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94660"/>
  </p:normalViewPr>
  <p:slideViewPr>
    <p:cSldViewPr snapToGrid="0">
      <p:cViewPr varScale="1">
        <p:scale>
          <a:sx n="82" d="100"/>
          <a:sy n="82" d="100"/>
        </p:scale>
        <p:origin x="7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A0F708-DC55-4888-AFE3-A645811A76D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34BCE37-7C69-4079-A744-3126389C3D8C}">
      <dgm:prSet custT="1"/>
      <dgm:spPr/>
      <dgm:t>
        <a:bodyPr/>
        <a:lstStyle/>
        <a:p>
          <a:pPr algn="ctr"/>
          <a:r>
            <a:rPr lang="en-US" sz="4400" b="1" baseline="0" dirty="0" smtClean="0">
              <a:solidFill>
                <a:srgbClr val="0033CC"/>
              </a:solidFill>
              <a:latin typeface="Times New Roman" panose="02020603050405020304" pitchFamily="18" charset="0"/>
              <a:cs typeface="Times New Roman" panose="02020603050405020304" pitchFamily="18" charset="0"/>
            </a:rPr>
            <a:t>TIẾT 44: THỰC </a:t>
          </a:r>
          <a:r>
            <a:rPr lang="en-US" sz="4400" b="1" baseline="0" dirty="0">
              <a:solidFill>
                <a:srgbClr val="0033CC"/>
              </a:solidFill>
              <a:latin typeface="Times New Roman" panose="02020603050405020304" pitchFamily="18" charset="0"/>
              <a:cs typeface="Times New Roman" panose="02020603050405020304" pitchFamily="18" charset="0"/>
            </a:rPr>
            <a:t>HÀNH TIẾNG VIỆT</a:t>
          </a:r>
          <a:endParaRPr lang="en-US" sz="4400" dirty="0">
            <a:solidFill>
              <a:srgbClr val="0033CC"/>
            </a:solidFill>
            <a:latin typeface="Times New Roman" panose="02020603050405020304" pitchFamily="18" charset="0"/>
            <a:cs typeface="Times New Roman" panose="02020603050405020304" pitchFamily="18" charset="0"/>
          </a:endParaRPr>
        </a:p>
      </dgm:t>
    </dgm:pt>
    <dgm:pt modelId="{68C5CA94-6FF3-4E3A-8F90-397187F8E43E}" type="parTrans" cxnId="{0E4084F9-D748-4F71-8545-68F26928A80A}">
      <dgm:prSet/>
      <dgm:spPr/>
      <dgm:t>
        <a:bodyPr/>
        <a:lstStyle/>
        <a:p>
          <a:endParaRPr lang="en-US">
            <a:solidFill>
              <a:srgbClr val="0033CC"/>
            </a:solidFill>
          </a:endParaRPr>
        </a:p>
      </dgm:t>
    </dgm:pt>
    <dgm:pt modelId="{25B3FF75-AA82-48B7-92E8-4571650F396C}" type="sibTrans" cxnId="{0E4084F9-D748-4F71-8545-68F26928A80A}">
      <dgm:prSet/>
      <dgm:spPr/>
      <dgm:t>
        <a:bodyPr/>
        <a:lstStyle/>
        <a:p>
          <a:endParaRPr lang="en-US">
            <a:solidFill>
              <a:srgbClr val="0033CC"/>
            </a:solidFill>
          </a:endParaRPr>
        </a:p>
      </dgm:t>
    </dgm:pt>
    <dgm:pt modelId="{875CA7AB-9093-4BF9-BBFD-5F32940F7C27}">
      <dgm:prSet custT="1"/>
      <dgm:spPr/>
      <dgm:t>
        <a:bodyPr/>
        <a:lstStyle/>
        <a:p>
          <a:pPr algn="ctr"/>
          <a:r>
            <a:rPr lang="en-US" sz="4400" b="1" baseline="0" dirty="0">
              <a:solidFill>
                <a:schemeClr val="bg1"/>
              </a:solidFill>
              <a:latin typeface="Times New Roman" panose="02020603050405020304" pitchFamily="18" charset="0"/>
              <a:cs typeface="Times New Roman" panose="02020603050405020304" pitchFamily="18" charset="0"/>
            </a:rPr>
            <a:t>CÁCH DẪN TRỰC TIẾP VÀ</a:t>
          </a:r>
        </a:p>
        <a:p>
          <a:pPr algn="ctr"/>
          <a:r>
            <a:rPr lang="en-US" sz="4400" b="1" baseline="0" dirty="0">
              <a:solidFill>
                <a:schemeClr val="bg1"/>
              </a:solidFill>
              <a:latin typeface="Times New Roman" panose="02020603050405020304" pitchFamily="18" charset="0"/>
              <a:cs typeface="Times New Roman" panose="02020603050405020304" pitchFamily="18" charset="0"/>
            </a:rPr>
            <a:t>CÁCH DẪN GIÁN TIẾP</a:t>
          </a:r>
          <a:endParaRPr lang="en-US" sz="4400" dirty="0">
            <a:solidFill>
              <a:schemeClr val="bg1"/>
            </a:solidFill>
            <a:latin typeface="Times New Roman" panose="02020603050405020304" pitchFamily="18" charset="0"/>
            <a:cs typeface="Times New Roman" panose="02020603050405020304" pitchFamily="18" charset="0"/>
          </a:endParaRPr>
        </a:p>
      </dgm:t>
    </dgm:pt>
    <dgm:pt modelId="{788201A0-27C2-46EB-84ED-4B62BC7560CE}" type="parTrans" cxnId="{32BDB60D-0EA0-48BF-85D6-412B5164645F}">
      <dgm:prSet/>
      <dgm:spPr/>
      <dgm:t>
        <a:bodyPr/>
        <a:lstStyle/>
        <a:p>
          <a:endParaRPr lang="en-US">
            <a:solidFill>
              <a:srgbClr val="0033CC"/>
            </a:solidFill>
          </a:endParaRPr>
        </a:p>
      </dgm:t>
    </dgm:pt>
    <dgm:pt modelId="{0043722B-3286-4C5C-AAD5-89ACE1391E04}" type="sibTrans" cxnId="{32BDB60D-0EA0-48BF-85D6-412B5164645F}">
      <dgm:prSet/>
      <dgm:spPr/>
      <dgm:t>
        <a:bodyPr/>
        <a:lstStyle/>
        <a:p>
          <a:endParaRPr lang="en-US">
            <a:solidFill>
              <a:srgbClr val="0033CC"/>
            </a:solidFill>
          </a:endParaRPr>
        </a:p>
      </dgm:t>
    </dgm:pt>
    <dgm:pt modelId="{F9C135CC-6E08-464D-85EF-B76A5DB1B7E1}" type="pres">
      <dgm:prSet presAssocID="{44A0F708-DC55-4888-AFE3-A645811A76D4}" presName="linear" presStyleCnt="0">
        <dgm:presLayoutVars>
          <dgm:animLvl val="lvl"/>
          <dgm:resizeHandles val="exact"/>
        </dgm:presLayoutVars>
      </dgm:prSet>
      <dgm:spPr/>
      <dgm:t>
        <a:bodyPr/>
        <a:lstStyle/>
        <a:p>
          <a:endParaRPr lang="en-US"/>
        </a:p>
      </dgm:t>
    </dgm:pt>
    <dgm:pt modelId="{DF403285-C6B2-4ED1-9193-9DC2FF95B3E9}" type="pres">
      <dgm:prSet presAssocID="{634BCE37-7C69-4079-A744-3126389C3D8C}" presName="parentText" presStyleLbl="node1" presStyleIdx="0" presStyleCnt="2" custLinFactY="-40318" custLinFactNeighborX="-181" custLinFactNeighborY="-100000">
        <dgm:presLayoutVars>
          <dgm:chMax val="0"/>
          <dgm:bulletEnabled val="1"/>
        </dgm:presLayoutVars>
      </dgm:prSet>
      <dgm:spPr/>
      <dgm:t>
        <a:bodyPr/>
        <a:lstStyle/>
        <a:p>
          <a:endParaRPr lang="en-US"/>
        </a:p>
      </dgm:t>
    </dgm:pt>
    <dgm:pt modelId="{22A6C15F-AC82-4ABF-8C81-1AD2CA90719F}" type="pres">
      <dgm:prSet presAssocID="{25B3FF75-AA82-48B7-92E8-4571650F396C}" presName="spacer" presStyleCnt="0"/>
      <dgm:spPr/>
    </dgm:pt>
    <dgm:pt modelId="{2C659057-6F8C-4568-B5EF-2C2AE478CCA7}" type="pres">
      <dgm:prSet presAssocID="{875CA7AB-9093-4BF9-BBFD-5F32940F7C27}" presName="parentText" presStyleLbl="node1" presStyleIdx="1" presStyleCnt="2">
        <dgm:presLayoutVars>
          <dgm:chMax val="0"/>
          <dgm:bulletEnabled val="1"/>
        </dgm:presLayoutVars>
      </dgm:prSet>
      <dgm:spPr/>
      <dgm:t>
        <a:bodyPr/>
        <a:lstStyle/>
        <a:p>
          <a:endParaRPr lang="en-US"/>
        </a:p>
      </dgm:t>
    </dgm:pt>
  </dgm:ptLst>
  <dgm:cxnLst>
    <dgm:cxn modelId="{32BDB60D-0EA0-48BF-85D6-412B5164645F}" srcId="{44A0F708-DC55-4888-AFE3-A645811A76D4}" destId="{875CA7AB-9093-4BF9-BBFD-5F32940F7C27}" srcOrd="1" destOrd="0" parTransId="{788201A0-27C2-46EB-84ED-4B62BC7560CE}" sibTransId="{0043722B-3286-4C5C-AAD5-89ACE1391E04}"/>
    <dgm:cxn modelId="{0E4084F9-D748-4F71-8545-68F26928A80A}" srcId="{44A0F708-DC55-4888-AFE3-A645811A76D4}" destId="{634BCE37-7C69-4079-A744-3126389C3D8C}" srcOrd="0" destOrd="0" parTransId="{68C5CA94-6FF3-4E3A-8F90-397187F8E43E}" sibTransId="{25B3FF75-AA82-48B7-92E8-4571650F396C}"/>
    <dgm:cxn modelId="{E9CAF47F-5410-4177-B27F-E1F5A5D95988}" type="presOf" srcId="{44A0F708-DC55-4888-AFE3-A645811A76D4}" destId="{F9C135CC-6E08-464D-85EF-B76A5DB1B7E1}" srcOrd="0" destOrd="0" presId="urn:microsoft.com/office/officeart/2005/8/layout/vList2"/>
    <dgm:cxn modelId="{D5FEF434-6E28-44BB-88FF-AA0FD930073E}" type="presOf" srcId="{634BCE37-7C69-4079-A744-3126389C3D8C}" destId="{DF403285-C6B2-4ED1-9193-9DC2FF95B3E9}" srcOrd="0" destOrd="0" presId="urn:microsoft.com/office/officeart/2005/8/layout/vList2"/>
    <dgm:cxn modelId="{AC95BD3D-F4E1-40D5-B449-EA77799B7AC2}" type="presOf" srcId="{875CA7AB-9093-4BF9-BBFD-5F32940F7C27}" destId="{2C659057-6F8C-4568-B5EF-2C2AE478CCA7}" srcOrd="0" destOrd="0" presId="urn:microsoft.com/office/officeart/2005/8/layout/vList2"/>
    <dgm:cxn modelId="{5607E583-9580-477A-A533-0DB54E287437}" type="presParOf" srcId="{F9C135CC-6E08-464D-85EF-B76A5DB1B7E1}" destId="{DF403285-C6B2-4ED1-9193-9DC2FF95B3E9}" srcOrd="0" destOrd="0" presId="urn:microsoft.com/office/officeart/2005/8/layout/vList2"/>
    <dgm:cxn modelId="{CE2891B1-D0F6-4DDD-B1C4-843904EAFFEE}" type="presParOf" srcId="{F9C135CC-6E08-464D-85EF-B76A5DB1B7E1}" destId="{22A6C15F-AC82-4ABF-8C81-1AD2CA90719F}" srcOrd="1" destOrd="0" presId="urn:microsoft.com/office/officeart/2005/8/layout/vList2"/>
    <dgm:cxn modelId="{EDF9ADC1-A3FA-4904-B279-D40661717FCA}" type="presParOf" srcId="{F9C135CC-6E08-464D-85EF-B76A5DB1B7E1}" destId="{2C659057-6F8C-4568-B5EF-2C2AE478CCA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403285-C6B2-4ED1-9193-9DC2FF95B3E9}">
      <dsp:nvSpPr>
        <dsp:cNvPr id="0" name=""/>
        <dsp:cNvSpPr/>
      </dsp:nvSpPr>
      <dsp:spPr>
        <a:xfrm>
          <a:off x="0" y="0"/>
          <a:ext cx="10333074" cy="19173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baseline="0" dirty="0" smtClean="0">
              <a:solidFill>
                <a:srgbClr val="0033CC"/>
              </a:solidFill>
              <a:latin typeface="Times New Roman" panose="02020603050405020304" pitchFamily="18" charset="0"/>
              <a:cs typeface="Times New Roman" panose="02020603050405020304" pitchFamily="18" charset="0"/>
            </a:rPr>
            <a:t>TIẾT 44: THỰC </a:t>
          </a:r>
          <a:r>
            <a:rPr lang="en-US" sz="4400" b="1" kern="1200" baseline="0" dirty="0">
              <a:solidFill>
                <a:srgbClr val="0033CC"/>
              </a:solidFill>
              <a:latin typeface="Times New Roman" panose="02020603050405020304" pitchFamily="18" charset="0"/>
              <a:cs typeface="Times New Roman" panose="02020603050405020304" pitchFamily="18" charset="0"/>
            </a:rPr>
            <a:t>HÀNH TIẾNG VIỆT</a:t>
          </a:r>
          <a:endParaRPr lang="en-US" sz="4400" kern="1200" dirty="0">
            <a:solidFill>
              <a:srgbClr val="0033CC"/>
            </a:solidFill>
            <a:latin typeface="Times New Roman" panose="02020603050405020304" pitchFamily="18" charset="0"/>
            <a:cs typeface="Times New Roman" panose="02020603050405020304" pitchFamily="18" charset="0"/>
          </a:endParaRPr>
        </a:p>
      </dsp:txBody>
      <dsp:txXfrm>
        <a:off x="93597" y="93597"/>
        <a:ext cx="10145880" cy="1730143"/>
      </dsp:txXfrm>
    </dsp:sp>
    <dsp:sp modelId="{2C659057-6F8C-4568-B5EF-2C2AE478CCA7}">
      <dsp:nvSpPr>
        <dsp:cNvPr id="0" name=""/>
        <dsp:cNvSpPr/>
      </dsp:nvSpPr>
      <dsp:spPr>
        <a:xfrm>
          <a:off x="0" y="2027060"/>
          <a:ext cx="10333074" cy="19173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baseline="0" dirty="0">
              <a:solidFill>
                <a:schemeClr val="bg1"/>
              </a:solidFill>
              <a:latin typeface="Times New Roman" panose="02020603050405020304" pitchFamily="18" charset="0"/>
              <a:cs typeface="Times New Roman" panose="02020603050405020304" pitchFamily="18" charset="0"/>
            </a:rPr>
            <a:t>CÁCH DẪN TRỰC TIẾP VÀ</a:t>
          </a:r>
        </a:p>
        <a:p>
          <a:pPr lvl="0" algn="ctr" defTabSz="1955800">
            <a:lnSpc>
              <a:spcPct val="90000"/>
            </a:lnSpc>
            <a:spcBef>
              <a:spcPct val="0"/>
            </a:spcBef>
            <a:spcAft>
              <a:spcPct val="35000"/>
            </a:spcAft>
          </a:pPr>
          <a:r>
            <a:rPr lang="en-US" sz="4400" b="1" kern="1200" baseline="0" dirty="0">
              <a:solidFill>
                <a:schemeClr val="bg1"/>
              </a:solidFill>
              <a:latin typeface="Times New Roman" panose="02020603050405020304" pitchFamily="18" charset="0"/>
              <a:cs typeface="Times New Roman" panose="02020603050405020304" pitchFamily="18" charset="0"/>
            </a:rPr>
            <a:t>CÁCH DẪN GIÁN TIẾP</a:t>
          </a:r>
          <a:endParaRPr lang="en-US" sz="4400" kern="1200" dirty="0">
            <a:solidFill>
              <a:schemeClr val="bg1"/>
            </a:solidFill>
            <a:latin typeface="Times New Roman" panose="02020603050405020304" pitchFamily="18" charset="0"/>
            <a:cs typeface="Times New Roman" panose="02020603050405020304" pitchFamily="18" charset="0"/>
          </a:endParaRPr>
        </a:p>
      </dsp:txBody>
      <dsp:txXfrm>
        <a:off x="93597" y="2120657"/>
        <a:ext cx="10145880" cy="173014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592A6-80E8-4EB9-9F20-1CBE0628B841}" type="datetimeFigureOut">
              <a:rPr lang="en-US" smtClean="0"/>
              <a:t>8/21/2024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0D422-C820-4D89-A661-C72275D1AC21}" type="slidenum">
              <a:rPr lang="en-US" smtClean="0"/>
              <a:t>‹#›</a:t>
            </a:fld>
            <a:endParaRPr lang="en-US"/>
          </a:p>
        </p:txBody>
      </p:sp>
    </p:spTree>
    <p:extLst>
      <p:ext uri="{BB962C8B-B14F-4D97-AF65-F5344CB8AC3E}">
        <p14:creationId xmlns:p14="http://schemas.microsoft.com/office/powerpoint/2010/main" val="274123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3B0D422-C820-4D89-A661-C72275D1AC21}" type="slidenum">
              <a:rPr lang="en-US" smtClean="0"/>
              <a:t>5</a:t>
            </a:fld>
            <a:endParaRPr lang="en-US"/>
          </a:p>
        </p:txBody>
      </p:sp>
    </p:spTree>
    <p:extLst>
      <p:ext uri="{BB962C8B-B14F-4D97-AF65-F5344CB8AC3E}">
        <p14:creationId xmlns:p14="http://schemas.microsoft.com/office/powerpoint/2010/main" val="1260958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17310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741346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49342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84192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33233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65971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06602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xmlns=""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xmlns=""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253114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26242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65760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8/21/2024</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50274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8/21/2024</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4069170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20" r:id="rId6"/>
    <p:sldLayoutId id="2147483716" r:id="rId7"/>
    <p:sldLayoutId id="2147483717" r:id="rId8"/>
    <p:sldLayoutId id="2147483718" r:id="rId9"/>
    <p:sldLayoutId id="2147483719" r:id="rId10"/>
    <p:sldLayoutId id="2147483721"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F2B4CD28-604D-4D9D-89A8-12FAC7245F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Angle View Of Clouds In Sky">
            <a:extLst>
              <a:ext uri="{FF2B5EF4-FFF2-40B4-BE49-F238E27FC236}">
                <a16:creationId xmlns:a16="http://schemas.microsoft.com/office/drawing/2014/main" id="{A6DE7221-4ED9-F49A-F56C-80DD89F2F72C}"/>
              </a:ext>
            </a:extLst>
          </p:cNvPr>
          <p:cNvPicPr>
            <a:picLocks noChangeAspect="1"/>
          </p:cNvPicPr>
          <p:nvPr/>
        </p:nvPicPr>
        <p:blipFill rotWithShape="1">
          <a:blip r:embed="rId2"/>
          <a:srcRect t="5597" b="10134"/>
          <a:stretch/>
        </p:blipFill>
        <p:spPr>
          <a:xfrm>
            <a:off x="20" y="10"/>
            <a:ext cx="12191980" cy="6857990"/>
          </a:xfrm>
          <a:prstGeom prst="rect">
            <a:avLst/>
          </a:prstGeom>
        </p:spPr>
      </p:pic>
      <p:sp>
        <p:nvSpPr>
          <p:cNvPr id="29" name="Freeform: Shape 28">
            <a:extLst>
              <a:ext uri="{FF2B5EF4-FFF2-40B4-BE49-F238E27FC236}">
                <a16:creationId xmlns:a16="http://schemas.microsoft.com/office/drawing/2014/main" id="{C9AD5DBC-DEC2-48AB-A2B9-164512BEAB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7424">
            <a:off x="496546" y="475905"/>
            <a:ext cx="5522001" cy="2792916"/>
          </a:xfrm>
          <a:custGeom>
            <a:avLst/>
            <a:gdLst>
              <a:gd name="connsiteX0" fmla="*/ 891379 w 4662985"/>
              <a:gd name="connsiteY0" fmla="*/ 1591181 h 1931508"/>
              <a:gd name="connsiteX1" fmla="*/ 126235 w 4662985"/>
              <a:gd name="connsiteY1" fmla="*/ 1242280 h 1931508"/>
              <a:gd name="connsiteX2" fmla="*/ 8887 w 4662985"/>
              <a:gd name="connsiteY2" fmla="*/ 549241 h 1931508"/>
              <a:gd name="connsiteX3" fmla="*/ 481994 w 4662985"/>
              <a:gd name="connsiteY3" fmla="*/ 38891 h 1931508"/>
              <a:gd name="connsiteX4" fmla="*/ 4176837 w 4662985"/>
              <a:gd name="connsiteY4" fmla="*/ 108043 h 1931508"/>
              <a:gd name="connsiteX5" fmla="*/ 4661945 w 4662985"/>
              <a:gd name="connsiteY5" fmla="*/ 598104 h 1931508"/>
              <a:gd name="connsiteX6" fmla="*/ 4354479 w 4662985"/>
              <a:gd name="connsiteY6" fmla="*/ 1472118 h 1931508"/>
              <a:gd name="connsiteX7" fmla="*/ 1274188 w 4662985"/>
              <a:gd name="connsiteY7" fmla="*/ 1591276 h 1931508"/>
              <a:gd name="connsiteX8" fmla="*/ 896713 w 4662985"/>
              <a:gd name="connsiteY8" fmla="*/ 1931509 h 1931508"/>
              <a:gd name="connsiteX9" fmla="*/ 891379 w 4662985"/>
              <a:gd name="connsiteY9" fmla="*/ 1591181 h 1931508"/>
              <a:gd name="connsiteX0" fmla="*/ 891157 w 4662763"/>
              <a:gd name="connsiteY0" fmla="*/ 1591181 h 1931509"/>
              <a:gd name="connsiteX1" fmla="*/ 215888 w 4662763"/>
              <a:gd name="connsiteY1" fmla="*/ 1252973 h 1931509"/>
              <a:gd name="connsiteX2" fmla="*/ 8665 w 4662763"/>
              <a:gd name="connsiteY2" fmla="*/ 549241 h 1931509"/>
              <a:gd name="connsiteX3" fmla="*/ 481772 w 4662763"/>
              <a:gd name="connsiteY3" fmla="*/ 38891 h 1931509"/>
              <a:gd name="connsiteX4" fmla="*/ 4176615 w 4662763"/>
              <a:gd name="connsiteY4" fmla="*/ 108043 h 1931509"/>
              <a:gd name="connsiteX5" fmla="*/ 4661723 w 4662763"/>
              <a:gd name="connsiteY5" fmla="*/ 598104 h 1931509"/>
              <a:gd name="connsiteX6" fmla="*/ 4354257 w 4662763"/>
              <a:gd name="connsiteY6" fmla="*/ 1472118 h 1931509"/>
              <a:gd name="connsiteX7" fmla="*/ 1273966 w 4662763"/>
              <a:gd name="connsiteY7" fmla="*/ 1591276 h 1931509"/>
              <a:gd name="connsiteX8" fmla="*/ 896491 w 4662763"/>
              <a:gd name="connsiteY8" fmla="*/ 1931509 h 1931509"/>
              <a:gd name="connsiteX9" fmla="*/ 891157 w 4662763"/>
              <a:gd name="connsiteY9" fmla="*/ 1591181 h 1931509"/>
              <a:gd name="connsiteX0" fmla="*/ 893955 w 4665561"/>
              <a:gd name="connsiteY0" fmla="*/ 1591181 h 1931509"/>
              <a:gd name="connsiteX1" fmla="*/ 218686 w 4665561"/>
              <a:gd name="connsiteY1" fmla="*/ 1252973 h 1931509"/>
              <a:gd name="connsiteX2" fmla="*/ 11463 w 4665561"/>
              <a:gd name="connsiteY2" fmla="*/ 549241 h 1931509"/>
              <a:gd name="connsiteX3" fmla="*/ 484570 w 4665561"/>
              <a:gd name="connsiteY3" fmla="*/ 38891 h 1931509"/>
              <a:gd name="connsiteX4" fmla="*/ 4179413 w 4665561"/>
              <a:gd name="connsiteY4" fmla="*/ 108043 h 1931509"/>
              <a:gd name="connsiteX5" fmla="*/ 4664521 w 4665561"/>
              <a:gd name="connsiteY5" fmla="*/ 598104 h 1931509"/>
              <a:gd name="connsiteX6" fmla="*/ 4357055 w 4665561"/>
              <a:gd name="connsiteY6" fmla="*/ 1472118 h 1931509"/>
              <a:gd name="connsiteX7" fmla="*/ 1276764 w 4665561"/>
              <a:gd name="connsiteY7" fmla="*/ 1591276 h 1931509"/>
              <a:gd name="connsiteX8" fmla="*/ 899289 w 4665561"/>
              <a:gd name="connsiteY8" fmla="*/ 1931509 h 1931509"/>
              <a:gd name="connsiteX9" fmla="*/ 893955 w 4665561"/>
              <a:gd name="connsiteY9" fmla="*/ 1591181 h 1931509"/>
              <a:gd name="connsiteX0" fmla="*/ 882812 w 4654418"/>
              <a:gd name="connsiteY0" fmla="*/ 1591181 h 1931509"/>
              <a:gd name="connsiteX1" fmla="*/ 409762 w 4654418"/>
              <a:gd name="connsiteY1" fmla="*/ 1317128 h 1931509"/>
              <a:gd name="connsiteX2" fmla="*/ 320 w 4654418"/>
              <a:gd name="connsiteY2" fmla="*/ 549241 h 1931509"/>
              <a:gd name="connsiteX3" fmla="*/ 473427 w 4654418"/>
              <a:gd name="connsiteY3" fmla="*/ 38891 h 1931509"/>
              <a:gd name="connsiteX4" fmla="*/ 4168270 w 4654418"/>
              <a:gd name="connsiteY4" fmla="*/ 108043 h 1931509"/>
              <a:gd name="connsiteX5" fmla="*/ 4653378 w 4654418"/>
              <a:gd name="connsiteY5" fmla="*/ 598104 h 1931509"/>
              <a:gd name="connsiteX6" fmla="*/ 4345912 w 4654418"/>
              <a:gd name="connsiteY6" fmla="*/ 1472118 h 1931509"/>
              <a:gd name="connsiteX7" fmla="*/ 1265621 w 4654418"/>
              <a:gd name="connsiteY7" fmla="*/ 1591276 h 1931509"/>
              <a:gd name="connsiteX8" fmla="*/ 888146 w 4654418"/>
              <a:gd name="connsiteY8" fmla="*/ 1931509 h 1931509"/>
              <a:gd name="connsiteX9" fmla="*/ 882812 w 4654418"/>
              <a:gd name="connsiteY9" fmla="*/ 1591181 h 1931509"/>
              <a:gd name="connsiteX0" fmla="*/ 721472 w 4493078"/>
              <a:gd name="connsiteY0" fmla="*/ 1576074 h 1916402"/>
              <a:gd name="connsiteX1" fmla="*/ 248422 w 4493078"/>
              <a:gd name="connsiteY1" fmla="*/ 1302021 h 1916402"/>
              <a:gd name="connsiteX2" fmla="*/ 198481 w 4493078"/>
              <a:gd name="connsiteY2" fmla="*/ 544828 h 1916402"/>
              <a:gd name="connsiteX3" fmla="*/ 312087 w 4493078"/>
              <a:gd name="connsiteY3" fmla="*/ 23784 h 1916402"/>
              <a:gd name="connsiteX4" fmla="*/ 4006930 w 4493078"/>
              <a:gd name="connsiteY4" fmla="*/ 92936 h 1916402"/>
              <a:gd name="connsiteX5" fmla="*/ 4492038 w 4493078"/>
              <a:gd name="connsiteY5" fmla="*/ 582997 h 1916402"/>
              <a:gd name="connsiteX6" fmla="*/ 4184572 w 4493078"/>
              <a:gd name="connsiteY6" fmla="*/ 1457011 h 1916402"/>
              <a:gd name="connsiteX7" fmla="*/ 1104281 w 4493078"/>
              <a:gd name="connsiteY7" fmla="*/ 1576169 h 1916402"/>
              <a:gd name="connsiteX8" fmla="*/ 726806 w 4493078"/>
              <a:gd name="connsiteY8" fmla="*/ 1916402 h 1916402"/>
              <a:gd name="connsiteX9" fmla="*/ 721472 w 4493078"/>
              <a:gd name="connsiteY9" fmla="*/ 1576074 h 1916402"/>
              <a:gd name="connsiteX0" fmla="*/ 571898 w 4363378"/>
              <a:gd name="connsiteY0" fmla="*/ 1544826 h 1885154"/>
              <a:gd name="connsiteX1" fmla="*/ 98848 w 4363378"/>
              <a:gd name="connsiteY1" fmla="*/ 1270773 h 1885154"/>
              <a:gd name="connsiteX2" fmla="*/ 48907 w 4363378"/>
              <a:gd name="connsiteY2" fmla="*/ 513580 h 1885154"/>
              <a:gd name="connsiteX3" fmla="*/ 668060 w 4363378"/>
              <a:gd name="connsiteY3" fmla="*/ 56691 h 1885154"/>
              <a:gd name="connsiteX4" fmla="*/ 3857356 w 4363378"/>
              <a:gd name="connsiteY4" fmla="*/ 61688 h 1885154"/>
              <a:gd name="connsiteX5" fmla="*/ 4342464 w 4363378"/>
              <a:gd name="connsiteY5" fmla="*/ 551749 h 1885154"/>
              <a:gd name="connsiteX6" fmla="*/ 4034998 w 4363378"/>
              <a:gd name="connsiteY6" fmla="*/ 1425763 h 1885154"/>
              <a:gd name="connsiteX7" fmla="*/ 954707 w 4363378"/>
              <a:gd name="connsiteY7" fmla="*/ 1544921 h 1885154"/>
              <a:gd name="connsiteX8" fmla="*/ 577232 w 4363378"/>
              <a:gd name="connsiteY8" fmla="*/ 1885154 h 1885154"/>
              <a:gd name="connsiteX9" fmla="*/ 571898 w 4363378"/>
              <a:gd name="connsiteY9" fmla="*/ 1544826 h 1885154"/>
              <a:gd name="connsiteX0" fmla="*/ 571898 w 4363379"/>
              <a:gd name="connsiteY0" fmla="*/ 1544826 h 1885154"/>
              <a:gd name="connsiteX1" fmla="*/ 98848 w 4363379"/>
              <a:gd name="connsiteY1" fmla="*/ 1270773 h 1885154"/>
              <a:gd name="connsiteX2" fmla="*/ 48907 w 4363379"/>
              <a:gd name="connsiteY2" fmla="*/ 513580 h 1885154"/>
              <a:gd name="connsiteX3" fmla="*/ 668060 w 4363379"/>
              <a:gd name="connsiteY3" fmla="*/ 56691 h 1885154"/>
              <a:gd name="connsiteX4" fmla="*/ 3857356 w 4363379"/>
              <a:gd name="connsiteY4" fmla="*/ 61688 h 1885154"/>
              <a:gd name="connsiteX5" fmla="*/ 4342464 w 4363379"/>
              <a:gd name="connsiteY5" fmla="*/ 551749 h 1885154"/>
              <a:gd name="connsiteX6" fmla="*/ 4034998 w 4363379"/>
              <a:gd name="connsiteY6" fmla="*/ 1425763 h 1885154"/>
              <a:gd name="connsiteX7" fmla="*/ 954707 w 4363379"/>
              <a:gd name="connsiteY7" fmla="*/ 1544921 h 1885154"/>
              <a:gd name="connsiteX8" fmla="*/ 577232 w 4363379"/>
              <a:gd name="connsiteY8" fmla="*/ 1885154 h 1885154"/>
              <a:gd name="connsiteX9" fmla="*/ 571898 w 4363379"/>
              <a:gd name="connsiteY9" fmla="*/ 1544826 h 1885154"/>
              <a:gd name="connsiteX0" fmla="*/ 577456 w 4368937"/>
              <a:gd name="connsiteY0" fmla="*/ 1544826 h 1885154"/>
              <a:gd name="connsiteX1" fmla="*/ 104406 w 4368937"/>
              <a:gd name="connsiteY1" fmla="*/ 1270773 h 1885154"/>
              <a:gd name="connsiteX2" fmla="*/ 54465 w 4368937"/>
              <a:gd name="connsiteY2" fmla="*/ 513580 h 1885154"/>
              <a:gd name="connsiteX3" fmla="*/ 673618 w 4368937"/>
              <a:gd name="connsiteY3" fmla="*/ 56691 h 1885154"/>
              <a:gd name="connsiteX4" fmla="*/ 3862914 w 4368937"/>
              <a:gd name="connsiteY4" fmla="*/ 61688 h 1885154"/>
              <a:gd name="connsiteX5" fmla="*/ 4348022 w 4368937"/>
              <a:gd name="connsiteY5" fmla="*/ 551749 h 1885154"/>
              <a:gd name="connsiteX6" fmla="*/ 4040556 w 4368937"/>
              <a:gd name="connsiteY6" fmla="*/ 1425763 h 1885154"/>
              <a:gd name="connsiteX7" fmla="*/ 960265 w 4368937"/>
              <a:gd name="connsiteY7" fmla="*/ 1544921 h 1885154"/>
              <a:gd name="connsiteX8" fmla="*/ 582790 w 4368937"/>
              <a:gd name="connsiteY8" fmla="*/ 1885154 h 1885154"/>
              <a:gd name="connsiteX9" fmla="*/ 577456 w 4368937"/>
              <a:gd name="connsiteY9" fmla="*/ 1544826 h 1885154"/>
              <a:gd name="connsiteX0" fmla="*/ 558214 w 4349695"/>
              <a:gd name="connsiteY0" fmla="*/ 1544826 h 1885154"/>
              <a:gd name="connsiteX1" fmla="*/ 141335 w 4349695"/>
              <a:gd name="connsiteY1" fmla="*/ 1249388 h 1885154"/>
              <a:gd name="connsiteX2" fmla="*/ 35223 w 4349695"/>
              <a:gd name="connsiteY2" fmla="*/ 513580 h 1885154"/>
              <a:gd name="connsiteX3" fmla="*/ 654376 w 4349695"/>
              <a:gd name="connsiteY3" fmla="*/ 56691 h 1885154"/>
              <a:gd name="connsiteX4" fmla="*/ 3843672 w 4349695"/>
              <a:gd name="connsiteY4" fmla="*/ 61688 h 1885154"/>
              <a:gd name="connsiteX5" fmla="*/ 4328780 w 4349695"/>
              <a:gd name="connsiteY5" fmla="*/ 551749 h 1885154"/>
              <a:gd name="connsiteX6" fmla="*/ 4021314 w 4349695"/>
              <a:gd name="connsiteY6" fmla="*/ 1425763 h 1885154"/>
              <a:gd name="connsiteX7" fmla="*/ 941023 w 4349695"/>
              <a:gd name="connsiteY7" fmla="*/ 1544921 h 1885154"/>
              <a:gd name="connsiteX8" fmla="*/ 563548 w 4349695"/>
              <a:gd name="connsiteY8" fmla="*/ 1885154 h 1885154"/>
              <a:gd name="connsiteX9" fmla="*/ 558214 w 4349695"/>
              <a:gd name="connsiteY9" fmla="*/ 1544826 h 1885154"/>
              <a:gd name="connsiteX0" fmla="*/ 533956 w 4325437"/>
              <a:gd name="connsiteY0" fmla="*/ 1544826 h 1885154"/>
              <a:gd name="connsiteX1" fmla="*/ 117077 w 4325437"/>
              <a:gd name="connsiteY1" fmla="*/ 1249388 h 1885154"/>
              <a:gd name="connsiteX2" fmla="*/ 10965 w 4325437"/>
              <a:gd name="connsiteY2" fmla="*/ 513580 h 1885154"/>
              <a:gd name="connsiteX3" fmla="*/ 630118 w 4325437"/>
              <a:gd name="connsiteY3" fmla="*/ 56691 h 1885154"/>
              <a:gd name="connsiteX4" fmla="*/ 3819414 w 4325437"/>
              <a:gd name="connsiteY4" fmla="*/ 61688 h 1885154"/>
              <a:gd name="connsiteX5" fmla="*/ 4304522 w 4325437"/>
              <a:gd name="connsiteY5" fmla="*/ 551749 h 1885154"/>
              <a:gd name="connsiteX6" fmla="*/ 3997056 w 4325437"/>
              <a:gd name="connsiteY6" fmla="*/ 1425763 h 1885154"/>
              <a:gd name="connsiteX7" fmla="*/ 916765 w 4325437"/>
              <a:gd name="connsiteY7" fmla="*/ 1544921 h 1885154"/>
              <a:gd name="connsiteX8" fmla="*/ 539290 w 4325437"/>
              <a:gd name="connsiteY8" fmla="*/ 1885154 h 1885154"/>
              <a:gd name="connsiteX9" fmla="*/ 533956 w 4325437"/>
              <a:gd name="connsiteY9" fmla="*/ 1544826 h 1885154"/>
              <a:gd name="connsiteX0" fmla="*/ 541936 w 4333417"/>
              <a:gd name="connsiteY0" fmla="*/ 1542160 h 1882488"/>
              <a:gd name="connsiteX1" fmla="*/ 125057 w 4333417"/>
              <a:gd name="connsiteY1" fmla="*/ 1246722 h 1882488"/>
              <a:gd name="connsiteX2" fmla="*/ 7711 w 4333417"/>
              <a:gd name="connsiteY2" fmla="*/ 468144 h 1882488"/>
              <a:gd name="connsiteX3" fmla="*/ 638098 w 4333417"/>
              <a:gd name="connsiteY3" fmla="*/ 54025 h 1882488"/>
              <a:gd name="connsiteX4" fmla="*/ 3827394 w 4333417"/>
              <a:gd name="connsiteY4" fmla="*/ 59022 h 1882488"/>
              <a:gd name="connsiteX5" fmla="*/ 4312502 w 4333417"/>
              <a:gd name="connsiteY5" fmla="*/ 549083 h 1882488"/>
              <a:gd name="connsiteX6" fmla="*/ 4005036 w 4333417"/>
              <a:gd name="connsiteY6" fmla="*/ 1423097 h 1882488"/>
              <a:gd name="connsiteX7" fmla="*/ 924745 w 4333417"/>
              <a:gd name="connsiteY7" fmla="*/ 1542255 h 1882488"/>
              <a:gd name="connsiteX8" fmla="*/ 547270 w 4333417"/>
              <a:gd name="connsiteY8" fmla="*/ 1882488 h 1882488"/>
              <a:gd name="connsiteX9" fmla="*/ 541936 w 4333417"/>
              <a:gd name="connsiteY9" fmla="*/ 1542160 h 1882488"/>
              <a:gd name="connsiteX0" fmla="*/ 541936 w 4388134"/>
              <a:gd name="connsiteY0" fmla="*/ 1552672 h 1893000"/>
              <a:gd name="connsiteX1" fmla="*/ 125057 w 4388134"/>
              <a:gd name="connsiteY1" fmla="*/ 1257234 h 1893000"/>
              <a:gd name="connsiteX2" fmla="*/ 7711 w 4388134"/>
              <a:gd name="connsiteY2" fmla="*/ 478656 h 1893000"/>
              <a:gd name="connsiteX3" fmla="*/ 638098 w 4388134"/>
              <a:gd name="connsiteY3" fmla="*/ 64537 h 1893000"/>
              <a:gd name="connsiteX4" fmla="*/ 3827394 w 4388134"/>
              <a:gd name="connsiteY4" fmla="*/ 69534 h 1893000"/>
              <a:gd name="connsiteX5" fmla="*/ 4357440 w 4388134"/>
              <a:gd name="connsiteY5" fmla="*/ 719981 h 1893000"/>
              <a:gd name="connsiteX6" fmla="*/ 4005036 w 4388134"/>
              <a:gd name="connsiteY6" fmla="*/ 1433609 h 1893000"/>
              <a:gd name="connsiteX7" fmla="*/ 924745 w 4388134"/>
              <a:gd name="connsiteY7" fmla="*/ 1552767 h 1893000"/>
              <a:gd name="connsiteX8" fmla="*/ 547270 w 4388134"/>
              <a:gd name="connsiteY8" fmla="*/ 1893000 h 1893000"/>
              <a:gd name="connsiteX9" fmla="*/ 541936 w 4388134"/>
              <a:gd name="connsiteY9" fmla="*/ 1552672 h 1893000"/>
              <a:gd name="connsiteX0" fmla="*/ 541936 w 4371319"/>
              <a:gd name="connsiteY0" fmla="*/ 1552672 h 1893000"/>
              <a:gd name="connsiteX1" fmla="*/ 125057 w 4371319"/>
              <a:gd name="connsiteY1" fmla="*/ 1257234 h 1893000"/>
              <a:gd name="connsiteX2" fmla="*/ 7711 w 4371319"/>
              <a:gd name="connsiteY2" fmla="*/ 478656 h 1893000"/>
              <a:gd name="connsiteX3" fmla="*/ 638098 w 4371319"/>
              <a:gd name="connsiteY3" fmla="*/ 64537 h 1893000"/>
              <a:gd name="connsiteX4" fmla="*/ 3827394 w 4371319"/>
              <a:gd name="connsiteY4" fmla="*/ 69534 h 1893000"/>
              <a:gd name="connsiteX5" fmla="*/ 4357440 w 4371319"/>
              <a:gd name="connsiteY5" fmla="*/ 719981 h 1893000"/>
              <a:gd name="connsiteX6" fmla="*/ 4005036 w 4371319"/>
              <a:gd name="connsiteY6" fmla="*/ 1433609 h 1893000"/>
              <a:gd name="connsiteX7" fmla="*/ 924745 w 4371319"/>
              <a:gd name="connsiteY7" fmla="*/ 1552767 h 1893000"/>
              <a:gd name="connsiteX8" fmla="*/ 547270 w 4371319"/>
              <a:gd name="connsiteY8" fmla="*/ 1893000 h 1893000"/>
              <a:gd name="connsiteX9" fmla="*/ 541936 w 4371319"/>
              <a:gd name="connsiteY9" fmla="*/ 1552672 h 1893000"/>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5036 w 4371319"/>
              <a:gd name="connsiteY6" fmla="*/ 1433609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3373 w 4371319"/>
              <a:gd name="connsiteY6" fmla="*/ 1412283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2709"/>
              <a:gd name="connsiteY0" fmla="*/ 1574600 h 1882850"/>
              <a:gd name="connsiteX1" fmla="*/ 125057 w 4372709"/>
              <a:gd name="connsiteY1" fmla="*/ 1279162 h 1882850"/>
              <a:gd name="connsiteX2" fmla="*/ 7711 w 4372709"/>
              <a:gd name="connsiteY2" fmla="*/ 500584 h 1882850"/>
              <a:gd name="connsiteX3" fmla="*/ 638098 w 4372709"/>
              <a:gd name="connsiteY3" fmla="*/ 86465 h 1882850"/>
              <a:gd name="connsiteX4" fmla="*/ 3836101 w 4372709"/>
              <a:gd name="connsiteY4" fmla="*/ 58680 h 1882850"/>
              <a:gd name="connsiteX5" fmla="*/ 4357440 w 4372709"/>
              <a:gd name="connsiteY5" fmla="*/ 741909 h 1882850"/>
              <a:gd name="connsiteX6" fmla="*/ 4003373 w 4372709"/>
              <a:gd name="connsiteY6" fmla="*/ 1434211 h 1882850"/>
              <a:gd name="connsiteX7" fmla="*/ 924745 w 4372709"/>
              <a:gd name="connsiteY7" fmla="*/ 1574695 h 1882850"/>
              <a:gd name="connsiteX8" fmla="*/ 513567 w 4372709"/>
              <a:gd name="connsiteY8" fmla="*/ 1882850 h 1882850"/>
              <a:gd name="connsiteX9" fmla="*/ 541936 w 4372709"/>
              <a:gd name="connsiteY9" fmla="*/ 1574600 h 1882850"/>
              <a:gd name="connsiteX0" fmla="*/ 596079 w 4426852"/>
              <a:gd name="connsiteY0" fmla="*/ 1574294 h 1882544"/>
              <a:gd name="connsiteX1" fmla="*/ 179200 w 4426852"/>
              <a:gd name="connsiteY1" fmla="*/ 1278856 h 1882544"/>
              <a:gd name="connsiteX2" fmla="*/ 5005 w 4426852"/>
              <a:gd name="connsiteY2" fmla="*/ 493573 h 1882544"/>
              <a:gd name="connsiteX3" fmla="*/ 692241 w 4426852"/>
              <a:gd name="connsiteY3" fmla="*/ 86159 h 1882544"/>
              <a:gd name="connsiteX4" fmla="*/ 3890244 w 4426852"/>
              <a:gd name="connsiteY4" fmla="*/ 58374 h 1882544"/>
              <a:gd name="connsiteX5" fmla="*/ 4411583 w 4426852"/>
              <a:gd name="connsiteY5" fmla="*/ 741603 h 1882544"/>
              <a:gd name="connsiteX6" fmla="*/ 4057516 w 4426852"/>
              <a:gd name="connsiteY6" fmla="*/ 1433905 h 1882544"/>
              <a:gd name="connsiteX7" fmla="*/ 978888 w 4426852"/>
              <a:gd name="connsiteY7" fmla="*/ 1574389 h 1882544"/>
              <a:gd name="connsiteX8" fmla="*/ 567710 w 4426852"/>
              <a:gd name="connsiteY8" fmla="*/ 1882544 h 1882544"/>
              <a:gd name="connsiteX9" fmla="*/ 596079 w 4426852"/>
              <a:gd name="connsiteY9" fmla="*/ 1574294 h 1882544"/>
              <a:gd name="connsiteX0" fmla="*/ 614119 w 4445340"/>
              <a:gd name="connsiteY0" fmla="*/ 1619631 h 1927881"/>
              <a:gd name="connsiteX1" fmla="*/ 197240 w 4445340"/>
              <a:gd name="connsiteY1" fmla="*/ 1324193 h 1927881"/>
              <a:gd name="connsiteX2" fmla="*/ 23045 w 4445340"/>
              <a:gd name="connsiteY2" fmla="*/ 538910 h 1927881"/>
              <a:gd name="connsiteX3" fmla="*/ 692421 w 4445340"/>
              <a:gd name="connsiteY3" fmla="*/ 46983 h 1927881"/>
              <a:gd name="connsiteX4" fmla="*/ 3908284 w 4445340"/>
              <a:gd name="connsiteY4" fmla="*/ 103711 h 1927881"/>
              <a:gd name="connsiteX5" fmla="*/ 4429623 w 4445340"/>
              <a:gd name="connsiteY5" fmla="*/ 786940 h 1927881"/>
              <a:gd name="connsiteX6" fmla="*/ 4075556 w 4445340"/>
              <a:gd name="connsiteY6" fmla="*/ 1479242 h 1927881"/>
              <a:gd name="connsiteX7" fmla="*/ 996928 w 4445340"/>
              <a:gd name="connsiteY7" fmla="*/ 1619726 h 1927881"/>
              <a:gd name="connsiteX8" fmla="*/ 585750 w 4445340"/>
              <a:gd name="connsiteY8" fmla="*/ 1927881 h 1927881"/>
              <a:gd name="connsiteX9" fmla="*/ 614119 w 4445340"/>
              <a:gd name="connsiteY9" fmla="*/ 1619631 h 1927881"/>
              <a:gd name="connsiteX0" fmla="*/ 595113 w 4426334"/>
              <a:gd name="connsiteY0" fmla="*/ 1619631 h 1927881"/>
              <a:gd name="connsiteX1" fmla="*/ 178234 w 4426334"/>
              <a:gd name="connsiteY1" fmla="*/ 1324193 h 1927881"/>
              <a:gd name="connsiteX2" fmla="*/ 4039 w 4426334"/>
              <a:gd name="connsiteY2" fmla="*/ 538910 h 1927881"/>
              <a:gd name="connsiteX3" fmla="*/ 673415 w 4426334"/>
              <a:gd name="connsiteY3" fmla="*/ 46983 h 1927881"/>
              <a:gd name="connsiteX4" fmla="*/ 3889278 w 4426334"/>
              <a:gd name="connsiteY4" fmla="*/ 103711 h 1927881"/>
              <a:gd name="connsiteX5" fmla="*/ 4410617 w 4426334"/>
              <a:gd name="connsiteY5" fmla="*/ 786940 h 1927881"/>
              <a:gd name="connsiteX6" fmla="*/ 4056550 w 4426334"/>
              <a:gd name="connsiteY6" fmla="*/ 1479242 h 1927881"/>
              <a:gd name="connsiteX7" fmla="*/ 977922 w 4426334"/>
              <a:gd name="connsiteY7" fmla="*/ 1619726 h 1927881"/>
              <a:gd name="connsiteX8" fmla="*/ 566744 w 4426334"/>
              <a:gd name="connsiteY8" fmla="*/ 1927881 h 1927881"/>
              <a:gd name="connsiteX9" fmla="*/ 595113 w 4426334"/>
              <a:gd name="connsiteY9" fmla="*/ 1619631 h 1927881"/>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38498 h 1946748"/>
              <a:gd name="connsiteX1" fmla="*/ 162953 w 4410649"/>
              <a:gd name="connsiteY1" fmla="*/ 1343060 h 1946748"/>
              <a:gd name="connsiteX2" fmla="*/ 4508 w 4410649"/>
              <a:gd name="connsiteY2" fmla="*/ 470888 h 1946748"/>
              <a:gd name="connsiteX3" fmla="*/ 658134 w 4410649"/>
              <a:gd name="connsiteY3" fmla="*/ 65850 h 1946748"/>
              <a:gd name="connsiteX4" fmla="*/ 3871596 w 4410649"/>
              <a:gd name="connsiteY4" fmla="*/ 92219 h 1946748"/>
              <a:gd name="connsiteX5" fmla="*/ 4395336 w 4410649"/>
              <a:gd name="connsiteY5" fmla="*/ 805807 h 1946748"/>
              <a:gd name="connsiteX6" fmla="*/ 4041269 w 4410649"/>
              <a:gd name="connsiteY6" fmla="*/ 1498109 h 1946748"/>
              <a:gd name="connsiteX7" fmla="*/ 962641 w 4410649"/>
              <a:gd name="connsiteY7" fmla="*/ 1638593 h 1946748"/>
              <a:gd name="connsiteX8" fmla="*/ 551463 w 4410649"/>
              <a:gd name="connsiteY8" fmla="*/ 1946748 h 1946748"/>
              <a:gd name="connsiteX9" fmla="*/ 579832 w 4410649"/>
              <a:gd name="connsiteY9" fmla="*/ 1638498 h 194674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28152"/>
              <a:gd name="connsiteY0" fmla="*/ 1638498 h 1966993"/>
              <a:gd name="connsiteX1" fmla="*/ 162953 w 4428152"/>
              <a:gd name="connsiteY1" fmla="*/ 1343060 h 1966993"/>
              <a:gd name="connsiteX2" fmla="*/ 4508 w 4428152"/>
              <a:gd name="connsiteY2" fmla="*/ 470888 h 1966993"/>
              <a:gd name="connsiteX3" fmla="*/ 658134 w 4428152"/>
              <a:gd name="connsiteY3" fmla="*/ 65850 h 1966993"/>
              <a:gd name="connsiteX4" fmla="*/ 3871596 w 4428152"/>
              <a:gd name="connsiteY4" fmla="*/ 92219 h 1966993"/>
              <a:gd name="connsiteX5" fmla="*/ 4395336 w 4428152"/>
              <a:gd name="connsiteY5" fmla="*/ 805807 h 1966993"/>
              <a:gd name="connsiteX6" fmla="*/ 4041269 w 4428152"/>
              <a:gd name="connsiteY6" fmla="*/ 1498109 h 1966993"/>
              <a:gd name="connsiteX7" fmla="*/ 911570 w 4428152"/>
              <a:gd name="connsiteY7" fmla="*/ 1642154 h 1966993"/>
              <a:gd name="connsiteX8" fmla="*/ 853844 w 4428152"/>
              <a:gd name="connsiteY8" fmla="*/ 1966993 h 1966993"/>
              <a:gd name="connsiteX9" fmla="*/ 579832 w 4428152"/>
              <a:gd name="connsiteY9" fmla="*/ 1638498 h 1966993"/>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03897"/>
              <a:gd name="connsiteY0" fmla="*/ 1638498 h 1962415"/>
              <a:gd name="connsiteX1" fmla="*/ 162953 w 4403897"/>
              <a:gd name="connsiteY1" fmla="*/ 1343060 h 1962415"/>
              <a:gd name="connsiteX2" fmla="*/ 4508 w 4403897"/>
              <a:gd name="connsiteY2" fmla="*/ 470888 h 1962415"/>
              <a:gd name="connsiteX3" fmla="*/ 658134 w 4403897"/>
              <a:gd name="connsiteY3" fmla="*/ 65850 h 1962415"/>
              <a:gd name="connsiteX4" fmla="*/ 3871596 w 4403897"/>
              <a:gd name="connsiteY4" fmla="*/ 92219 h 1962415"/>
              <a:gd name="connsiteX5" fmla="*/ 4395336 w 4403897"/>
              <a:gd name="connsiteY5" fmla="*/ 805807 h 1962415"/>
              <a:gd name="connsiteX6" fmla="*/ 4041269 w 4403897"/>
              <a:gd name="connsiteY6" fmla="*/ 1498109 h 1962415"/>
              <a:gd name="connsiteX7" fmla="*/ 911570 w 4403897"/>
              <a:gd name="connsiteY7" fmla="*/ 1642154 h 1962415"/>
              <a:gd name="connsiteX8" fmla="*/ 919506 w 4403897"/>
              <a:gd name="connsiteY8" fmla="*/ 1962415 h 1962415"/>
              <a:gd name="connsiteX9" fmla="*/ 579832 w 4403897"/>
              <a:gd name="connsiteY9" fmla="*/ 1638498 h 1962415"/>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4041269 w 4403170"/>
              <a:gd name="connsiteY6" fmla="*/ 1529947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7252 w 4403170"/>
              <a:gd name="connsiteY6" fmla="*/ 1555855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4291 w 4403170"/>
              <a:gd name="connsiteY6" fmla="*/ 1611163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34162 w 4402901"/>
              <a:gd name="connsiteY0" fmla="*/ 1652839 h 1994253"/>
              <a:gd name="connsiteX1" fmla="*/ 162684 w 4402901"/>
              <a:gd name="connsiteY1" fmla="*/ 1374898 h 1994253"/>
              <a:gd name="connsiteX2" fmla="*/ 4239 w 4402901"/>
              <a:gd name="connsiteY2" fmla="*/ 502726 h 1994253"/>
              <a:gd name="connsiteX3" fmla="*/ 657865 w 4402901"/>
              <a:gd name="connsiteY3" fmla="*/ 97688 h 1994253"/>
              <a:gd name="connsiteX4" fmla="*/ 3866451 w 4402901"/>
              <a:gd name="connsiteY4" fmla="*/ 62409 h 1994253"/>
              <a:gd name="connsiteX5" fmla="*/ 4395067 w 4402901"/>
              <a:gd name="connsiteY5" fmla="*/ 837645 h 1994253"/>
              <a:gd name="connsiteX6" fmla="*/ 3860519 w 4402901"/>
              <a:gd name="connsiteY6" fmla="*/ 1659621 h 1994253"/>
              <a:gd name="connsiteX7" fmla="*/ 911301 w 4402901"/>
              <a:gd name="connsiteY7" fmla="*/ 1673992 h 1994253"/>
              <a:gd name="connsiteX8" fmla="*/ 919237 w 4402901"/>
              <a:gd name="connsiteY8" fmla="*/ 1994253 h 1994253"/>
              <a:gd name="connsiteX9" fmla="*/ 534162 w 4402901"/>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4095 h 1995509"/>
              <a:gd name="connsiteX1" fmla="*/ 167956 w 4425474"/>
              <a:gd name="connsiteY1" fmla="*/ 1342922 h 1995509"/>
              <a:gd name="connsiteX2" fmla="*/ 26812 w 4425474"/>
              <a:gd name="connsiteY2" fmla="*/ 503982 h 1995509"/>
              <a:gd name="connsiteX3" fmla="*/ 680438 w 4425474"/>
              <a:gd name="connsiteY3" fmla="*/ 98944 h 1995509"/>
              <a:gd name="connsiteX4" fmla="*/ 3889024 w 4425474"/>
              <a:gd name="connsiteY4" fmla="*/ 63665 h 1995509"/>
              <a:gd name="connsiteX5" fmla="*/ 4417640 w 4425474"/>
              <a:gd name="connsiteY5" fmla="*/ 838901 h 1995509"/>
              <a:gd name="connsiteX6" fmla="*/ 3883092 w 4425474"/>
              <a:gd name="connsiteY6" fmla="*/ 1660877 h 1995509"/>
              <a:gd name="connsiteX7" fmla="*/ 933874 w 4425474"/>
              <a:gd name="connsiteY7" fmla="*/ 1675248 h 1995509"/>
              <a:gd name="connsiteX8" fmla="*/ 941810 w 4425474"/>
              <a:gd name="connsiteY8" fmla="*/ 1995509 h 1995509"/>
              <a:gd name="connsiteX9" fmla="*/ 556735 w 4425474"/>
              <a:gd name="connsiteY9" fmla="*/ 1654095 h 1995509"/>
              <a:gd name="connsiteX0" fmla="*/ 556735 w 4425474"/>
              <a:gd name="connsiteY0" fmla="*/ 1655129 h 1996543"/>
              <a:gd name="connsiteX1" fmla="*/ 167956 w 4425474"/>
              <a:gd name="connsiteY1" fmla="*/ 1343956 h 1996543"/>
              <a:gd name="connsiteX2" fmla="*/ 26812 w 4425474"/>
              <a:gd name="connsiteY2" fmla="*/ 505016 h 1996543"/>
              <a:gd name="connsiteX3" fmla="*/ 680438 w 4425474"/>
              <a:gd name="connsiteY3" fmla="*/ 99978 h 1996543"/>
              <a:gd name="connsiteX4" fmla="*/ 3889024 w 4425474"/>
              <a:gd name="connsiteY4" fmla="*/ 64699 h 1996543"/>
              <a:gd name="connsiteX5" fmla="*/ 4417640 w 4425474"/>
              <a:gd name="connsiteY5" fmla="*/ 839935 h 1996543"/>
              <a:gd name="connsiteX6" fmla="*/ 3883092 w 4425474"/>
              <a:gd name="connsiteY6" fmla="*/ 1661911 h 1996543"/>
              <a:gd name="connsiteX7" fmla="*/ 933874 w 4425474"/>
              <a:gd name="connsiteY7" fmla="*/ 1676282 h 1996543"/>
              <a:gd name="connsiteX8" fmla="*/ 941810 w 4425474"/>
              <a:gd name="connsiteY8" fmla="*/ 1996543 h 1996543"/>
              <a:gd name="connsiteX9" fmla="*/ 556735 w 4425474"/>
              <a:gd name="connsiteY9" fmla="*/ 1655129 h 1996543"/>
              <a:gd name="connsiteX0" fmla="*/ 550979 w 4421752"/>
              <a:gd name="connsiteY0" fmla="*/ 1650230 h 1991644"/>
              <a:gd name="connsiteX1" fmla="*/ 162200 w 4421752"/>
              <a:gd name="connsiteY1" fmla="*/ 1339057 h 1991644"/>
              <a:gd name="connsiteX2" fmla="*/ 21056 w 4421752"/>
              <a:gd name="connsiteY2" fmla="*/ 500117 h 1991644"/>
              <a:gd name="connsiteX3" fmla="*/ 587675 w 4421752"/>
              <a:gd name="connsiteY3" fmla="*/ 108032 h 1991644"/>
              <a:gd name="connsiteX4" fmla="*/ 3883268 w 4421752"/>
              <a:gd name="connsiteY4" fmla="*/ 59800 h 1991644"/>
              <a:gd name="connsiteX5" fmla="*/ 4411884 w 4421752"/>
              <a:gd name="connsiteY5" fmla="*/ 835036 h 1991644"/>
              <a:gd name="connsiteX6" fmla="*/ 3877336 w 4421752"/>
              <a:gd name="connsiteY6" fmla="*/ 1657012 h 1991644"/>
              <a:gd name="connsiteX7" fmla="*/ 928118 w 4421752"/>
              <a:gd name="connsiteY7" fmla="*/ 1671383 h 1991644"/>
              <a:gd name="connsiteX8" fmla="*/ 936054 w 4421752"/>
              <a:gd name="connsiteY8" fmla="*/ 1991644 h 1991644"/>
              <a:gd name="connsiteX9" fmla="*/ 550979 w 4421752"/>
              <a:gd name="connsiteY9" fmla="*/ 1650230 h 1991644"/>
              <a:gd name="connsiteX0" fmla="*/ 550979 w 4423181"/>
              <a:gd name="connsiteY0" fmla="*/ 1701894 h 2043308"/>
              <a:gd name="connsiteX1" fmla="*/ 162200 w 4423181"/>
              <a:gd name="connsiteY1" fmla="*/ 1390721 h 2043308"/>
              <a:gd name="connsiteX2" fmla="*/ 21056 w 4423181"/>
              <a:gd name="connsiteY2" fmla="*/ 551781 h 2043308"/>
              <a:gd name="connsiteX3" fmla="*/ 587675 w 4423181"/>
              <a:gd name="connsiteY3" fmla="*/ 159696 h 2043308"/>
              <a:gd name="connsiteX4" fmla="*/ 3883268 w 4423181"/>
              <a:gd name="connsiteY4" fmla="*/ 111464 h 2043308"/>
              <a:gd name="connsiteX5" fmla="*/ 4411884 w 4423181"/>
              <a:gd name="connsiteY5" fmla="*/ 886700 h 2043308"/>
              <a:gd name="connsiteX6" fmla="*/ 3877336 w 4423181"/>
              <a:gd name="connsiteY6" fmla="*/ 1708676 h 2043308"/>
              <a:gd name="connsiteX7" fmla="*/ 928118 w 4423181"/>
              <a:gd name="connsiteY7" fmla="*/ 1723047 h 2043308"/>
              <a:gd name="connsiteX8" fmla="*/ 936054 w 4423181"/>
              <a:gd name="connsiteY8" fmla="*/ 2043308 h 2043308"/>
              <a:gd name="connsiteX9" fmla="*/ 550979 w 4423181"/>
              <a:gd name="connsiteY9" fmla="*/ 1701894 h 2043308"/>
              <a:gd name="connsiteX0" fmla="*/ 550979 w 4416703"/>
              <a:gd name="connsiteY0" fmla="*/ 1724338 h 2065752"/>
              <a:gd name="connsiteX1" fmla="*/ 162200 w 4416703"/>
              <a:gd name="connsiteY1" fmla="*/ 1413165 h 2065752"/>
              <a:gd name="connsiteX2" fmla="*/ 21056 w 4416703"/>
              <a:gd name="connsiteY2" fmla="*/ 574225 h 2065752"/>
              <a:gd name="connsiteX3" fmla="*/ 587675 w 4416703"/>
              <a:gd name="connsiteY3" fmla="*/ 182140 h 2065752"/>
              <a:gd name="connsiteX4" fmla="*/ 3836784 w 4416703"/>
              <a:gd name="connsiteY4" fmla="*/ 102710 h 2065752"/>
              <a:gd name="connsiteX5" fmla="*/ 4411884 w 4416703"/>
              <a:gd name="connsiteY5" fmla="*/ 909144 h 2065752"/>
              <a:gd name="connsiteX6" fmla="*/ 3877336 w 4416703"/>
              <a:gd name="connsiteY6" fmla="*/ 1731120 h 2065752"/>
              <a:gd name="connsiteX7" fmla="*/ 928118 w 4416703"/>
              <a:gd name="connsiteY7" fmla="*/ 1745491 h 2065752"/>
              <a:gd name="connsiteX8" fmla="*/ 936054 w 4416703"/>
              <a:gd name="connsiteY8" fmla="*/ 2065752 h 2065752"/>
              <a:gd name="connsiteX9" fmla="*/ 550979 w 4416703"/>
              <a:gd name="connsiteY9" fmla="*/ 1724338 h 2065752"/>
              <a:gd name="connsiteX0" fmla="*/ 560106 w 4423497"/>
              <a:gd name="connsiteY0" fmla="*/ 1682522 h 2023936"/>
              <a:gd name="connsiteX1" fmla="*/ 171327 w 4423497"/>
              <a:gd name="connsiteY1" fmla="*/ 1371349 h 2023936"/>
              <a:gd name="connsiteX2" fmla="*/ 30183 w 4423497"/>
              <a:gd name="connsiteY2" fmla="*/ 532409 h 2023936"/>
              <a:gd name="connsiteX3" fmla="*/ 733796 w 4423497"/>
              <a:gd name="connsiteY3" fmla="*/ 110109 h 2023936"/>
              <a:gd name="connsiteX4" fmla="*/ 3845911 w 4423497"/>
              <a:gd name="connsiteY4" fmla="*/ 60894 h 2023936"/>
              <a:gd name="connsiteX5" fmla="*/ 4421011 w 4423497"/>
              <a:gd name="connsiteY5" fmla="*/ 867328 h 2023936"/>
              <a:gd name="connsiteX6" fmla="*/ 3886463 w 4423497"/>
              <a:gd name="connsiteY6" fmla="*/ 1689304 h 2023936"/>
              <a:gd name="connsiteX7" fmla="*/ 937245 w 4423497"/>
              <a:gd name="connsiteY7" fmla="*/ 1703675 h 2023936"/>
              <a:gd name="connsiteX8" fmla="*/ 945181 w 4423497"/>
              <a:gd name="connsiteY8" fmla="*/ 2023936 h 2023936"/>
              <a:gd name="connsiteX9" fmla="*/ 560106 w 4423497"/>
              <a:gd name="connsiteY9" fmla="*/ 1682522 h 2023936"/>
              <a:gd name="connsiteX0" fmla="*/ 563605 w 4426572"/>
              <a:gd name="connsiteY0" fmla="*/ 1726456 h 2067870"/>
              <a:gd name="connsiteX1" fmla="*/ 174826 w 4426572"/>
              <a:gd name="connsiteY1" fmla="*/ 1415283 h 2067870"/>
              <a:gd name="connsiteX2" fmla="*/ 33682 w 4426572"/>
              <a:gd name="connsiteY2" fmla="*/ 576343 h 2067870"/>
              <a:gd name="connsiteX3" fmla="*/ 788618 w 4426572"/>
              <a:gd name="connsiteY3" fmla="*/ 60926 h 2067870"/>
              <a:gd name="connsiteX4" fmla="*/ 3849410 w 4426572"/>
              <a:gd name="connsiteY4" fmla="*/ 104828 h 2067870"/>
              <a:gd name="connsiteX5" fmla="*/ 4424510 w 4426572"/>
              <a:gd name="connsiteY5" fmla="*/ 911262 h 2067870"/>
              <a:gd name="connsiteX6" fmla="*/ 3889962 w 4426572"/>
              <a:gd name="connsiteY6" fmla="*/ 1733238 h 2067870"/>
              <a:gd name="connsiteX7" fmla="*/ 940744 w 4426572"/>
              <a:gd name="connsiteY7" fmla="*/ 1747609 h 2067870"/>
              <a:gd name="connsiteX8" fmla="*/ 948680 w 4426572"/>
              <a:gd name="connsiteY8" fmla="*/ 2067870 h 2067870"/>
              <a:gd name="connsiteX9" fmla="*/ 563605 w 4426572"/>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4281 w 4427247"/>
              <a:gd name="connsiteY0" fmla="*/ 1726456 h 2067870"/>
              <a:gd name="connsiteX1" fmla="*/ 172251 w 4427247"/>
              <a:gd name="connsiteY1" fmla="*/ 1374183 h 2067870"/>
              <a:gd name="connsiteX2" fmla="*/ 34358 w 4427247"/>
              <a:gd name="connsiteY2" fmla="*/ 576343 h 2067870"/>
              <a:gd name="connsiteX3" fmla="*/ 789294 w 4427247"/>
              <a:gd name="connsiteY3" fmla="*/ 60926 h 2067870"/>
              <a:gd name="connsiteX4" fmla="*/ 3850086 w 4427247"/>
              <a:gd name="connsiteY4" fmla="*/ 104828 h 2067870"/>
              <a:gd name="connsiteX5" fmla="*/ 4425186 w 4427247"/>
              <a:gd name="connsiteY5" fmla="*/ 911262 h 2067870"/>
              <a:gd name="connsiteX6" fmla="*/ 3570165 w 4427247"/>
              <a:gd name="connsiteY6" fmla="*/ 1762468 h 2067870"/>
              <a:gd name="connsiteX7" fmla="*/ 941420 w 4427247"/>
              <a:gd name="connsiteY7" fmla="*/ 1747609 h 2067870"/>
              <a:gd name="connsiteX8" fmla="*/ 949356 w 4427247"/>
              <a:gd name="connsiteY8" fmla="*/ 2067870 h 2067870"/>
              <a:gd name="connsiteX9" fmla="*/ 564281 w 4427247"/>
              <a:gd name="connsiteY9" fmla="*/ 1726456 h 2067870"/>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941420 w 4427247"/>
              <a:gd name="connsiteY7" fmla="*/ 1762471 h 2082732"/>
              <a:gd name="connsiteX8" fmla="*/ 949356 w 4427247"/>
              <a:gd name="connsiteY8" fmla="*/ 2082732 h 2082732"/>
              <a:gd name="connsiteX9" fmla="*/ 564281 w 4427247"/>
              <a:gd name="connsiteY9" fmla="*/ 1741318 h 2082732"/>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1156249 w 4427247"/>
              <a:gd name="connsiteY7" fmla="*/ 1788819 h 2082732"/>
              <a:gd name="connsiteX8" fmla="*/ 949356 w 4427247"/>
              <a:gd name="connsiteY8" fmla="*/ 2082732 h 2082732"/>
              <a:gd name="connsiteX9" fmla="*/ 564281 w 4427247"/>
              <a:gd name="connsiteY9" fmla="*/ 1741318 h 2082732"/>
              <a:gd name="connsiteX0" fmla="*/ 564281 w 4427247"/>
              <a:gd name="connsiteY0" fmla="*/ 1741318 h 2116439"/>
              <a:gd name="connsiteX1" fmla="*/ 172251 w 4427247"/>
              <a:gd name="connsiteY1" fmla="*/ 1389045 h 2116439"/>
              <a:gd name="connsiteX2" fmla="*/ 34358 w 4427247"/>
              <a:gd name="connsiteY2" fmla="*/ 591205 h 2116439"/>
              <a:gd name="connsiteX3" fmla="*/ 789294 w 4427247"/>
              <a:gd name="connsiteY3" fmla="*/ 75788 h 2116439"/>
              <a:gd name="connsiteX4" fmla="*/ 3850086 w 4427247"/>
              <a:gd name="connsiteY4" fmla="*/ 119690 h 2116439"/>
              <a:gd name="connsiteX5" fmla="*/ 4425186 w 4427247"/>
              <a:gd name="connsiteY5" fmla="*/ 926124 h 2116439"/>
              <a:gd name="connsiteX6" fmla="*/ 3570165 w 4427247"/>
              <a:gd name="connsiteY6" fmla="*/ 1777330 h 2116439"/>
              <a:gd name="connsiteX7" fmla="*/ 1156249 w 4427247"/>
              <a:gd name="connsiteY7" fmla="*/ 1788819 h 2116439"/>
              <a:gd name="connsiteX8" fmla="*/ 1157432 w 4427247"/>
              <a:gd name="connsiteY8" fmla="*/ 2116439 h 2116439"/>
              <a:gd name="connsiteX9" fmla="*/ 564281 w 4427247"/>
              <a:gd name="connsiteY9" fmla="*/ 1741318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28763"/>
              <a:gd name="connsiteY0" fmla="*/ 1751186 h 2116439"/>
              <a:gd name="connsiteX1" fmla="*/ 175828 w 4428763"/>
              <a:gd name="connsiteY1" fmla="*/ 1389045 h 2116439"/>
              <a:gd name="connsiteX2" fmla="*/ 37935 w 4428763"/>
              <a:gd name="connsiteY2" fmla="*/ 591205 h 2116439"/>
              <a:gd name="connsiteX3" fmla="*/ 792871 w 4428763"/>
              <a:gd name="connsiteY3" fmla="*/ 75788 h 2116439"/>
              <a:gd name="connsiteX4" fmla="*/ 3853663 w 4428763"/>
              <a:gd name="connsiteY4" fmla="*/ 119690 h 2116439"/>
              <a:gd name="connsiteX5" fmla="*/ 4428763 w 4428763"/>
              <a:gd name="connsiteY5" fmla="*/ 926124 h 2116439"/>
              <a:gd name="connsiteX6" fmla="*/ 3573742 w 4428763"/>
              <a:gd name="connsiteY6" fmla="*/ 1777330 h 2116439"/>
              <a:gd name="connsiteX7" fmla="*/ 1159826 w 4428763"/>
              <a:gd name="connsiteY7" fmla="*/ 1788819 h 2116439"/>
              <a:gd name="connsiteX8" fmla="*/ 1161009 w 4428763"/>
              <a:gd name="connsiteY8" fmla="*/ 2116439 h 2116439"/>
              <a:gd name="connsiteX9" fmla="*/ 722695 w 4428763"/>
              <a:gd name="connsiteY9" fmla="*/ 1751186 h 2116439"/>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8763" h="2102473">
                <a:moveTo>
                  <a:pt x="722695" y="1737220"/>
                </a:moveTo>
                <a:cubicBezTo>
                  <a:pt x="541817" y="1663774"/>
                  <a:pt x="289955" y="1568409"/>
                  <a:pt x="175828" y="1375079"/>
                </a:cubicBezTo>
                <a:cubicBezTo>
                  <a:pt x="61701" y="1181749"/>
                  <a:pt x="-64905" y="796115"/>
                  <a:pt x="37935" y="577239"/>
                </a:cubicBezTo>
                <a:cubicBezTo>
                  <a:pt x="140775" y="358363"/>
                  <a:pt x="162043" y="140692"/>
                  <a:pt x="792871" y="61822"/>
                </a:cubicBezTo>
                <a:cubicBezTo>
                  <a:pt x="1423699" y="-17048"/>
                  <a:pt x="3216921" y="-37702"/>
                  <a:pt x="3822903" y="104021"/>
                </a:cubicBezTo>
                <a:cubicBezTo>
                  <a:pt x="4428885" y="245744"/>
                  <a:pt x="4416953" y="658639"/>
                  <a:pt x="4428763" y="912158"/>
                </a:cubicBezTo>
                <a:cubicBezTo>
                  <a:pt x="4404194" y="1365424"/>
                  <a:pt x="4118565" y="1619581"/>
                  <a:pt x="3573742" y="1763364"/>
                </a:cubicBezTo>
                <a:cubicBezTo>
                  <a:pt x="3028919" y="1907147"/>
                  <a:pt x="1313245" y="1816204"/>
                  <a:pt x="1159826" y="1774853"/>
                </a:cubicBezTo>
                <a:cubicBezTo>
                  <a:pt x="1098295" y="1880771"/>
                  <a:pt x="1112279" y="1894673"/>
                  <a:pt x="1161009" y="2102473"/>
                </a:cubicBezTo>
                <a:cubicBezTo>
                  <a:pt x="929550" y="1950845"/>
                  <a:pt x="722695" y="1737220"/>
                  <a:pt x="722695" y="1737220"/>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8923A63-92E1-2F34-61CE-4D78F8A6A91E}"/>
              </a:ext>
            </a:extLst>
          </p:cNvPr>
          <p:cNvSpPr>
            <a:spLocks noGrp="1"/>
          </p:cNvSpPr>
          <p:nvPr>
            <p:ph type="ctrTitle"/>
          </p:nvPr>
        </p:nvSpPr>
        <p:spPr>
          <a:xfrm>
            <a:off x="419093" y="1165798"/>
            <a:ext cx="5676901" cy="1282926"/>
          </a:xfrm>
        </p:spPr>
        <p:txBody>
          <a:bodyPr anchor="b">
            <a:normAutofit fontScale="90000"/>
          </a:bodyPr>
          <a:lstStyle/>
          <a:p>
            <a:pPr>
              <a:lnSpc>
                <a:spcPct val="90000"/>
              </a:lnSpc>
            </a:pPr>
            <a:r>
              <a:rPr lang="en-US" sz="4100">
                <a:latin typeface="Times New Roman" panose="02020603050405020304" pitchFamily="18" charset="0"/>
                <a:cs typeface="Times New Roman" panose="02020603050405020304" pitchFamily="18" charset="0"/>
              </a:rPr>
              <a:t>BÀI 4. </a:t>
            </a:r>
            <a:br>
              <a:rPr lang="en-US" sz="4100">
                <a:latin typeface="Times New Roman" panose="02020603050405020304" pitchFamily="18" charset="0"/>
                <a:cs typeface="Times New Roman" panose="02020603050405020304" pitchFamily="18" charset="0"/>
              </a:rPr>
            </a:br>
            <a:r>
              <a:rPr lang="en-US" sz="4100">
                <a:latin typeface="Times New Roman" panose="02020603050405020304" pitchFamily="18" charset="0"/>
                <a:cs typeface="Times New Roman" panose="02020603050405020304" pitchFamily="18" charset="0"/>
              </a:rPr>
              <a:t>KHÁM PHÁ VẺ ĐẸP VĂN CHƯƠNG</a:t>
            </a:r>
          </a:p>
        </p:txBody>
      </p:sp>
      <p:sp>
        <p:nvSpPr>
          <p:cNvPr id="31" name="Freeform: Shape 30">
            <a:extLst>
              <a:ext uri="{FF2B5EF4-FFF2-40B4-BE49-F238E27FC236}">
                <a16:creationId xmlns:a16="http://schemas.microsoft.com/office/drawing/2014/main" id="{9FBE8679-CB21-4876-82EA-4D4D5D4BCD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7424">
            <a:off x="496549" y="410803"/>
            <a:ext cx="5522001" cy="2792916"/>
          </a:xfrm>
          <a:custGeom>
            <a:avLst/>
            <a:gdLst>
              <a:gd name="connsiteX0" fmla="*/ 891379 w 4662985"/>
              <a:gd name="connsiteY0" fmla="*/ 1591181 h 1931508"/>
              <a:gd name="connsiteX1" fmla="*/ 126235 w 4662985"/>
              <a:gd name="connsiteY1" fmla="*/ 1242280 h 1931508"/>
              <a:gd name="connsiteX2" fmla="*/ 8887 w 4662985"/>
              <a:gd name="connsiteY2" fmla="*/ 549241 h 1931508"/>
              <a:gd name="connsiteX3" fmla="*/ 481994 w 4662985"/>
              <a:gd name="connsiteY3" fmla="*/ 38891 h 1931508"/>
              <a:gd name="connsiteX4" fmla="*/ 4176837 w 4662985"/>
              <a:gd name="connsiteY4" fmla="*/ 108043 h 1931508"/>
              <a:gd name="connsiteX5" fmla="*/ 4661945 w 4662985"/>
              <a:gd name="connsiteY5" fmla="*/ 598104 h 1931508"/>
              <a:gd name="connsiteX6" fmla="*/ 4354479 w 4662985"/>
              <a:gd name="connsiteY6" fmla="*/ 1472118 h 1931508"/>
              <a:gd name="connsiteX7" fmla="*/ 1274188 w 4662985"/>
              <a:gd name="connsiteY7" fmla="*/ 1591276 h 1931508"/>
              <a:gd name="connsiteX8" fmla="*/ 896713 w 4662985"/>
              <a:gd name="connsiteY8" fmla="*/ 1931509 h 1931508"/>
              <a:gd name="connsiteX9" fmla="*/ 891379 w 4662985"/>
              <a:gd name="connsiteY9" fmla="*/ 1591181 h 1931508"/>
              <a:gd name="connsiteX0" fmla="*/ 891157 w 4662763"/>
              <a:gd name="connsiteY0" fmla="*/ 1591181 h 1931509"/>
              <a:gd name="connsiteX1" fmla="*/ 215888 w 4662763"/>
              <a:gd name="connsiteY1" fmla="*/ 1252973 h 1931509"/>
              <a:gd name="connsiteX2" fmla="*/ 8665 w 4662763"/>
              <a:gd name="connsiteY2" fmla="*/ 549241 h 1931509"/>
              <a:gd name="connsiteX3" fmla="*/ 481772 w 4662763"/>
              <a:gd name="connsiteY3" fmla="*/ 38891 h 1931509"/>
              <a:gd name="connsiteX4" fmla="*/ 4176615 w 4662763"/>
              <a:gd name="connsiteY4" fmla="*/ 108043 h 1931509"/>
              <a:gd name="connsiteX5" fmla="*/ 4661723 w 4662763"/>
              <a:gd name="connsiteY5" fmla="*/ 598104 h 1931509"/>
              <a:gd name="connsiteX6" fmla="*/ 4354257 w 4662763"/>
              <a:gd name="connsiteY6" fmla="*/ 1472118 h 1931509"/>
              <a:gd name="connsiteX7" fmla="*/ 1273966 w 4662763"/>
              <a:gd name="connsiteY7" fmla="*/ 1591276 h 1931509"/>
              <a:gd name="connsiteX8" fmla="*/ 896491 w 4662763"/>
              <a:gd name="connsiteY8" fmla="*/ 1931509 h 1931509"/>
              <a:gd name="connsiteX9" fmla="*/ 891157 w 4662763"/>
              <a:gd name="connsiteY9" fmla="*/ 1591181 h 1931509"/>
              <a:gd name="connsiteX0" fmla="*/ 893955 w 4665561"/>
              <a:gd name="connsiteY0" fmla="*/ 1591181 h 1931509"/>
              <a:gd name="connsiteX1" fmla="*/ 218686 w 4665561"/>
              <a:gd name="connsiteY1" fmla="*/ 1252973 h 1931509"/>
              <a:gd name="connsiteX2" fmla="*/ 11463 w 4665561"/>
              <a:gd name="connsiteY2" fmla="*/ 549241 h 1931509"/>
              <a:gd name="connsiteX3" fmla="*/ 484570 w 4665561"/>
              <a:gd name="connsiteY3" fmla="*/ 38891 h 1931509"/>
              <a:gd name="connsiteX4" fmla="*/ 4179413 w 4665561"/>
              <a:gd name="connsiteY4" fmla="*/ 108043 h 1931509"/>
              <a:gd name="connsiteX5" fmla="*/ 4664521 w 4665561"/>
              <a:gd name="connsiteY5" fmla="*/ 598104 h 1931509"/>
              <a:gd name="connsiteX6" fmla="*/ 4357055 w 4665561"/>
              <a:gd name="connsiteY6" fmla="*/ 1472118 h 1931509"/>
              <a:gd name="connsiteX7" fmla="*/ 1276764 w 4665561"/>
              <a:gd name="connsiteY7" fmla="*/ 1591276 h 1931509"/>
              <a:gd name="connsiteX8" fmla="*/ 899289 w 4665561"/>
              <a:gd name="connsiteY8" fmla="*/ 1931509 h 1931509"/>
              <a:gd name="connsiteX9" fmla="*/ 893955 w 4665561"/>
              <a:gd name="connsiteY9" fmla="*/ 1591181 h 1931509"/>
              <a:gd name="connsiteX0" fmla="*/ 882812 w 4654418"/>
              <a:gd name="connsiteY0" fmla="*/ 1591181 h 1931509"/>
              <a:gd name="connsiteX1" fmla="*/ 409762 w 4654418"/>
              <a:gd name="connsiteY1" fmla="*/ 1317128 h 1931509"/>
              <a:gd name="connsiteX2" fmla="*/ 320 w 4654418"/>
              <a:gd name="connsiteY2" fmla="*/ 549241 h 1931509"/>
              <a:gd name="connsiteX3" fmla="*/ 473427 w 4654418"/>
              <a:gd name="connsiteY3" fmla="*/ 38891 h 1931509"/>
              <a:gd name="connsiteX4" fmla="*/ 4168270 w 4654418"/>
              <a:gd name="connsiteY4" fmla="*/ 108043 h 1931509"/>
              <a:gd name="connsiteX5" fmla="*/ 4653378 w 4654418"/>
              <a:gd name="connsiteY5" fmla="*/ 598104 h 1931509"/>
              <a:gd name="connsiteX6" fmla="*/ 4345912 w 4654418"/>
              <a:gd name="connsiteY6" fmla="*/ 1472118 h 1931509"/>
              <a:gd name="connsiteX7" fmla="*/ 1265621 w 4654418"/>
              <a:gd name="connsiteY7" fmla="*/ 1591276 h 1931509"/>
              <a:gd name="connsiteX8" fmla="*/ 888146 w 4654418"/>
              <a:gd name="connsiteY8" fmla="*/ 1931509 h 1931509"/>
              <a:gd name="connsiteX9" fmla="*/ 882812 w 4654418"/>
              <a:gd name="connsiteY9" fmla="*/ 1591181 h 1931509"/>
              <a:gd name="connsiteX0" fmla="*/ 721472 w 4493078"/>
              <a:gd name="connsiteY0" fmla="*/ 1576074 h 1916402"/>
              <a:gd name="connsiteX1" fmla="*/ 248422 w 4493078"/>
              <a:gd name="connsiteY1" fmla="*/ 1302021 h 1916402"/>
              <a:gd name="connsiteX2" fmla="*/ 198481 w 4493078"/>
              <a:gd name="connsiteY2" fmla="*/ 544828 h 1916402"/>
              <a:gd name="connsiteX3" fmla="*/ 312087 w 4493078"/>
              <a:gd name="connsiteY3" fmla="*/ 23784 h 1916402"/>
              <a:gd name="connsiteX4" fmla="*/ 4006930 w 4493078"/>
              <a:gd name="connsiteY4" fmla="*/ 92936 h 1916402"/>
              <a:gd name="connsiteX5" fmla="*/ 4492038 w 4493078"/>
              <a:gd name="connsiteY5" fmla="*/ 582997 h 1916402"/>
              <a:gd name="connsiteX6" fmla="*/ 4184572 w 4493078"/>
              <a:gd name="connsiteY6" fmla="*/ 1457011 h 1916402"/>
              <a:gd name="connsiteX7" fmla="*/ 1104281 w 4493078"/>
              <a:gd name="connsiteY7" fmla="*/ 1576169 h 1916402"/>
              <a:gd name="connsiteX8" fmla="*/ 726806 w 4493078"/>
              <a:gd name="connsiteY8" fmla="*/ 1916402 h 1916402"/>
              <a:gd name="connsiteX9" fmla="*/ 721472 w 4493078"/>
              <a:gd name="connsiteY9" fmla="*/ 1576074 h 1916402"/>
              <a:gd name="connsiteX0" fmla="*/ 571898 w 4363378"/>
              <a:gd name="connsiteY0" fmla="*/ 1544826 h 1885154"/>
              <a:gd name="connsiteX1" fmla="*/ 98848 w 4363378"/>
              <a:gd name="connsiteY1" fmla="*/ 1270773 h 1885154"/>
              <a:gd name="connsiteX2" fmla="*/ 48907 w 4363378"/>
              <a:gd name="connsiteY2" fmla="*/ 513580 h 1885154"/>
              <a:gd name="connsiteX3" fmla="*/ 668060 w 4363378"/>
              <a:gd name="connsiteY3" fmla="*/ 56691 h 1885154"/>
              <a:gd name="connsiteX4" fmla="*/ 3857356 w 4363378"/>
              <a:gd name="connsiteY4" fmla="*/ 61688 h 1885154"/>
              <a:gd name="connsiteX5" fmla="*/ 4342464 w 4363378"/>
              <a:gd name="connsiteY5" fmla="*/ 551749 h 1885154"/>
              <a:gd name="connsiteX6" fmla="*/ 4034998 w 4363378"/>
              <a:gd name="connsiteY6" fmla="*/ 1425763 h 1885154"/>
              <a:gd name="connsiteX7" fmla="*/ 954707 w 4363378"/>
              <a:gd name="connsiteY7" fmla="*/ 1544921 h 1885154"/>
              <a:gd name="connsiteX8" fmla="*/ 577232 w 4363378"/>
              <a:gd name="connsiteY8" fmla="*/ 1885154 h 1885154"/>
              <a:gd name="connsiteX9" fmla="*/ 571898 w 4363378"/>
              <a:gd name="connsiteY9" fmla="*/ 1544826 h 1885154"/>
              <a:gd name="connsiteX0" fmla="*/ 571898 w 4363379"/>
              <a:gd name="connsiteY0" fmla="*/ 1544826 h 1885154"/>
              <a:gd name="connsiteX1" fmla="*/ 98848 w 4363379"/>
              <a:gd name="connsiteY1" fmla="*/ 1270773 h 1885154"/>
              <a:gd name="connsiteX2" fmla="*/ 48907 w 4363379"/>
              <a:gd name="connsiteY2" fmla="*/ 513580 h 1885154"/>
              <a:gd name="connsiteX3" fmla="*/ 668060 w 4363379"/>
              <a:gd name="connsiteY3" fmla="*/ 56691 h 1885154"/>
              <a:gd name="connsiteX4" fmla="*/ 3857356 w 4363379"/>
              <a:gd name="connsiteY4" fmla="*/ 61688 h 1885154"/>
              <a:gd name="connsiteX5" fmla="*/ 4342464 w 4363379"/>
              <a:gd name="connsiteY5" fmla="*/ 551749 h 1885154"/>
              <a:gd name="connsiteX6" fmla="*/ 4034998 w 4363379"/>
              <a:gd name="connsiteY6" fmla="*/ 1425763 h 1885154"/>
              <a:gd name="connsiteX7" fmla="*/ 954707 w 4363379"/>
              <a:gd name="connsiteY7" fmla="*/ 1544921 h 1885154"/>
              <a:gd name="connsiteX8" fmla="*/ 577232 w 4363379"/>
              <a:gd name="connsiteY8" fmla="*/ 1885154 h 1885154"/>
              <a:gd name="connsiteX9" fmla="*/ 571898 w 4363379"/>
              <a:gd name="connsiteY9" fmla="*/ 1544826 h 1885154"/>
              <a:gd name="connsiteX0" fmla="*/ 577456 w 4368937"/>
              <a:gd name="connsiteY0" fmla="*/ 1544826 h 1885154"/>
              <a:gd name="connsiteX1" fmla="*/ 104406 w 4368937"/>
              <a:gd name="connsiteY1" fmla="*/ 1270773 h 1885154"/>
              <a:gd name="connsiteX2" fmla="*/ 54465 w 4368937"/>
              <a:gd name="connsiteY2" fmla="*/ 513580 h 1885154"/>
              <a:gd name="connsiteX3" fmla="*/ 673618 w 4368937"/>
              <a:gd name="connsiteY3" fmla="*/ 56691 h 1885154"/>
              <a:gd name="connsiteX4" fmla="*/ 3862914 w 4368937"/>
              <a:gd name="connsiteY4" fmla="*/ 61688 h 1885154"/>
              <a:gd name="connsiteX5" fmla="*/ 4348022 w 4368937"/>
              <a:gd name="connsiteY5" fmla="*/ 551749 h 1885154"/>
              <a:gd name="connsiteX6" fmla="*/ 4040556 w 4368937"/>
              <a:gd name="connsiteY6" fmla="*/ 1425763 h 1885154"/>
              <a:gd name="connsiteX7" fmla="*/ 960265 w 4368937"/>
              <a:gd name="connsiteY7" fmla="*/ 1544921 h 1885154"/>
              <a:gd name="connsiteX8" fmla="*/ 582790 w 4368937"/>
              <a:gd name="connsiteY8" fmla="*/ 1885154 h 1885154"/>
              <a:gd name="connsiteX9" fmla="*/ 577456 w 4368937"/>
              <a:gd name="connsiteY9" fmla="*/ 1544826 h 1885154"/>
              <a:gd name="connsiteX0" fmla="*/ 558214 w 4349695"/>
              <a:gd name="connsiteY0" fmla="*/ 1544826 h 1885154"/>
              <a:gd name="connsiteX1" fmla="*/ 141335 w 4349695"/>
              <a:gd name="connsiteY1" fmla="*/ 1249388 h 1885154"/>
              <a:gd name="connsiteX2" fmla="*/ 35223 w 4349695"/>
              <a:gd name="connsiteY2" fmla="*/ 513580 h 1885154"/>
              <a:gd name="connsiteX3" fmla="*/ 654376 w 4349695"/>
              <a:gd name="connsiteY3" fmla="*/ 56691 h 1885154"/>
              <a:gd name="connsiteX4" fmla="*/ 3843672 w 4349695"/>
              <a:gd name="connsiteY4" fmla="*/ 61688 h 1885154"/>
              <a:gd name="connsiteX5" fmla="*/ 4328780 w 4349695"/>
              <a:gd name="connsiteY5" fmla="*/ 551749 h 1885154"/>
              <a:gd name="connsiteX6" fmla="*/ 4021314 w 4349695"/>
              <a:gd name="connsiteY6" fmla="*/ 1425763 h 1885154"/>
              <a:gd name="connsiteX7" fmla="*/ 941023 w 4349695"/>
              <a:gd name="connsiteY7" fmla="*/ 1544921 h 1885154"/>
              <a:gd name="connsiteX8" fmla="*/ 563548 w 4349695"/>
              <a:gd name="connsiteY8" fmla="*/ 1885154 h 1885154"/>
              <a:gd name="connsiteX9" fmla="*/ 558214 w 4349695"/>
              <a:gd name="connsiteY9" fmla="*/ 1544826 h 1885154"/>
              <a:gd name="connsiteX0" fmla="*/ 533956 w 4325437"/>
              <a:gd name="connsiteY0" fmla="*/ 1544826 h 1885154"/>
              <a:gd name="connsiteX1" fmla="*/ 117077 w 4325437"/>
              <a:gd name="connsiteY1" fmla="*/ 1249388 h 1885154"/>
              <a:gd name="connsiteX2" fmla="*/ 10965 w 4325437"/>
              <a:gd name="connsiteY2" fmla="*/ 513580 h 1885154"/>
              <a:gd name="connsiteX3" fmla="*/ 630118 w 4325437"/>
              <a:gd name="connsiteY3" fmla="*/ 56691 h 1885154"/>
              <a:gd name="connsiteX4" fmla="*/ 3819414 w 4325437"/>
              <a:gd name="connsiteY4" fmla="*/ 61688 h 1885154"/>
              <a:gd name="connsiteX5" fmla="*/ 4304522 w 4325437"/>
              <a:gd name="connsiteY5" fmla="*/ 551749 h 1885154"/>
              <a:gd name="connsiteX6" fmla="*/ 3997056 w 4325437"/>
              <a:gd name="connsiteY6" fmla="*/ 1425763 h 1885154"/>
              <a:gd name="connsiteX7" fmla="*/ 916765 w 4325437"/>
              <a:gd name="connsiteY7" fmla="*/ 1544921 h 1885154"/>
              <a:gd name="connsiteX8" fmla="*/ 539290 w 4325437"/>
              <a:gd name="connsiteY8" fmla="*/ 1885154 h 1885154"/>
              <a:gd name="connsiteX9" fmla="*/ 533956 w 4325437"/>
              <a:gd name="connsiteY9" fmla="*/ 1544826 h 1885154"/>
              <a:gd name="connsiteX0" fmla="*/ 541936 w 4333417"/>
              <a:gd name="connsiteY0" fmla="*/ 1542160 h 1882488"/>
              <a:gd name="connsiteX1" fmla="*/ 125057 w 4333417"/>
              <a:gd name="connsiteY1" fmla="*/ 1246722 h 1882488"/>
              <a:gd name="connsiteX2" fmla="*/ 7711 w 4333417"/>
              <a:gd name="connsiteY2" fmla="*/ 468144 h 1882488"/>
              <a:gd name="connsiteX3" fmla="*/ 638098 w 4333417"/>
              <a:gd name="connsiteY3" fmla="*/ 54025 h 1882488"/>
              <a:gd name="connsiteX4" fmla="*/ 3827394 w 4333417"/>
              <a:gd name="connsiteY4" fmla="*/ 59022 h 1882488"/>
              <a:gd name="connsiteX5" fmla="*/ 4312502 w 4333417"/>
              <a:gd name="connsiteY5" fmla="*/ 549083 h 1882488"/>
              <a:gd name="connsiteX6" fmla="*/ 4005036 w 4333417"/>
              <a:gd name="connsiteY6" fmla="*/ 1423097 h 1882488"/>
              <a:gd name="connsiteX7" fmla="*/ 924745 w 4333417"/>
              <a:gd name="connsiteY7" fmla="*/ 1542255 h 1882488"/>
              <a:gd name="connsiteX8" fmla="*/ 547270 w 4333417"/>
              <a:gd name="connsiteY8" fmla="*/ 1882488 h 1882488"/>
              <a:gd name="connsiteX9" fmla="*/ 541936 w 4333417"/>
              <a:gd name="connsiteY9" fmla="*/ 1542160 h 1882488"/>
              <a:gd name="connsiteX0" fmla="*/ 541936 w 4388134"/>
              <a:gd name="connsiteY0" fmla="*/ 1552672 h 1893000"/>
              <a:gd name="connsiteX1" fmla="*/ 125057 w 4388134"/>
              <a:gd name="connsiteY1" fmla="*/ 1257234 h 1893000"/>
              <a:gd name="connsiteX2" fmla="*/ 7711 w 4388134"/>
              <a:gd name="connsiteY2" fmla="*/ 478656 h 1893000"/>
              <a:gd name="connsiteX3" fmla="*/ 638098 w 4388134"/>
              <a:gd name="connsiteY3" fmla="*/ 64537 h 1893000"/>
              <a:gd name="connsiteX4" fmla="*/ 3827394 w 4388134"/>
              <a:gd name="connsiteY4" fmla="*/ 69534 h 1893000"/>
              <a:gd name="connsiteX5" fmla="*/ 4357440 w 4388134"/>
              <a:gd name="connsiteY5" fmla="*/ 719981 h 1893000"/>
              <a:gd name="connsiteX6" fmla="*/ 4005036 w 4388134"/>
              <a:gd name="connsiteY6" fmla="*/ 1433609 h 1893000"/>
              <a:gd name="connsiteX7" fmla="*/ 924745 w 4388134"/>
              <a:gd name="connsiteY7" fmla="*/ 1552767 h 1893000"/>
              <a:gd name="connsiteX8" fmla="*/ 547270 w 4388134"/>
              <a:gd name="connsiteY8" fmla="*/ 1893000 h 1893000"/>
              <a:gd name="connsiteX9" fmla="*/ 541936 w 4388134"/>
              <a:gd name="connsiteY9" fmla="*/ 1552672 h 1893000"/>
              <a:gd name="connsiteX0" fmla="*/ 541936 w 4371319"/>
              <a:gd name="connsiteY0" fmla="*/ 1552672 h 1893000"/>
              <a:gd name="connsiteX1" fmla="*/ 125057 w 4371319"/>
              <a:gd name="connsiteY1" fmla="*/ 1257234 h 1893000"/>
              <a:gd name="connsiteX2" fmla="*/ 7711 w 4371319"/>
              <a:gd name="connsiteY2" fmla="*/ 478656 h 1893000"/>
              <a:gd name="connsiteX3" fmla="*/ 638098 w 4371319"/>
              <a:gd name="connsiteY3" fmla="*/ 64537 h 1893000"/>
              <a:gd name="connsiteX4" fmla="*/ 3827394 w 4371319"/>
              <a:gd name="connsiteY4" fmla="*/ 69534 h 1893000"/>
              <a:gd name="connsiteX5" fmla="*/ 4357440 w 4371319"/>
              <a:gd name="connsiteY5" fmla="*/ 719981 h 1893000"/>
              <a:gd name="connsiteX6" fmla="*/ 4005036 w 4371319"/>
              <a:gd name="connsiteY6" fmla="*/ 1433609 h 1893000"/>
              <a:gd name="connsiteX7" fmla="*/ 924745 w 4371319"/>
              <a:gd name="connsiteY7" fmla="*/ 1552767 h 1893000"/>
              <a:gd name="connsiteX8" fmla="*/ 547270 w 4371319"/>
              <a:gd name="connsiteY8" fmla="*/ 1893000 h 1893000"/>
              <a:gd name="connsiteX9" fmla="*/ 541936 w 4371319"/>
              <a:gd name="connsiteY9" fmla="*/ 1552672 h 1893000"/>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5036 w 4371319"/>
              <a:gd name="connsiteY6" fmla="*/ 1433609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3373 w 4371319"/>
              <a:gd name="connsiteY6" fmla="*/ 1412283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2709"/>
              <a:gd name="connsiteY0" fmla="*/ 1574600 h 1882850"/>
              <a:gd name="connsiteX1" fmla="*/ 125057 w 4372709"/>
              <a:gd name="connsiteY1" fmla="*/ 1279162 h 1882850"/>
              <a:gd name="connsiteX2" fmla="*/ 7711 w 4372709"/>
              <a:gd name="connsiteY2" fmla="*/ 500584 h 1882850"/>
              <a:gd name="connsiteX3" fmla="*/ 638098 w 4372709"/>
              <a:gd name="connsiteY3" fmla="*/ 86465 h 1882850"/>
              <a:gd name="connsiteX4" fmla="*/ 3836101 w 4372709"/>
              <a:gd name="connsiteY4" fmla="*/ 58680 h 1882850"/>
              <a:gd name="connsiteX5" fmla="*/ 4357440 w 4372709"/>
              <a:gd name="connsiteY5" fmla="*/ 741909 h 1882850"/>
              <a:gd name="connsiteX6" fmla="*/ 4003373 w 4372709"/>
              <a:gd name="connsiteY6" fmla="*/ 1434211 h 1882850"/>
              <a:gd name="connsiteX7" fmla="*/ 924745 w 4372709"/>
              <a:gd name="connsiteY7" fmla="*/ 1574695 h 1882850"/>
              <a:gd name="connsiteX8" fmla="*/ 513567 w 4372709"/>
              <a:gd name="connsiteY8" fmla="*/ 1882850 h 1882850"/>
              <a:gd name="connsiteX9" fmla="*/ 541936 w 4372709"/>
              <a:gd name="connsiteY9" fmla="*/ 1574600 h 1882850"/>
              <a:gd name="connsiteX0" fmla="*/ 596079 w 4426852"/>
              <a:gd name="connsiteY0" fmla="*/ 1574294 h 1882544"/>
              <a:gd name="connsiteX1" fmla="*/ 179200 w 4426852"/>
              <a:gd name="connsiteY1" fmla="*/ 1278856 h 1882544"/>
              <a:gd name="connsiteX2" fmla="*/ 5005 w 4426852"/>
              <a:gd name="connsiteY2" fmla="*/ 493573 h 1882544"/>
              <a:gd name="connsiteX3" fmla="*/ 692241 w 4426852"/>
              <a:gd name="connsiteY3" fmla="*/ 86159 h 1882544"/>
              <a:gd name="connsiteX4" fmla="*/ 3890244 w 4426852"/>
              <a:gd name="connsiteY4" fmla="*/ 58374 h 1882544"/>
              <a:gd name="connsiteX5" fmla="*/ 4411583 w 4426852"/>
              <a:gd name="connsiteY5" fmla="*/ 741603 h 1882544"/>
              <a:gd name="connsiteX6" fmla="*/ 4057516 w 4426852"/>
              <a:gd name="connsiteY6" fmla="*/ 1433905 h 1882544"/>
              <a:gd name="connsiteX7" fmla="*/ 978888 w 4426852"/>
              <a:gd name="connsiteY7" fmla="*/ 1574389 h 1882544"/>
              <a:gd name="connsiteX8" fmla="*/ 567710 w 4426852"/>
              <a:gd name="connsiteY8" fmla="*/ 1882544 h 1882544"/>
              <a:gd name="connsiteX9" fmla="*/ 596079 w 4426852"/>
              <a:gd name="connsiteY9" fmla="*/ 1574294 h 1882544"/>
              <a:gd name="connsiteX0" fmla="*/ 614119 w 4445340"/>
              <a:gd name="connsiteY0" fmla="*/ 1619631 h 1927881"/>
              <a:gd name="connsiteX1" fmla="*/ 197240 w 4445340"/>
              <a:gd name="connsiteY1" fmla="*/ 1324193 h 1927881"/>
              <a:gd name="connsiteX2" fmla="*/ 23045 w 4445340"/>
              <a:gd name="connsiteY2" fmla="*/ 538910 h 1927881"/>
              <a:gd name="connsiteX3" fmla="*/ 692421 w 4445340"/>
              <a:gd name="connsiteY3" fmla="*/ 46983 h 1927881"/>
              <a:gd name="connsiteX4" fmla="*/ 3908284 w 4445340"/>
              <a:gd name="connsiteY4" fmla="*/ 103711 h 1927881"/>
              <a:gd name="connsiteX5" fmla="*/ 4429623 w 4445340"/>
              <a:gd name="connsiteY5" fmla="*/ 786940 h 1927881"/>
              <a:gd name="connsiteX6" fmla="*/ 4075556 w 4445340"/>
              <a:gd name="connsiteY6" fmla="*/ 1479242 h 1927881"/>
              <a:gd name="connsiteX7" fmla="*/ 996928 w 4445340"/>
              <a:gd name="connsiteY7" fmla="*/ 1619726 h 1927881"/>
              <a:gd name="connsiteX8" fmla="*/ 585750 w 4445340"/>
              <a:gd name="connsiteY8" fmla="*/ 1927881 h 1927881"/>
              <a:gd name="connsiteX9" fmla="*/ 614119 w 4445340"/>
              <a:gd name="connsiteY9" fmla="*/ 1619631 h 1927881"/>
              <a:gd name="connsiteX0" fmla="*/ 595113 w 4426334"/>
              <a:gd name="connsiteY0" fmla="*/ 1619631 h 1927881"/>
              <a:gd name="connsiteX1" fmla="*/ 178234 w 4426334"/>
              <a:gd name="connsiteY1" fmla="*/ 1324193 h 1927881"/>
              <a:gd name="connsiteX2" fmla="*/ 4039 w 4426334"/>
              <a:gd name="connsiteY2" fmla="*/ 538910 h 1927881"/>
              <a:gd name="connsiteX3" fmla="*/ 673415 w 4426334"/>
              <a:gd name="connsiteY3" fmla="*/ 46983 h 1927881"/>
              <a:gd name="connsiteX4" fmla="*/ 3889278 w 4426334"/>
              <a:gd name="connsiteY4" fmla="*/ 103711 h 1927881"/>
              <a:gd name="connsiteX5" fmla="*/ 4410617 w 4426334"/>
              <a:gd name="connsiteY5" fmla="*/ 786940 h 1927881"/>
              <a:gd name="connsiteX6" fmla="*/ 4056550 w 4426334"/>
              <a:gd name="connsiteY6" fmla="*/ 1479242 h 1927881"/>
              <a:gd name="connsiteX7" fmla="*/ 977922 w 4426334"/>
              <a:gd name="connsiteY7" fmla="*/ 1619726 h 1927881"/>
              <a:gd name="connsiteX8" fmla="*/ 566744 w 4426334"/>
              <a:gd name="connsiteY8" fmla="*/ 1927881 h 1927881"/>
              <a:gd name="connsiteX9" fmla="*/ 595113 w 4426334"/>
              <a:gd name="connsiteY9" fmla="*/ 1619631 h 1927881"/>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38498 h 1946748"/>
              <a:gd name="connsiteX1" fmla="*/ 162953 w 4410649"/>
              <a:gd name="connsiteY1" fmla="*/ 1343060 h 1946748"/>
              <a:gd name="connsiteX2" fmla="*/ 4508 w 4410649"/>
              <a:gd name="connsiteY2" fmla="*/ 470888 h 1946748"/>
              <a:gd name="connsiteX3" fmla="*/ 658134 w 4410649"/>
              <a:gd name="connsiteY3" fmla="*/ 65850 h 1946748"/>
              <a:gd name="connsiteX4" fmla="*/ 3871596 w 4410649"/>
              <a:gd name="connsiteY4" fmla="*/ 92219 h 1946748"/>
              <a:gd name="connsiteX5" fmla="*/ 4395336 w 4410649"/>
              <a:gd name="connsiteY5" fmla="*/ 805807 h 1946748"/>
              <a:gd name="connsiteX6" fmla="*/ 4041269 w 4410649"/>
              <a:gd name="connsiteY6" fmla="*/ 1498109 h 1946748"/>
              <a:gd name="connsiteX7" fmla="*/ 962641 w 4410649"/>
              <a:gd name="connsiteY7" fmla="*/ 1638593 h 1946748"/>
              <a:gd name="connsiteX8" fmla="*/ 551463 w 4410649"/>
              <a:gd name="connsiteY8" fmla="*/ 1946748 h 1946748"/>
              <a:gd name="connsiteX9" fmla="*/ 579832 w 4410649"/>
              <a:gd name="connsiteY9" fmla="*/ 1638498 h 194674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28152"/>
              <a:gd name="connsiteY0" fmla="*/ 1638498 h 1966993"/>
              <a:gd name="connsiteX1" fmla="*/ 162953 w 4428152"/>
              <a:gd name="connsiteY1" fmla="*/ 1343060 h 1966993"/>
              <a:gd name="connsiteX2" fmla="*/ 4508 w 4428152"/>
              <a:gd name="connsiteY2" fmla="*/ 470888 h 1966993"/>
              <a:gd name="connsiteX3" fmla="*/ 658134 w 4428152"/>
              <a:gd name="connsiteY3" fmla="*/ 65850 h 1966993"/>
              <a:gd name="connsiteX4" fmla="*/ 3871596 w 4428152"/>
              <a:gd name="connsiteY4" fmla="*/ 92219 h 1966993"/>
              <a:gd name="connsiteX5" fmla="*/ 4395336 w 4428152"/>
              <a:gd name="connsiteY5" fmla="*/ 805807 h 1966993"/>
              <a:gd name="connsiteX6" fmla="*/ 4041269 w 4428152"/>
              <a:gd name="connsiteY6" fmla="*/ 1498109 h 1966993"/>
              <a:gd name="connsiteX7" fmla="*/ 911570 w 4428152"/>
              <a:gd name="connsiteY7" fmla="*/ 1642154 h 1966993"/>
              <a:gd name="connsiteX8" fmla="*/ 853844 w 4428152"/>
              <a:gd name="connsiteY8" fmla="*/ 1966993 h 1966993"/>
              <a:gd name="connsiteX9" fmla="*/ 579832 w 4428152"/>
              <a:gd name="connsiteY9" fmla="*/ 1638498 h 1966993"/>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03897"/>
              <a:gd name="connsiteY0" fmla="*/ 1638498 h 1962415"/>
              <a:gd name="connsiteX1" fmla="*/ 162953 w 4403897"/>
              <a:gd name="connsiteY1" fmla="*/ 1343060 h 1962415"/>
              <a:gd name="connsiteX2" fmla="*/ 4508 w 4403897"/>
              <a:gd name="connsiteY2" fmla="*/ 470888 h 1962415"/>
              <a:gd name="connsiteX3" fmla="*/ 658134 w 4403897"/>
              <a:gd name="connsiteY3" fmla="*/ 65850 h 1962415"/>
              <a:gd name="connsiteX4" fmla="*/ 3871596 w 4403897"/>
              <a:gd name="connsiteY4" fmla="*/ 92219 h 1962415"/>
              <a:gd name="connsiteX5" fmla="*/ 4395336 w 4403897"/>
              <a:gd name="connsiteY5" fmla="*/ 805807 h 1962415"/>
              <a:gd name="connsiteX6" fmla="*/ 4041269 w 4403897"/>
              <a:gd name="connsiteY6" fmla="*/ 1498109 h 1962415"/>
              <a:gd name="connsiteX7" fmla="*/ 911570 w 4403897"/>
              <a:gd name="connsiteY7" fmla="*/ 1642154 h 1962415"/>
              <a:gd name="connsiteX8" fmla="*/ 919506 w 4403897"/>
              <a:gd name="connsiteY8" fmla="*/ 1962415 h 1962415"/>
              <a:gd name="connsiteX9" fmla="*/ 579832 w 4403897"/>
              <a:gd name="connsiteY9" fmla="*/ 1638498 h 1962415"/>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4041269 w 4403170"/>
              <a:gd name="connsiteY6" fmla="*/ 1529947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7252 w 4403170"/>
              <a:gd name="connsiteY6" fmla="*/ 1555855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4291 w 4403170"/>
              <a:gd name="connsiteY6" fmla="*/ 1611163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34162 w 4402901"/>
              <a:gd name="connsiteY0" fmla="*/ 1652839 h 1994253"/>
              <a:gd name="connsiteX1" fmla="*/ 162684 w 4402901"/>
              <a:gd name="connsiteY1" fmla="*/ 1374898 h 1994253"/>
              <a:gd name="connsiteX2" fmla="*/ 4239 w 4402901"/>
              <a:gd name="connsiteY2" fmla="*/ 502726 h 1994253"/>
              <a:gd name="connsiteX3" fmla="*/ 657865 w 4402901"/>
              <a:gd name="connsiteY3" fmla="*/ 97688 h 1994253"/>
              <a:gd name="connsiteX4" fmla="*/ 3866451 w 4402901"/>
              <a:gd name="connsiteY4" fmla="*/ 62409 h 1994253"/>
              <a:gd name="connsiteX5" fmla="*/ 4395067 w 4402901"/>
              <a:gd name="connsiteY5" fmla="*/ 837645 h 1994253"/>
              <a:gd name="connsiteX6" fmla="*/ 3860519 w 4402901"/>
              <a:gd name="connsiteY6" fmla="*/ 1659621 h 1994253"/>
              <a:gd name="connsiteX7" fmla="*/ 911301 w 4402901"/>
              <a:gd name="connsiteY7" fmla="*/ 1673992 h 1994253"/>
              <a:gd name="connsiteX8" fmla="*/ 919237 w 4402901"/>
              <a:gd name="connsiteY8" fmla="*/ 1994253 h 1994253"/>
              <a:gd name="connsiteX9" fmla="*/ 534162 w 4402901"/>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4095 h 1995509"/>
              <a:gd name="connsiteX1" fmla="*/ 167956 w 4425474"/>
              <a:gd name="connsiteY1" fmla="*/ 1342922 h 1995509"/>
              <a:gd name="connsiteX2" fmla="*/ 26812 w 4425474"/>
              <a:gd name="connsiteY2" fmla="*/ 503982 h 1995509"/>
              <a:gd name="connsiteX3" fmla="*/ 680438 w 4425474"/>
              <a:gd name="connsiteY3" fmla="*/ 98944 h 1995509"/>
              <a:gd name="connsiteX4" fmla="*/ 3889024 w 4425474"/>
              <a:gd name="connsiteY4" fmla="*/ 63665 h 1995509"/>
              <a:gd name="connsiteX5" fmla="*/ 4417640 w 4425474"/>
              <a:gd name="connsiteY5" fmla="*/ 838901 h 1995509"/>
              <a:gd name="connsiteX6" fmla="*/ 3883092 w 4425474"/>
              <a:gd name="connsiteY6" fmla="*/ 1660877 h 1995509"/>
              <a:gd name="connsiteX7" fmla="*/ 933874 w 4425474"/>
              <a:gd name="connsiteY7" fmla="*/ 1675248 h 1995509"/>
              <a:gd name="connsiteX8" fmla="*/ 941810 w 4425474"/>
              <a:gd name="connsiteY8" fmla="*/ 1995509 h 1995509"/>
              <a:gd name="connsiteX9" fmla="*/ 556735 w 4425474"/>
              <a:gd name="connsiteY9" fmla="*/ 1654095 h 1995509"/>
              <a:gd name="connsiteX0" fmla="*/ 556735 w 4425474"/>
              <a:gd name="connsiteY0" fmla="*/ 1655129 h 1996543"/>
              <a:gd name="connsiteX1" fmla="*/ 167956 w 4425474"/>
              <a:gd name="connsiteY1" fmla="*/ 1343956 h 1996543"/>
              <a:gd name="connsiteX2" fmla="*/ 26812 w 4425474"/>
              <a:gd name="connsiteY2" fmla="*/ 505016 h 1996543"/>
              <a:gd name="connsiteX3" fmla="*/ 680438 w 4425474"/>
              <a:gd name="connsiteY3" fmla="*/ 99978 h 1996543"/>
              <a:gd name="connsiteX4" fmla="*/ 3889024 w 4425474"/>
              <a:gd name="connsiteY4" fmla="*/ 64699 h 1996543"/>
              <a:gd name="connsiteX5" fmla="*/ 4417640 w 4425474"/>
              <a:gd name="connsiteY5" fmla="*/ 839935 h 1996543"/>
              <a:gd name="connsiteX6" fmla="*/ 3883092 w 4425474"/>
              <a:gd name="connsiteY6" fmla="*/ 1661911 h 1996543"/>
              <a:gd name="connsiteX7" fmla="*/ 933874 w 4425474"/>
              <a:gd name="connsiteY7" fmla="*/ 1676282 h 1996543"/>
              <a:gd name="connsiteX8" fmla="*/ 941810 w 4425474"/>
              <a:gd name="connsiteY8" fmla="*/ 1996543 h 1996543"/>
              <a:gd name="connsiteX9" fmla="*/ 556735 w 4425474"/>
              <a:gd name="connsiteY9" fmla="*/ 1655129 h 1996543"/>
              <a:gd name="connsiteX0" fmla="*/ 550979 w 4421752"/>
              <a:gd name="connsiteY0" fmla="*/ 1650230 h 1991644"/>
              <a:gd name="connsiteX1" fmla="*/ 162200 w 4421752"/>
              <a:gd name="connsiteY1" fmla="*/ 1339057 h 1991644"/>
              <a:gd name="connsiteX2" fmla="*/ 21056 w 4421752"/>
              <a:gd name="connsiteY2" fmla="*/ 500117 h 1991644"/>
              <a:gd name="connsiteX3" fmla="*/ 587675 w 4421752"/>
              <a:gd name="connsiteY3" fmla="*/ 108032 h 1991644"/>
              <a:gd name="connsiteX4" fmla="*/ 3883268 w 4421752"/>
              <a:gd name="connsiteY4" fmla="*/ 59800 h 1991644"/>
              <a:gd name="connsiteX5" fmla="*/ 4411884 w 4421752"/>
              <a:gd name="connsiteY5" fmla="*/ 835036 h 1991644"/>
              <a:gd name="connsiteX6" fmla="*/ 3877336 w 4421752"/>
              <a:gd name="connsiteY6" fmla="*/ 1657012 h 1991644"/>
              <a:gd name="connsiteX7" fmla="*/ 928118 w 4421752"/>
              <a:gd name="connsiteY7" fmla="*/ 1671383 h 1991644"/>
              <a:gd name="connsiteX8" fmla="*/ 936054 w 4421752"/>
              <a:gd name="connsiteY8" fmla="*/ 1991644 h 1991644"/>
              <a:gd name="connsiteX9" fmla="*/ 550979 w 4421752"/>
              <a:gd name="connsiteY9" fmla="*/ 1650230 h 1991644"/>
              <a:gd name="connsiteX0" fmla="*/ 550979 w 4423181"/>
              <a:gd name="connsiteY0" fmla="*/ 1701894 h 2043308"/>
              <a:gd name="connsiteX1" fmla="*/ 162200 w 4423181"/>
              <a:gd name="connsiteY1" fmla="*/ 1390721 h 2043308"/>
              <a:gd name="connsiteX2" fmla="*/ 21056 w 4423181"/>
              <a:gd name="connsiteY2" fmla="*/ 551781 h 2043308"/>
              <a:gd name="connsiteX3" fmla="*/ 587675 w 4423181"/>
              <a:gd name="connsiteY3" fmla="*/ 159696 h 2043308"/>
              <a:gd name="connsiteX4" fmla="*/ 3883268 w 4423181"/>
              <a:gd name="connsiteY4" fmla="*/ 111464 h 2043308"/>
              <a:gd name="connsiteX5" fmla="*/ 4411884 w 4423181"/>
              <a:gd name="connsiteY5" fmla="*/ 886700 h 2043308"/>
              <a:gd name="connsiteX6" fmla="*/ 3877336 w 4423181"/>
              <a:gd name="connsiteY6" fmla="*/ 1708676 h 2043308"/>
              <a:gd name="connsiteX7" fmla="*/ 928118 w 4423181"/>
              <a:gd name="connsiteY7" fmla="*/ 1723047 h 2043308"/>
              <a:gd name="connsiteX8" fmla="*/ 936054 w 4423181"/>
              <a:gd name="connsiteY8" fmla="*/ 2043308 h 2043308"/>
              <a:gd name="connsiteX9" fmla="*/ 550979 w 4423181"/>
              <a:gd name="connsiteY9" fmla="*/ 1701894 h 2043308"/>
              <a:gd name="connsiteX0" fmla="*/ 550979 w 4416703"/>
              <a:gd name="connsiteY0" fmla="*/ 1724338 h 2065752"/>
              <a:gd name="connsiteX1" fmla="*/ 162200 w 4416703"/>
              <a:gd name="connsiteY1" fmla="*/ 1413165 h 2065752"/>
              <a:gd name="connsiteX2" fmla="*/ 21056 w 4416703"/>
              <a:gd name="connsiteY2" fmla="*/ 574225 h 2065752"/>
              <a:gd name="connsiteX3" fmla="*/ 587675 w 4416703"/>
              <a:gd name="connsiteY3" fmla="*/ 182140 h 2065752"/>
              <a:gd name="connsiteX4" fmla="*/ 3836784 w 4416703"/>
              <a:gd name="connsiteY4" fmla="*/ 102710 h 2065752"/>
              <a:gd name="connsiteX5" fmla="*/ 4411884 w 4416703"/>
              <a:gd name="connsiteY5" fmla="*/ 909144 h 2065752"/>
              <a:gd name="connsiteX6" fmla="*/ 3877336 w 4416703"/>
              <a:gd name="connsiteY6" fmla="*/ 1731120 h 2065752"/>
              <a:gd name="connsiteX7" fmla="*/ 928118 w 4416703"/>
              <a:gd name="connsiteY7" fmla="*/ 1745491 h 2065752"/>
              <a:gd name="connsiteX8" fmla="*/ 936054 w 4416703"/>
              <a:gd name="connsiteY8" fmla="*/ 2065752 h 2065752"/>
              <a:gd name="connsiteX9" fmla="*/ 550979 w 4416703"/>
              <a:gd name="connsiteY9" fmla="*/ 1724338 h 2065752"/>
              <a:gd name="connsiteX0" fmla="*/ 560106 w 4423497"/>
              <a:gd name="connsiteY0" fmla="*/ 1682522 h 2023936"/>
              <a:gd name="connsiteX1" fmla="*/ 171327 w 4423497"/>
              <a:gd name="connsiteY1" fmla="*/ 1371349 h 2023936"/>
              <a:gd name="connsiteX2" fmla="*/ 30183 w 4423497"/>
              <a:gd name="connsiteY2" fmla="*/ 532409 h 2023936"/>
              <a:gd name="connsiteX3" fmla="*/ 733796 w 4423497"/>
              <a:gd name="connsiteY3" fmla="*/ 110109 h 2023936"/>
              <a:gd name="connsiteX4" fmla="*/ 3845911 w 4423497"/>
              <a:gd name="connsiteY4" fmla="*/ 60894 h 2023936"/>
              <a:gd name="connsiteX5" fmla="*/ 4421011 w 4423497"/>
              <a:gd name="connsiteY5" fmla="*/ 867328 h 2023936"/>
              <a:gd name="connsiteX6" fmla="*/ 3886463 w 4423497"/>
              <a:gd name="connsiteY6" fmla="*/ 1689304 h 2023936"/>
              <a:gd name="connsiteX7" fmla="*/ 937245 w 4423497"/>
              <a:gd name="connsiteY7" fmla="*/ 1703675 h 2023936"/>
              <a:gd name="connsiteX8" fmla="*/ 945181 w 4423497"/>
              <a:gd name="connsiteY8" fmla="*/ 2023936 h 2023936"/>
              <a:gd name="connsiteX9" fmla="*/ 560106 w 4423497"/>
              <a:gd name="connsiteY9" fmla="*/ 1682522 h 2023936"/>
              <a:gd name="connsiteX0" fmla="*/ 563605 w 4426572"/>
              <a:gd name="connsiteY0" fmla="*/ 1726456 h 2067870"/>
              <a:gd name="connsiteX1" fmla="*/ 174826 w 4426572"/>
              <a:gd name="connsiteY1" fmla="*/ 1415283 h 2067870"/>
              <a:gd name="connsiteX2" fmla="*/ 33682 w 4426572"/>
              <a:gd name="connsiteY2" fmla="*/ 576343 h 2067870"/>
              <a:gd name="connsiteX3" fmla="*/ 788618 w 4426572"/>
              <a:gd name="connsiteY3" fmla="*/ 60926 h 2067870"/>
              <a:gd name="connsiteX4" fmla="*/ 3849410 w 4426572"/>
              <a:gd name="connsiteY4" fmla="*/ 104828 h 2067870"/>
              <a:gd name="connsiteX5" fmla="*/ 4424510 w 4426572"/>
              <a:gd name="connsiteY5" fmla="*/ 911262 h 2067870"/>
              <a:gd name="connsiteX6" fmla="*/ 3889962 w 4426572"/>
              <a:gd name="connsiteY6" fmla="*/ 1733238 h 2067870"/>
              <a:gd name="connsiteX7" fmla="*/ 940744 w 4426572"/>
              <a:gd name="connsiteY7" fmla="*/ 1747609 h 2067870"/>
              <a:gd name="connsiteX8" fmla="*/ 948680 w 4426572"/>
              <a:gd name="connsiteY8" fmla="*/ 2067870 h 2067870"/>
              <a:gd name="connsiteX9" fmla="*/ 563605 w 4426572"/>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4281 w 4427247"/>
              <a:gd name="connsiteY0" fmla="*/ 1726456 h 2067870"/>
              <a:gd name="connsiteX1" fmla="*/ 172251 w 4427247"/>
              <a:gd name="connsiteY1" fmla="*/ 1374183 h 2067870"/>
              <a:gd name="connsiteX2" fmla="*/ 34358 w 4427247"/>
              <a:gd name="connsiteY2" fmla="*/ 576343 h 2067870"/>
              <a:gd name="connsiteX3" fmla="*/ 789294 w 4427247"/>
              <a:gd name="connsiteY3" fmla="*/ 60926 h 2067870"/>
              <a:gd name="connsiteX4" fmla="*/ 3850086 w 4427247"/>
              <a:gd name="connsiteY4" fmla="*/ 104828 h 2067870"/>
              <a:gd name="connsiteX5" fmla="*/ 4425186 w 4427247"/>
              <a:gd name="connsiteY5" fmla="*/ 911262 h 2067870"/>
              <a:gd name="connsiteX6" fmla="*/ 3570165 w 4427247"/>
              <a:gd name="connsiteY6" fmla="*/ 1762468 h 2067870"/>
              <a:gd name="connsiteX7" fmla="*/ 941420 w 4427247"/>
              <a:gd name="connsiteY7" fmla="*/ 1747609 h 2067870"/>
              <a:gd name="connsiteX8" fmla="*/ 949356 w 4427247"/>
              <a:gd name="connsiteY8" fmla="*/ 2067870 h 2067870"/>
              <a:gd name="connsiteX9" fmla="*/ 564281 w 4427247"/>
              <a:gd name="connsiteY9" fmla="*/ 1726456 h 2067870"/>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941420 w 4427247"/>
              <a:gd name="connsiteY7" fmla="*/ 1762471 h 2082732"/>
              <a:gd name="connsiteX8" fmla="*/ 949356 w 4427247"/>
              <a:gd name="connsiteY8" fmla="*/ 2082732 h 2082732"/>
              <a:gd name="connsiteX9" fmla="*/ 564281 w 4427247"/>
              <a:gd name="connsiteY9" fmla="*/ 1741318 h 2082732"/>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1156249 w 4427247"/>
              <a:gd name="connsiteY7" fmla="*/ 1788819 h 2082732"/>
              <a:gd name="connsiteX8" fmla="*/ 949356 w 4427247"/>
              <a:gd name="connsiteY8" fmla="*/ 2082732 h 2082732"/>
              <a:gd name="connsiteX9" fmla="*/ 564281 w 4427247"/>
              <a:gd name="connsiteY9" fmla="*/ 1741318 h 2082732"/>
              <a:gd name="connsiteX0" fmla="*/ 564281 w 4427247"/>
              <a:gd name="connsiteY0" fmla="*/ 1741318 h 2116439"/>
              <a:gd name="connsiteX1" fmla="*/ 172251 w 4427247"/>
              <a:gd name="connsiteY1" fmla="*/ 1389045 h 2116439"/>
              <a:gd name="connsiteX2" fmla="*/ 34358 w 4427247"/>
              <a:gd name="connsiteY2" fmla="*/ 591205 h 2116439"/>
              <a:gd name="connsiteX3" fmla="*/ 789294 w 4427247"/>
              <a:gd name="connsiteY3" fmla="*/ 75788 h 2116439"/>
              <a:gd name="connsiteX4" fmla="*/ 3850086 w 4427247"/>
              <a:gd name="connsiteY4" fmla="*/ 119690 h 2116439"/>
              <a:gd name="connsiteX5" fmla="*/ 4425186 w 4427247"/>
              <a:gd name="connsiteY5" fmla="*/ 926124 h 2116439"/>
              <a:gd name="connsiteX6" fmla="*/ 3570165 w 4427247"/>
              <a:gd name="connsiteY6" fmla="*/ 1777330 h 2116439"/>
              <a:gd name="connsiteX7" fmla="*/ 1156249 w 4427247"/>
              <a:gd name="connsiteY7" fmla="*/ 1788819 h 2116439"/>
              <a:gd name="connsiteX8" fmla="*/ 1157432 w 4427247"/>
              <a:gd name="connsiteY8" fmla="*/ 2116439 h 2116439"/>
              <a:gd name="connsiteX9" fmla="*/ 564281 w 4427247"/>
              <a:gd name="connsiteY9" fmla="*/ 1741318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28763"/>
              <a:gd name="connsiteY0" fmla="*/ 1751186 h 2116439"/>
              <a:gd name="connsiteX1" fmla="*/ 175828 w 4428763"/>
              <a:gd name="connsiteY1" fmla="*/ 1389045 h 2116439"/>
              <a:gd name="connsiteX2" fmla="*/ 37935 w 4428763"/>
              <a:gd name="connsiteY2" fmla="*/ 591205 h 2116439"/>
              <a:gd name="connsiteX3" fmla="*/ 792871 w 4428763"/>
              <a:gd name="connsiteY3" fmla="*/ 75788 h 2116439"/>
              <a:gd name="connsiteX4" fmla="*/ 3853663 w 4428763"/>
              <a:gd name="connsiteY4" fmla="*/ 119690 h 2116439"/>
              <a:gd name="connsiteX5" fmla="*/ 4428763 w 4428763"/>
              <a:gd name="connsiteY5" fmla="*/ 926124 h 2116439"/>
              <a:gd name="connsiteX6" fmla="*/ 3573742 w 4428763"/>
              <a:gd name="connsiteY6" fmla="*/ 1777330 h 2116439"/>
              <a:gd name="connsiteX7" fmla="*/ 1159826 w 4428763"/>
              <a:gd name="connsiteY7" fmla="*/ 1788819 h 2116439"/>
              <a:gd name="connsiteX8" fmla="*/ 1161009 w 4428763"/>
              <a:gd name="connsiteY8" fmla="*/ 2116439 h 2116439"/>
              <a:gd name="connsiteX9" fmla="*/ 722695 w 4428763"/>
              <a:gd name="connsiteY9" fmla="*/ 1751186 h 2116439"/>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8763" h="2102473">
                <a:moveTo>
                  <a:pt x="722695" y="1737220"/>
                </a:moveTo>
                <a:cubicBezTo>
                  <a:pt x="541817" y="1663774"/>
                  <a:pt x="289955" y="1568409"/>
                  <a:pt x="175828" y="1375079"/>
                </a:cubicBezTo>
                <a:cubicBezTo>
                  <a:pt x="61701" y="1181749"/>
                  <a:pt x="-64905" y="796115"/>
                  <a:pt x="37935" y="577239"/>
                </a:cubicBezTo>
                <a:cubicBezTo>
                  <a:pt x="140775" y="358363"/>
                  <a:pt x="162043" y="140692"/>
                  <a:pt x="792871" y="61822"/>
                </a:cubicBezTo>
                <a:cubicBezTo>
                  <a:pt x="1423699" y="-17048"/>
                  <a:pt x="3216921" y="-37702"/>
                  <a:pt x="3822903" y="104021"/>
                </a:cubicBezTo>
                <a:cubicBezTo>
                  <a:pt x="4428885" y="245744"/>
                  <a:pt x="4416953" y="658639"/>
                  <a:pt x="4428763" y="912158"/>
                </a:cubicBezTo>
                <a:cubicBezTo>
                  <a:pt x="4404194" y="1365424"/>
                  <a:pt x="4118565" y="1619581"/>
                  <a:pt x="3573742" y="1763364"/>
                </a:cubicBezTo>
                <a:cubicBezTo>
                  <a:pt x="3028919" y="1907147"/>
                  <a:pt x="1313245" y="1816204"/>
                  <a:pt x="1159826" y="1774853"/>
                </a:cubicBezTo>
                <a:cubicBezTo>
                  <a:pt x="1098295" y="1880771"/>
                  <a:pt x="1112279" y="1894673"/>
                  <a:pt x="1161009" y="2102473"/>
                </a:cubicBezTo>
                <a:cubicBezTo>
                  <a:pt x="929550" y="1950845"/>
                  <a:pt x="722695" y="1737220"/>
                  <a:pt x="722695" y="1737220"/>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97783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28F76B5F-AEB4-122D-85FC-B265EF568583}"/>
              </a:ext>
            </a:extLst>
          </p:cNvPr>
          <p:cNvGraphicFramePr>
            <a:graphicFrameLocks noGrp="1"/>
          </p:cNvGraphicFramePr>
          <p:nvPr>
            <p:ph idx="1"/>
            <p:extLst>
              <p:ext uri="{D42A27DB-BD31-4B8C-83A1-F6EECF244321}">
                <p14:modId xmlns:p14="http://schemas.microsoft.com/office/powerpoint/2010/main" val="4170630198"/>
              </p:ext>
            </p:extLst>
          </p:nvPr>
        </p:nvGraphicFramePr>
        <p:xfrm>
          <a:off x="936751" y="927312"/>
          <a:ext cx="10333074" cy="3944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4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88A9-585F-742F-33C5-BB1213545749}"/>
              </a:ext>
            </a:extLst>
          </p:cNvPr>
          <p:cNvSpPr>
            <a:spLocks noGrp="1"/>
          </p:cNvSpPr>
          <p:nvPr>
            <p:ph type="title"/>
          </p:nvPr>
        </p:nvSpPr>
        <p:spPr>
          <a:xfrm>
            <a:off x="1020724" y="558210"/>
            <a:ext cx="10333075" cy="731748"/>
          </a:xfrm>
        </p:spPr>
        <p:txBody>
          <a:bodyPr>
            <a:normAutofit/>
          </a:bodyPr>
          <a:lstStyle/>
          <a:p>
            <a:r>
              <a:rPr lang="en-US" sz="4000">
                <a:solidFill>
                  <a:srgbClr val="FF0000"/>
                </a:solidFill>
                <a:latin typeface="Times New Roman" panose="02020603050405020304" pitchFamily="18" charset="0"/>
                <a:cs typeface="Times New Roman" panose="02020603050405020304" pitchFamily="18" charset="0"/>
              </a:rPr>
              <a:t>I. Cách dẫn trực tiếp và cách dẫn gián tiếp</a:t>
            </a:r>
          </a:p>
        </p:txBody>
      </p:sp>
      <p:sp>
        <p:nvSpPr>
          <p:cNvPr id="3" name="Content Placeholder 2">
            <a:extLst>
              <a:ext uri="{FF2B5EF4-FFF2-40B4-BE49-F238E27FC236}">
                <a16:creationId xmlns:a16="http://schemas.microsoft.com/office/drawing/2014/main" id="{076E6B82-6BE5-1FCE-4E75-31C78B746039}"/>
              </a:ext>
            </a:extLst>
          </p:cNvPr>
          <p:cNvSpPr>
            <a:spLocks noGrp="1"/>
          </p:cNvSpPr>
          <p:nvPr>
            <p:ph idx="1"/>
          </p:nvPr>
        </p:nvSpPr>
        <p:spPr>
          <a:xfrm>
            <a:off x="1020726" y="1453243"/>
            <a:ext cx="10333074" cy="4463777"/>
          </a:xfrm>
        </p:spPr>
        <p:txBody>
          <a:bodyPr>
            <a:normAutofit lnSpcReduction="10000"/>
          </a:bodyPr>
          <a:lstStyle/>
          <a:p>
            <a:pPr algn="just"/>
            <a:r>
              <a:rPr lang="en-US">
                <a:solidFill>
                  <a:srgbClr val="0033CC"/>
                </a:solidFill>
                <a:latin typeface="Times New Roman" panose="02020603050405020304" pitchFamily="18" charset="0"/>
                <a:cs typeface="Times New Roman" panose="02020603050405020304" pitchFamily="18" charset="0"/>
              </a:rPr>
              <a:t>1. </a:t>
            </a:r>
            <a:r>
              <a:rPr lang="vi-VN">
                <a:solidFill>
                  <a:srgbClr val="0033CC"/>
                </a:solidFill>
                <a:latin typeface="Times New Roman" panose="02020603050405020304" pitchFamily="18" charset="0"/>
                <a:cs typeface="Times New Roman" panose="02020603050405020304" pitchFamily="18" charset="0"/>
              </a:rPr>
              <a:t>Cách dẫn trực tiếp và cách dẫn gián tiếp </a:t>
            </a:r>
            <a:endParaRPr lang="en-US">
              <a:solidFill>
                <a:srgbClr val="0033CC"/>
              </a:solidFill>
              <a:latin typeface="Times New Roman" panose="02020603050405020304" pitchFamily="18" charset="0"/>
              <a:cs typeface="Times New Roman" panose="02020603050405020304" pitchFamily="18" charset="0"/>
            </a:endParaRPr>
          </a:p>
          <a:p>
            <a:pPr algn="just"/>
            <a:r>
              <a:rPr lang="vi-VN" b="0">
                <a:latin typeface="Times New Roman" panose="02020603050405020304" pitchFamily="18" charset="0"/>
                <a:cs typeface="Times New Roman" panose="02020603050405020304" pitchFamily="18" charset="0"/>
              </a:rPr>
              <a:t>– Cách dẫn trực tiếp là sử dụng nguyên văn từ ngữ, câu, đoạn,... của một VB gốc vào bài viết, bài nói. Trong bài viết, phần dẫn trực tiếp cần được đặt trong dấu ngoặc kép.</a:t>
            </a:r>
            <a:endParaRPr lang="en-US" b="0">
              <a:latin typeface="Times New Roman" panose="02020603050405020304" pitchFamily="18" charset="0"/>
              <a:cs typeface="Times New Roman" panose="02020603050405020304" pitchFamily="18" charset="0"/>
            </a:endParaRPr>
          </a:p>
          <a:p>
            <a:pPr algn="just"/>
            <a:r>
              <a:rPr lang="vi-VN" b="0">
                <a:latin typeface="Times New Roman" panose="02020603050405020304" pitchFamily="18" charset="0"/>
                <a:cs typeface="Times New Roman" panose="02020603050405020304" pitchFamily="18" charset="0"/>
              </a:rPr>
              <a:t>– Cách dẫn gián tiếp là sử dụng ý tưởng của người khác và diễn đạt lại theo cách của mình. Trong cách dẫn gián tiếp, tuy có thể diễn đạt lại, nhưng người dẫn vẫn cần thể hiện một cách trung thành ý tưởng trong VB gốc. Trong bài viết, phần dẫn gián tiếp không đặt trong dấu ngoặc kép</a:t>
            </a:r>
            <a:endParaRPr lang="en-US" b="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8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67320-01AC-C85A-6997-F85E8CC2A609}"/>
              </a:ext>
            </a:extLst>
          </p:cNvPr>
          <p:cNvSpPr>
            <a:spLocks noGrp="1"/>
          </p:cNvSpPr>
          <p:nvPr>
            <p:ph idx="1"/>
          </p:nvPr>
        </p:nvSpPr>
        <p:spPr>
          <a:xfrm>
            <a:off x="653143" y="1730829"/>
            <a:ext cx="10956471" cy="4186191"/>
          </a:xfrm>
        </p:spPr>
        <p:txBody>
          <a:bodyPr>
            <a:normAutofit/>
          </a:bodyPr>
          <a:lstStyle/>
          <a:p>
            <a:pPr algn="just"/>
            <a:r>
              <a:rPr lang="vi-VN">
                <a:solidFill>
                  <a:srgbClr val="0033CC"/>
                </a:solidFill>
                <a:latin typeface="Times New Roman" panose="02020603050405020304" pitchFamily="18" charset="0"/>
                <a:cs typeface="Times New Roman" panose="02020603050405020304" pitchFamily="18" charset="0"/>
              </a:rPr>
              <a:t>2. Chuyển đổi từ cách dẫn trực tiếp sang cách dẫn gián tiếp</a:t>
            </a:r>
            <a:endParaRPr lang="en-US">
              <a:solidFill>
                <a:srgbClr val="0033CC"/>
              </a:solidFill>
              <a:latin typeface="Times New Roman" panose="02020603050405020304" pitchFamily="18" charset="0"/>
              <a:cs typeface="Times New Roman" panose="02020603050405020304" pitchFamily="18" charset="0"/>
            </a:endParaRPr>
          </a:p>
          <a:p>
            <a:pPr algn="just"/>
            <a:r>
              <a:rPr lang="vi-VN" b="0">
                <a:latin typeface="Times New Roman" panose="02020603050405020304" pitchFamily="18" charset="0"/>
                <a:cs typeface="Times New Roman" panose="02020603050405020304" pitchFamily="18" charset="0"/>
              </a:rPr>
              <a:t>– Lược bỏ dấu ngoặc kép, dấu hai chấm đánh dấu phần dẫn trực tiếp. </a:t>
            </a:r>
            <a:endParaRPr lang="en-US" b="0">
              <a:latin typeface="Times New Roman" panose="02020603050405020304" pitchFamily="18" charset="0"/>
              <a:cs typeface="Times New Roman" panose="02020603050405020304" pitchFamily="18" charset="0"/>
            </a:endParaRPr>
          </a:p>
          <a:p>
            <a:pPr algn="just"/>
            <a:r>
              <a:rPr lang="vi-VN" b="0">
                <a:latin typeface="Times New Roman" panose="02020603050405020304" pitchFamily="18" charset="0"/>
                <a:cs typeface="Times New Roman" panose="02020603050405020304" pitchFamily="18" charset="0"/>
              </a:rPr>
              <a:t>– Diễn đạt lại nội dung phần dẫn trực tiếp sao cho thích hợp, đảm bảo trung thành với ý được dẫn trong VB gốc. </a:t>
            </a:r>
            <a:endParaRPr lang="en-US" b="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70D14CE7-2128-6BDD-CC42-766D129D35F3}"/>
              </a:ext>
            </a:extLst>
          </p:cNvPr>
          <p:cNvSpPr>
            <a:spLocks noGrp="1"/>
          </p:cNvSpPr>
          <p:nvPr>
            <p:ph type="title"/>
          </p:nvPr>
        </p:nvSpPr>
        <p:spPr>
          <a:xfrm>
            <a:off x="1020763" y="558801"/>
            <a:ext cx="10333037" cy="1041400"/>
          </a:xfrm>
        </p:spPr>
        <p:txBody>
          <a:bodyPr>
            <a:normAutofit/>
          </a:bodyPr>
          <a:lstStyle/>
          <a:p>
            <a:r>
              <a:rPr lang="en-US" sz="4000">
                <a:solidFill>
                  <a:srgbClr val="FF0000"/>
                </a:solidFill>
                <a:latin typeface="Times New Roman" panose="02020603050405020304" pitchFamily="18" charset="0"/>
                <a:cs typeface="Times New Roman" panose="02020603050405020304" pitchFamily="18" charset="0"/>
              </a:rPr>
              <a:t>I. Cách dẫn trực tiếp và cách dẫn gián tiếp</a:t>
            </a:r>
          </a:p>
        </p:txBody>
      </p:sp>
    </p:spTree>
    <p:extLst>
      <p:ext uri="{BB962C8B-B14F-4D97-AF65-F5344CB8AC3E}">
        <p14:creationId xmlns:p14="http://schemas.microsoft.com/office/powerpoint/2010/main" val="331533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E9A-AD87-D7E9-2157-8D74046056E9}"/>
              </a:ext>
            </a:extLst>
          </p:cNvPr>
          <p:cNvSpPr>
            <a:spLocks noGrp="1"/>
          </p:cNvSpPr>
          <p:nvPr>
            <p:ph type="title"/>
          </p:nvPr>
        </p:nvSpPr>
        <p:spPr>
          <a:xfrm>
            <a:off x="604156" y="558210"/>
            <a:ext cx="11103430" cy="617448"/>
          </a:xfrm>
        </p:spPr>
        <p:txBody>
          <a:bodyPr>
            <a:noAutofit/>
          </a:bodyPr>
          <a:lstStyle/>
          <a:p>
            <a:r>
              <a:rPr lang="vi-VN" sz="3600">
                <a:solidFill>
                  <a:srgbClr val="FF0000"/>
                </a:solidFill>
                <a:latin typeface="Times New Roman" panose="02020603050405020304" pitchFamily="18" charset="0"/>
                <a:cs typeface="Times New Roman" panose="02020603050405020304" pitchFamily="18" charset="0"/>
              </a:rPr>
              <a:t>I</a:t>
            </a:r>
            <a:r>
              <a:rPr lang="en-US" sz="3600">
                <a:solidFill>
                  <a:srgbClr val="FF0000"/>
                </a:solidFill>
                <a:latin typeface="Times New Roman" panose="02020603050405020304" pitchFamily="18" charset="0"/>
                <a:cs typeface="Times New Roman" panose="02020603050405020304" pitchFamily="18" charset="0"/>
              </a:rPr>
              <a:t>I</a:t>
            </a:r>
            <a:r>
              <a:rPr lang="vi-VN" sz="3600">
                <a:solidFill>
                  <a:srgbClr val="FF0000"/>
                </a:solidFill>
                <a:latin typeface="Times New Roman" panose="02020603050405020304" pitchFamily="18" charset="0"/>
                <a:cs typeface="Times New Roman" panose="02020603050405020304" pitchFamily="18" charset="0"/>
              </a:rPr>
              <a:t>. Luyện tập</a:t>
            </a:r>
            <a:endParaRPr lang="en-US" sz="360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484E36-BECF-B6D8-50F3-D2D69185F125}"/>
              </a:ext>
            </a:extLst>
          </p:cNvPr>
          <p:cNvSpPr>
            <a:spLocks noGrp="1"/>
          </p:cNvSpPr>
          <p:nvPr>
            <p:ph idx="1"/>
          </p:nvPr>
        </p:nvSpPr>
        <p:spPr>
          <a:xfrm>
            <a:off x="604157" y="1175658"/>
            <a:ext cx="11103429" cy="5124132"/>
          </a:xfrm>
        </p:spPr>
        <p:txBody>
          <a:bodyPr>
            <a:normAutofit fontScale="92500" lnSpcReduction="20000"/>
          </a:bodyPr>
          <a:lstStyle/>
          <a:p>
            <a:pPr algn="just">
              <a:lnSpc>
                <a:spcPct val="110000"/>
              </a:lnSpc>
            </a:pPr>
            <a:r>
              <a:rPr lang="vi-VN" sz="2800">
                <a:solidFill>
                  <a:srgbClr val="0033CC"/>
                </a:solidFill>
                <a:latin typeface="Times New Roman" panose="02020603050405020304" pitchFamily="18" charset="0"/>
                <a:cs typeface="Times New Roman" panose="02020603050405020304" pitchFamily="18" charset="0"/>
              </a:rPr>
              <a:t>Bài tập 1 </a:t>
            </a:r>
            <a:endParaRPr lang="en-US" sz="2800">
              <a:solidFill>
                <a:srgbClr val="0033CC"/>
              </a:solidFill>
              <a:latin typeface="Times New Roman" panose="02020603050405020304" pitchFamily="18" charset="0"/>
              <a:cs typeface="Times New Roman" panose="02020603050405020304" pitchFamily="18" charset="0"/>
            </a:endParaRPr>
          </a:p>
          <a:p>
            <a:pPr algn="just">
              <a:lnSpc>
                <a:spcPct val="110000"/>
              </a:lnSpc>
            </a:pPr>
            <a:r>
              <a:rPr lang="en-US" sz="2800" b="0">
                <a:latin typeface="Times New Roman" panose="02020603050405020304" pitchFamily="18" charset="0"/>
                <a:cs typeface="Times New Roman" panose="02020603050405020304" pitchFamily="18" charset="0"/>
              </a:rPr>
              <a:t>a. </a:t>
            </a:r>
            <a:r>
              <a:rPr lang="vi-VN" sz="2800" b="0">
                <a:latin typeface="Times New Roman" panose="02020603050405020304" pitchFamily="18" charset="0"/>
                <a:cs typeface="Times New Roman" panose="02020603050405020304" pitchFamily="18" charset="0"/>
              </a:rPr>
              <a:t>− Phần dẫn</a:t>
            </a:r>
            <a:r>
              <a:rPr lang="vi-VN" sz="2800" b="0" i="1">
                <a:latin typeface="Times New Roman" panose="02020603050405020304" pitchFamily="18" charset="0"/>
                <a:cs typeface="Times New Roman" panose="02020603050405020304" pitchFamily="18" charset="0"/>
              </a:rPr>
              <a:t>: “Chàng đi chuyến này, thiếp chẳng dám mong đeo được ấn phong hầu [...], chỉ xin ngày về mang theo được hai chữ bình yên, thế là đủ rồi”.</a:t>
            </a:r>
            <a:endParaRPr lang="en-US" sz="2800" b="0" i="1">
              <a:latin typeface="Times New Roman" panose="02020603050405020304" pitchFamily="18" charset="0"/>
              <a:cs typeface="Times New Roman" panose="02020603050405020304" pitchFamily="18" charset="0"/>
            </a:endParaRPr>
          </a:p>
          <a:p>
            <a:pPr algn="just">
              <a:lnSpc>
                <a:spcPct val="110000"/>
              </a:lnSpc>
            </a:pPr>
            <a:r>
              <a:rPr lang="vi-VN" sz="2800" b="0">
                <a:latin typeface="Times New Roman" panose="02020603050405020304" pitchFamily="18" charset="0"/>
                <a:cs typeface="Times New Roman" panose="02020603050405020304" pitchFamily="18" charset="0"/>
              </a:rPr>
              <a:t>– Cách dẫn: trực tiếp. </a:t>
            </a:r>
            <a:endParaRPr lang="en-US" sz="2800" b="0">
              <a:latin typeface="Times New Roman" panose="02020603050405020304" pitchFamily="18" charset="0"/>
              <a:cs typeface="Times New Roman" panose="02020603050405020304" pitchFamily="18" charset="0"/>
            </a:endParaRPr>
          </a:p>
          <a:p>
            <a:pPr algn="just">
              <a:lnSpc>
                <a:spcPct val="110000"/>
              </a:lnSpc>
            </a:pPr>
            <a:r>
              <a:rPr lang="vi-VN" sz="2800" b="0">
                <a:latin typeface="Times New Roman" panose="02020603050405020304" pitchFamily="18" charset="0"/>
                <a:cs typeface="Times New Roman" panose="02020603050405020304" pitchFamily="18" charset="0"/>
              </a:rPr>
              <a:t>– Dấu hiệu: Phần dẫn được đặt sau dấu hai chấm và trong dấu ngoặc kép. </a:t>
            </a:r>
            <a:endParaRPr lang="en-US" sz="2800" b="0">
              <a:latin typeface="Times New Roman" panose="02020603050405020304" pitchFamily="18" charset="0"/>
              <a:cs typeface="Times New Roman" panose="02020603050405020304" pitchFamily="18" charset="0"/>
            </a:endParaRPr>
          </a:p>
          <a:p>
            <a:pPr algn="just">
              <a:lnSpc>
                <a:spcPct val="110000"/>
              </a:lnSpc>
            </a:pPr>
            <a:r>
              <a:rPr lang="vi-VN" sz="2800" b="0">
                <a:latin typeface="Times New Roman" panose="02020603050405020304" pitchFamily="18" charset="0"/>
                <a:cs typeface="Times New Roman" panose="02020603050405020304" pitchFamily="18" charset="0"/>
              </a:rPr>
              <a:t>b. – Phần dẫn: </a:t>
            </a:r>
            <a:r>
              <a:rPr lang="vi-VN" sz="2800" b="0" i="1">
                <a:latin typeface="Times New Roman" panose="02020603050405020304" pitchFamily="18" charset="0"/>
                <a:cs typeface="Times New Roman" panose="02020603050405020304" pitchFamily="18" charset="0"/>
              </a:rPr>
              <a:t>người La Mã xưa kia nuôi ong trong những cái tổ bằng đồng hình chiếc vại, có đục thủng nhiều hàng lỗ con vòng quanh miệng, quanh đáy. </a:t>
            </a:r>
            <a:endParaRPr lang="en-US" sz="2800" b="0" i="1">
              <a:latin typeface="Times New Roman" panose="02020603050405020304" pitchFamily="18" charset="0"/>
              <a:cs typeface="Times New Roman" panose="02020603050405020304" pitchFamily="18" charset="0"/>
            </a:endParaRPr>
          </a:p>
          <a:p>
            <a:pPr algn="just">
              <a:lnSpc>
                <a:spcPct val="110000"/>
              </a:lnSpc>
            </a:pPr>
            <a:r>
              <a:rPr lang="vi-VN" sz="2800" b="0">
                <a:latin typeface="Times New Roman" panose="02020603050405020304" pitchFamily="18" charset="0"/>
                <a:cs typeface="Times New Roman" panose="02020603050405020304" pitchFamily="18" charset="0"/>
              </a:rPr>
              <a:t>– Cách dẫn: gián tiếp. </a:t>
            </a:r>
            <a:endParaRPr lang="en-US" sz="2800" b="0">
              <a:latin typeface="Times New Roman" panose="02020603050405020304" pitchFamily="18" charset="0"/>
              <a:cs typeface="Times New Roman" panose="02020603050405020304" pitchFamily="18" charset="0"/>
            </a:endParaRPr>
          </a:p>
          <a:p>
            <a:pPr algn="just">
              <a:lnSpc>
                <a:spcPct val="110000"/>
              </a:lnSpc>
            </a:pPr>
            <a:r>
              <a:rPr lang="vi-VN" sz="2800" b="0">
                <a:latin typeface="Times New Roman" panose="02020603050405020304" pitchFamily="18" charset="0"/>
                <a:cs typeface="Times New Roman" panose="02020603050405020304" pitchFamily="18" charset="0"/>
              </a:rPr>
              <a:t>– Dấu hiệu: có lời chỉ dẫn “theo như lời thầy giáo của tôi bảo”, phần dẫn không được đặt trong dấu ngoặc kép.</a:t>
            </a:r>
            <a:endParaRPr lang="en-US" sz="2800" b="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11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183CDF-AA47-067E-4A61-3BAD07F5EB13}"/>
              </a:ext>
            </a:extLst>
          </p:cNvPr>
          <p:cNvSpPr>
            <a:spLocks noGrp="1"/>
          </p:cNvSpPr>
          <p:nvPr>
            <p:ph type="title"/>
          </p:nvPr>
        </p:nvSpPr>
        <p:spPr>
          <a:xfrm>
            <a:off x="604156" y="558210"/>
            <a:ext cx="11103430" cy="617448"/>
          </a:xfrm>
        </p:spPr>
        <p:txBody>
          <a:bodyPr>
            <a:noAutofit/>
          </a:bodyPr>
          <a:lstStyle/>
          <a:p>
            <a:r>
              <a:rPr lang="vi-VN" sz="3600">
                <a:solidFill>
                  <a:srgbClr val="FF0000"/>
                </a:solidFill>
                <a:latin typeface="Times New Roman" panose="02020603050405020304" pitchFamily="18" charset="0"/>
                <a:cs typeface="Times New Roman" panose="02020603050405020304" pitchFamily="18" charset="0"/>
              </a:rPr>
              <a:t>I</a:t>
            </a:r>
            <a:r>
              <a:rPr lang="en-US" sz="3600">
                <a:solidFill>
                  <a:srgbClr val="FF0000"/>
                </a:solidFill>
                <a:latin typeface="Times New Roman" panose="02020603050405020304" pitchFamily="18" charset="0"/>
                <a:cs typeface="Times New Roman" panose="02020603050405020304" pitchFamily="18" charset="0"/>
              </a:rPr>
              <a:t>I</a:t>
            </a:r>
            <a:r>
              <a:rPr lang="vi-VN" sz="3600">
                <a:solidFill>
                  <a:srgbClr val="FF0000"/>
                </a:solidFill>
                <a:latin typeface="Times New Roman" panose="02020603050405020304" pitchFamily="18" charset="0"/>
                <a:cs typeface="Times New Roman" panose="02020603050405020304" pitchFamily="18" charset="0"/>
              </a:rPr>
              <a:t>. Luyện tập</a:t>
            </a:r>
            <a:endParaRPr lang="en-US" sz="360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9E109D1-C6A6-DE3F-A353-575F44E47ED9}"/>
              </a:ext>
            </a:extLst>
          </p:cNvPr>
          <p:cNvSpPr txBox="1"/>
          <p:nvPr/>
        </p:nvSpPr>
        <p:spPr>
          <a:xfrm>
            <a:off x="604156" y="1335065"/>
            <a:ext cx="11103430" cy="4893647"/>
          </a:xfrm>
          <a:prstGeom prst="rect">
            <a:avLst/>
          </a:prstGeom>
          <a:noFill/>
        </p:spPr>
        <p:txBody>
          <a:bodyPr wrap="square">
            <a:spAutoFit/>
          </a:bodyPr>
          <a:lstStyle/>
          <a:p>
            <a:pPr algn="just"/>
            <a:r>
              <a:rPr lang="vi-VN" sz="2400" b="1">
                <a:solidFill>
                  <a:srgbClr val="0033CC"/>
                </a:solidFill>
                <a:latin typeface="Times New Roman" panose="02020603050405020304" pitchFamily="18" charset="0"/>
                <a:cs typeface="Times New Roman" panose="02020603050405020304" pitchFamily="18" charset="0"/>
              </a:rPr>
              <a:t>Bài tập 2 </a:t>
            </a:r>
            <a:endParaRPr lang="en-US" sz="2400" b="1">
              <a:solidFill>
                <a:srgbClr val="0033CC"/>
              </a:solidFill>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a. </a:t>
            </a:r>
            <a:r>
              <a:rPr lang="vi-VN" sz="2400">
                <a:latin typeface="Times New Roman" panose="02020603050405020304" pitchFamily="18" charset="0"/>
                <a:cs typeface="Times New Roman" panose="02020603050405020304" pitchFamily="18" charset="0"/>
              </a:rPr>
              <a:t>Nỗi oan của Vũ Nương sẽ còn đeo đẳng mãi lấy nàng, nếu như không có một đêm tình cờ đứa bé nói cha của nó lại đến rồi.</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b. Thủ lĩnh da đỏ Xi-át-tơn đã khẳng định rằng, đối với đồng bào của ông, mỗi tấc đất là thiêng liêng, mỗi lá thông óng ánh, mỗi bờ cát, mỗi hạt sương long lanh trong những cánh rừng rậm rạp, mỗi bãi đất hoang và tiếng thì thầm của côn trùng là những điều thiêng liêng trong kí ức và kinh nghiệm của đồng bào ông. </a:t>
            </a:r>
            <a:endParaRPr lang="en-US" sz="2400">
              <a:latin typeface="Times New Roman" panose="02020603050405020304" pitchFamily="18" charset="0"/>
              <a:cs typeface="Times New Roman" panose="02020603050405020304" pitchFamily="18" charset="0"/>
            </a:endParaRPr>
          </a:p>
          <a:p>
            <a:pPr algn="just"/>
            <a:r>
              <a:rPr lang="vi-VN" sz="2400">
                <a:latin typeface="Times New Roman" panose="02020603050405020304" pitchFamily="18" charset="0"/>
                <a:cs typeface="Times New Roman" panose="02020603050405020304" pitchFamily="18" charset="0"/>
              </a:rPr>
              <a:t>c. Trong Thi nhân Việt Nam, Hoài Thanh đã bộc lộ thành thực tâm trạng của ông, đó là dầu có ưa thơ người này người khác, mỗi lúc buồn đến, ông lại trở về với Lưu Trọng Lư. Có những bài thơ cứ vương vấn trong trí ông hàng tháng, lúc nào cũng văng vẳng bên tai. Bởi vì đối với ông, thơ của Lưu Trọng Lư nhiều bài không phải là thơ, nghĩa là những công trình nghệ thuật, mà chính là tiếng lòng thổn thức cùng hoà theo tiếng thổn thức trong lòng mỗi người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7003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3A0221-F966-F82A-1BED-BCEF386FCCAB}"/>
              </a:ext>
            </a:extLst>
          </p:cNvPr>
          <p:cNvSpPr>
            <a:spLocks noGrp="1"/>
          </p:cNvSpPr>
          <p:nvPr>
            <p:ph type="title"/>
          </p:nvPr>
        </p:nvSpPr>
        <p:spPr>
          <a:xfrm>
            <a:off x="604156" y="558210"/>
            <a:ext cx="11103430" cy="617448"/>
          </a:xfrm>
        </p:spPr>
        <p:txBody>
          <a:bodyPr>
            <a:noAutofit/>
          </a:bodyPr>
          <a:lstStyle/>
          <a:p>
            <a:r>
              <a:rPr lang="vi-VN" sz="3600">
                <a:solidFill>
                  <a:srgbClr val="FF0000"/>
                </a:solidFill>
                <a:latin typeface="Times New Roman" panose="02020603050405020304" pitchFamily="18" charset="0"/>
                <a:cs typeface="Times New Roman" panose="02020603050405020304" pitchFamily="18" charset="0"/>
              </a:rPr>
              <a:t>I</a:t>
            </a:r>
            <a:r>
              <a:rPr lang="en-US" sz="3600">
                <a:solidFill>
                  <a:srgbClr val="FF0000"/>
                </a:solidFill>
                <a:latin typeface="Times New Roman" panose="02020603050405020304" pitchFamily="18" charset="0"/>
                <a:cs typeface="Times New Roman" panose="02020603050405020304" pitchFamily="18" charset="0"/>
              </a:rPr>
              <a:t>I</a:t>
            </a:r>
            <a:r>
              <a:rPr lang="vi-VN" sz="3600">
                <a:solidFill>
                  <a:srgbClr val="FF0000"/>
                </a:solidFill>
                <a:latin typeface="Times New Roman" panose="02020603050405020304" pitchFamily="18" charset="0"/>
                <a:cs typeface="Times New Roman" panose="02020603050405020304" pitchFamily="18" charset="0"/>
              </a:rPr>
              <a:t>. Luyện tập</a:t>
            </a:r>
            <a:endParaRPr lang="en-US" sz="360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4A4D2D3-EC5E-F8E1-6AFB-E4F05C8D6EC2}"/>
              </a:ext>
            </a:extLst>
          </p:cNvPr>
          <p:cNvSpPr txBox="1"/>
          <p:nvPr/>
        </p:nvSpPr>
        <p:spPr>
          <a:xfrm>
            <a:off x="484414" y="1175658"/>
            <a:ext cx="11223172" cy="3108543"/>
          </a:xfrm>
          <a:prstGeom prst="rect">
            <a:avLst/>
          </a:prstGeom>
          <a:noFill/>
        </p:spPr>
        <p:txBody>
          <a:bodyPr wrap="square">
            <a:spAutoFit/>
          </a:bodyPr>
          <a:lstStyle/>
          <a:p>
            <a:pPr algn="just"/>
            <a:r>
              <a:rPr lang="vi-VN" sz="2800" b="1">
                <a:solidFill>
                  <a:srgbClr val="0033CC"/>
                </a:solidFill>
                <a:latin typeface="Times New Roman" panose="02020603050405020304" pitchFamily="18" charset="0"/>
                <a:cs typeface="Times New Roman" panose="02020603050405020304" pitchFamily="18" charset="0"/>
              </a:rPr>
              <a:t>Bài tập 3 </a:t>
            </a:r>
            <a:endParaRPr lang="en-US" sz="2800" b="1">
              <a:solidFill>
                <a:srgbClr val="0033CC"/>
              </a:solidFill>
              <a:latin typeface="Times New Roman" panose="02020603050405020304" pitchFamily="18" charset="0"/>
              <a:cs typeface="Times New Roman" panose="02020603050405020304" pitchFamily="18" charset="0"/>
            </a:endParaRPr>
          </a:p>
          <a:p>
            <a:pPr algn="just"/>
            <a:r>
              <a:rPr lang="vi-VN" sz="2800">
                <a:latin typeface="Times New Roman" panose="02020603050405020304" pitchFamily="18" charset="0"/>
                <a:cs typeface="Times New Roman" panose="02020603050405020304" pitchFamily="18" charset="0"/>
              </a:rPr>
              <a:t>HS viết được đoạn văn theo yêu cầu. </a:t>
            </a:r>
            <a:endParaRPr lang="en-US" sz="2800">
              <a:latin typeface="Times New Roman" panose="02020603050405020304" pitchFamily="18" charset="0"/>
              <a:cs typeface="Times New Roman" panose="02020603050405020304" pitchFamily="18" charset="0"/>
            </a:endParaRPr>
          </a:p>
          <a:p>
            <a:pPr algn="just"/>
            <a:r>
              <a:rPr lang="vi-VN" sz="2800">
                <a:latin typeface="Times New Roman" panose="02020603050405020304" pitchFamily="18" charset="0"/>
                <a:cs typeface="Times New Roman" panose="02020603050405020304" pitchFamily="18" charset="0"/>
              </a:rPr>
              <a:t>Đảm bảo: </a:t>
            </a:r>
            <a:endParaRPr lang="en-US" sz="2800">
              <a:latin typeface="Times New Roman" panose="02020603050405020304" pitchFamily="18" charset="0"/>
              <a:cs typeface="Times New Roman" panose="02020603050405020304" pitchFamily="18" charset="0"/>
            </a:endParaRPr>
          </a:p>
          <a:p>
            <a:pPr algn="just"/>
            <a:r>
              <a:rPr lang="vi-VN" sz="2800">
                <a:latin typeface="Times New Roman" panose="02020603050405020304" pitchFamily="18" charset="0"/>
                <a:cs typeface="Times New Roman" panose="02020603050405020304" pitchFamily="18" charset="0"/>
              </a:rPr>
              <a:t>– Độ dài: 5 – 7 câu </a:t>
            </a:r>
            <a:endParaRPr lang="en-US" sz="2800">
              <a:latin typeface="Times New Roman" panose="02020603050405020304" pitchFamily="18" charset="0"/>
              <a:cs typeface="Times New Roman" panose="02020603050405020304" pitchFamily="18" charset="0"/>
            </a:endParaRPr>
          </a:p>
          <a:p>
            <a:pPr algn="just"/>
            <a:r>
              <a:rPr lang="vi-VN" sz="2800">
                <a:latin typeface="Times New Roman" panose="02020603050405020304" pitchFamily="18" charset="0"/>
                <a:cs typeface="Times New Roman" panose="02020603050405020304" pitchFamily="18" charset="0"/>
              </a:rPr>
              <a:t>– Nội dung: tài năng của Nguyễn Dữ trong việc dung hoà được yếu tố hiện thực với ước mơ, tồn tại với ảo ảnh. </a:t>
            </a:r>
            <a:endParaRPr lang="en-US" sz="2800">
              <a:latin typeface="Times New Roman" panose="02020603050405020304" pitchFamily="18" charset="0"/>
              <a:cs typeface="Times New Roman" panose="02020603050405020304" pitchFamily="18" charset="0"/>
            </a:endParaRPr>
          </a:p>
          <a:p>
            <a:pPr algn="just"/>
            <a:r>
              <a:rPr lang="vi-VN" sz="2800">
                <a:latin typeface="Times New Roman" panose="02020603050405020304" pitchFamily="18" charset="0"/>
                <a:cs typeface="Times New Roman" panose="02020603050405020304" pitchFamily="18" charset="0"/>
              </a:rPr>
              <a:t>– Trích dẫn ý kiến theo cách trực tiếp hoặc gián tiếp.</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6582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10E54-BF79-F5A4-27E3-F0CA4E150A43}"/>
              </a:ext>
            </a:extLst>
          </p:cNvPr>
          <p:cNvSpPr>
            <a:spLocks noGrp="1"/>
          </p:cNvSpPr>
          <p:nvPr>
            <p:ph idx="1"/>
          </p:nvPr>
        </p:nvSpPr>
        <p:spPr/>
        <p:txBody>
          <a:bodyPr/>
          <a:lstStyle/>
          <a:p>
            <a:pPr algn="ctr"/>
            <a:r>
              <a:rPr lang="en-US" i="1">
                <a:solidFill>
                  <a:srgbClr val="0033CC"/>
                </a:solidFill>
                <a:latin typeface="Times New Roman" panose="02020603050405020304" pitchFamily="18" charset="0"/>
                <a:cs typeface="Times New Roman" panose="02020603050405020304" pitchFamily="18" charset="0"/>
              </a:rPr>
              <a:t>Lấy ví dụ về cách dẫn trực tiếp và cách dẫn gián tiếp trong một vài trường hợp cụ thể.</a:t>
            </a:r>
          </a:p>
        </p:txBody>
      </p:sp>
      <p:sp>
        <p:nvSpPr>
          <p:cNvPr id="4" name="Title 1">
            <a:extLst>
              <a:ext uri="{FF2B5EF4-FFF2-40B4-BE49-F238E27FC236}">
                <a16:creationId xmlns:a16="http://schemas.microsoft.com/office/drawing/2014/main" id="{073552C6-4C1C-A764-CEAC-99A7BECE7361}"/>
              </a:ext>
            </a:extLst>
          </p:cNvPr>
          <p:cNvSpPr>
            <a:spLocks noGrp="1"/>
          </p:cNvSpPr>
          <p:nvPr>
            <p:ph type="title"/>
          </p:nvPr>
        </p:nvSpPr>
        <p:spPr>
          <a:xfrm>
            <a:off x="604156" y="558210"/>
            <a:ext cx="11103430" cy="617448"/>
          </a:xfrm>
        </p:spPr>
        <p:txBody>
          <a:bodyPr>
            <a:noAutofit/>
          </a:bodyPr>
          <a:lstStyle/>
          <a:p>
            <a:r>
              <a:rPr lang="vi-VN" sz="3600">
                <a:solidFill>
                  <a:srgbClr val="FF0000"/>
                </a:solidFill>
                <a:latin typeface="Times New Roman" panose="02020603050405020304" pitchFamily="18" charset="0"/>
                <a:cs typeface="Times New Roman" panose="02020603050405020304" pitchFamily="18" charset="0"/>
              </a:rPr>
              <a:t>I</a:t>
            </a:r>
            <a:r>
              <a:rPr lang="en-US" sz="3600">
                <a:solidFill>
                  <a:srgbClr val="FF0000"/>
                </a:solidFill>
                <a:latin typeface="Times New Roman" panose="02020603050405020304" pitchFamily="18" charset="0"/>
                <a:cs typeface="Times New Roman" panose="02020603050405020304" pitchFamily="18" charset="0"/>
              </a:rPr>
              <a:t>II. Vận dụng</a:t>
            </a:r>
          </a:p>
        </p:txBody>
      </p:sp>
    </p:spTree>
    <p:extLst>
      <p:ext uri="{BB962C8B-B14F-4D97-AF65-F5344CB8AC3E}">
        <p14:creationId xmlns:p14="http://schemas.microsoft.com/office/powerpoint/2010/main" val="69269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F6AA32-13C2-415E-B4CB-5A6D2336AC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4C65B38-206D-D792-B432-970A80A1AD56}"/>
              </a:ext>
            </a:extLst>
          </p:cNvPr>
          <p:cNvPicPr>
            <a:picLocks noChangeAspect="1"/>
          </p:cNvPicPr>
          <p:nvPr/>
        </p:nvPicPr>
        <p:blipFill rotWithShape="1">
          <a:blip r:embed="rId2"/>
          <a:srcRect r="7110" b="-1"/>
          <a:stretch/>
        </p:blipFill>
        <p:spPr>
          <a:xfrm>
            <a:off x="20" y="10"/>
            <a:ext cx="12191980" cy="6857990"/>
          </a:xfrm>
          <a:prstGeom prst="rect">
            <a:avLst/>
          </a:prstGeom>
        </p:spPr>
      </p:pic>
    </p:spTree>
    <p:extLst>
      <p:ext uri="{BB962C8B-B14F-4D97-AF65-F5344CB8AC3E}">
        <p14:creationId xmlns:p14="http://schemas.microsoft.com/office/powerpoint/2010/main" val="2467159006"/>
      </p:ext>
    </p:extLst>
  </p:cSld>
  <p:clrMapOvr>
    <a:masterClrMapping/>
  </p:clrMapOvr>
</p:sld>
</file>

<file path=ppt/theme/theme1.xml><?xml version="1.0" encoding="utf-8"?>
<a:theme xmlns:a="http://schemas.openxmlformats.org/drawingml/2006/main" name="Chitchat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TotalTime>
  <Words>685</Words>
  <Application>Microsoft Office PowerPoint</Application>
  <PresentationFormat>Widescreen</PresentationFormat>
  <Paragraphs>35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The Hand</vt:lpstr>
      <vt:lpstr>The Serif Hand</vt:lpstr>
      <vt:lpstr>Times New Roman</vt:lpstr>
      <vt:lpstr>ChitchatVTI</vt:lpstr>
      <vt:lpstr>BÀI 4.  KHÁM PHÁ VẺ ĐẸP VĂN CHƯƠNG</vt:lpstr>
      <vt:lpstr>PowerPoint Presentation</vt:lpstr>
      <vt:lpstr>I. Cách dẫn trực tiếp và cách dẫn gián tiếp</vt:lpstr>
      <vt:lpstr>I. Cách dẫn trực tiếp và cách dẫn gián tiếp</vt:lpstr>
      <vt:lpstr>II. Luyện tập</vt:lpstr>
      <vt:lpstr>II. Luyện tập</vt:lpstr>
      <vt:lpstr>II. Luyện tập</vt:lpstr>
      <vt:lpstr>III. Vận dụng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  KHÁM PHÁ VẺ ĐẸP VĂN CHƯƠNG</dc:title>
  <dc:creator>Thao Vi</dc:creator>
  <cp:lastModifiedBy>DELL</cp:lastModifiedBy>
  <cp:revision>4</cp:revision>
  <dcterms:created xsi:type="dcterms:W3CDTF">2024-06-09T16:50:11Z</dcterms:created>
  <dcterms:modified xsi:type="dcterms:W3CDTF">2024-08-21T01:42:42Z</dcterms:modified>
</cp:coreProperties>
</file>