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29" autoAdjust="0"/>
    <p:restoredTop sz="94660"/>
  </p:normalViewPr>
  <p:slideViewPr>
    <p:cSldViewPr snapToGrid="0">
      <p:cViewPr varScale="1">
        <p:scale>
          <a:sx n="82" d="100"/>
          <a:sy n="82" d="100"/>
        </p:scale>
        <p:origin x="73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4A0F708-DC55-4888-AFE3-A645811A76D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34BCE37-7C69-4079-A744-3126389C3D8C}">
      <dgm:prSet custT="1"/>
      <dgm:spPr/>
      <dgm:t>
        <a:bodyPr/>
        <a:lstStyle/>
        <a:p>
          <a:pPr algn="ctr"/>
          <a:r>
            <a:rPr lang="en-US" sz="4400" b="1" baseline="0" dirty="0" smtClean="0">
              <a:solidFill>
                <a:srgbClr val="0033CC"/>
              </a:solidFill>
              <a:latin typeface="Times New Roman" panose="02020603050405020304" pitchFamily="18" charset="0"/>
              <a:cs typeface="Times New Roman" panose="02020603050405020304" pitchFamily="18" charset="0"/>
            </a:rPr>
            <a:t>TIẾT 44: THỰC </a:t>
          </a:r>
          <a:r>
            <a:rPr lang="en-US" sz="4400" b="1" baseline="0" dirty="0">
              <a:solidFill>
                <a:srgbClr val="0033CC"/>
              </a:solidFill>
              <a:latin typeface="Times New Roman" panose="02020603050405020304" pitchFamily="18" charset="0"/>
              <a:cs typeface="Times New Roman" panose="02020603050405020304" pitchFamily="18" charset="0"/>
            </a:rPr>
            <a:t>HÀNH TIẾNG VIỆT</a:t>
          </a:r>
          <a:endParaRPr lang="en-US" sz="4400" dirty="0">
            <a:solidFill>
              <a:srgbClr val="0033CC"/>
            </a:solidFill>
            <a:latin typeface="Times New Roman" panose="02020603050405020304" pitchFamily="18" charset="0"/>
            <a:cs typeface="Times New Roman" panose="02020603050405020304" pitchFamily="18" charset="0"/>
          </a:endParaRPr>
        </a:p>
      </dgm:t>
    </dgm:pt>
    <dgm:pt modelId="{68C5CA94-6FF3-4E3A-8F90-397187F8E43E}" type="parTrans" cxnId="{0E4084F9-D748-4F71-8545-68F26928A80A}">
      <dgm:prSet/>
      <dgm:spPr/>
      <dgm:t>
        <a:bodyPr/>
        <a:lstStyle/>
        <a:p>
          <a:endParaRPr lang="en-US">
            <a:solidFill>
              <a:srgbClr val="0033CC"/>
            </a:solidFill>
          </a:endParaRPr>
        </a:p>
      </dgm:t>
    </dgm:pt>
    <dgm:pt modelId="{25B3FF75-AA82-48B7-92E8-4571650F396C}" type="sibTrans" cxnId="{0E4084F9-D748-4F71-8545-68F26928A80A}">
      <dgm:prSet/>
      <dgm:spPr/>
      <dgm:t>
        <a:bodyPr/>
        <a:lstStyle/>
        <a:p>
          <a:endParaRPr lang="en-US">
            <a:solidFill>
              <a:srgbClr val="0033CC"/>
            </a:solidFill>
          </a:endParaRPr>
        </a:p>
      </dgm:t>
    </dgm:pt>
    <dgm:pt modelId="{875CA7AB-9093-4BF9-BBFD-5F32940F7C27}">
      <dgm:prSet custT="1"/>
      <dgm:spPr/>
      <dgm:t>
        <a:bodyPr/>
        <a:lstStyle/>
        <a:p>
          <a:pPr algn="ctr"/>
          <a:r>
            <a:rPr lang="en-US" sz="4400" b="1" baseline="0" dirty="0">
              <a:solidFill>
                <a:schemeClr val="bg1"/>
              </a:solidFill>
              <a:latin typeface="Times New Roman" panose="02020603050405020304" pitchFamily="18" charset="0"/>
              <a:cs typeface="Times New Roman" panose="02020603050405020304" pitchFamily="18" charset="0"/>
            </a:rPr>
            <a:t>CÁCH DẪN TRỰC TIẾP VÀ</a:t>
          </a:r>
        </a:p>
        <a:p>
          <a:pPr algn="ctr"/>
          <a:r>
            <a:rPr lang="en-US" sz="4400" b="1" baseline="0" dirty="0">
              <a:solidFill>
                <a:schemeClr val="bg1"/>
              </a:solidFill>
              <a:latin typeface="Times New Roman" panose="02020603050405020304" pitchFamily="18" charset="0"/>
              <a:cs typeface="Times New Roman" panose="02020603050405020304" pitchFamily="18" charset="0"/>
            </a:rPr>
            <a:t>CÁCH DẪN GIÁN TIẾP</a:t>
          </a:r>
          <a:endParaRPr lang="en-US" sz="4400" dirty="0">
            <a:solidFill>
              <a:schemeClr val="bg1"/>
            </a:solidFill>
            <a:latin typeface="Times New Roman" panose="02020603050405020304" pitchFamily="18" charset="0"/>
            <a:cs typeface="Times New Roman" panose="02020603050405020304" pitchFamily="18" charset="0"/>
          </a:endParaRPr>
        </a:p>
      </dgm:t>
    </dgm:pt>
    <dgm:pt modelId="{788201A0-27C2-46EB-84ED-4B62BC7560CE}" type="parTrans" cxnId="{32BDB60D-0EA0-48BF-85D6-412B5164645F}">
      <dgm:prSet/>
      <dgm:spPr/>
      <dgm:t>
        <a:bodyPr/>
        <a:lstStyle/>
        <a:p>
          <a:endParaRPr lang="en-US">
            <a:solidFill>
              <a:srgbClr val="0033CC"/>
            </a:solidFill>
          </a:endParaRPr>
        </a:p>
      </dgm:t>
    </dgm:pt>
    <dgm:pt modelId="{0043722B-3286-4C5C-AAD5-89ACE1391E04}" type="sibTrans" cxnId="{32BDB60D-0EA0-48BF-85D6-412B5164645F}">
      <dgm:prSet/>
      <dgm:spPr/>
      <dgm:t>
        <a:bodyPr/>
        <a:lstStyle/>
        <a:p>
          <a:endParaRPr lang="en-US">
            <a:solidFill>
              <a:srgbClr val="0033CC"/>
            </a:solidFill>
          </a:endParaRPr>
        </a:p>
      </dgm:t>
    </dgm:pt>
    <dgm:pt modelId="{F9C135CC-6E08-464D-85EF-B76A5DB1B7E1}" type="pres">
      <dgm:prSet presAssocID="{44A0F708-DC55-4888-AFE3-A645811A76D4}" presName="linear" presStyleCnt="0">
        <dgm:presLayoutVars>
          <dgm:animLvl val="lvl"/>
          <dgm:resizeHandles val="exact"/>
        </dgm:presLayoutVars>
      </dgm:prSet>
      <dgm:spPr/>
      <dgm:t>
        <a:bodyPr/>
        <a:lstStyle/>
        <a:p>
          <a:endParaRPr lang="en-US"/>
        </a:p>
      </dgm:t>
    </dgm:pt>
    <dgm:pt modelId="{DF403285-C6B2-4ED1-9193-9DC2FF95B3E9}" type="pres">
      <dgm:prSet presAssocID="{634BCE37-7C69-4079-A744-3126389C3D8C}" presName="parentText" presStyleLbl="node1" presStyleIdx="0" presStyleCnt="2" custLinFactY="-40318" custLinFactNeighborX="-181" custLinFactNeighborY="-100000">
        <dgm:presLayoutVars>
          <dgm:chMax val="0"/>
          <dgm:bulletEnabled val="1"/>
        </dgm:presLayoutVars>
      </dgm:prSet>
      <dgm:spPr/>
      <dgm:t>
        <a:bodyPr/>
        <a:lstStyle/>
        <a:p>
          <a:endParaRPr lang="en-US"/>
        </a:p>
      </dgm:t>
    </dgm:pt>
    <dgm:pt modelId="{22A6C15F-AC82-4ABF-8C81-1AD2CA90719F}" type="pres">
      <dgm:prSet presAssocID="{25B3FF75-AA82-48B7-92E8-4571650F396C}" presName="spacer" presStyleCnt="0"/>
      <dgm:spPr/>
    </dgm:pt>
    <dgm:pt modelId="{2C659057-6F8C-4568-B5EF-2C2AE478CCA7}" type="pres">
      <dgm:prSet presAssocID="{875CA7AB-9093-4BF9-BBFD-5F32940F7C27}" presName="parentText" presStyleLbl="node1" presStyleIdx="1" presStyleCnt="2">
        <dgm:presLayoutVars>
          <dgm:chMax val="0"/>
          <dgm:bulletEnabled val="1"/>
        </dgm:presLayoutVars>
      </dgm:prSet>
      <dgm:spPr/>
      <dgm:t>
        <a:bodyPr/>
        <a:lstStyle/>
        <a:p>
          <a:endParaRPr lang="en-US"/>
        </a:p>
      </dgm:t>
    </dgm:pt>
  </dgm:ptLst>
  <dgm:cxnLst>
    <dgm:cxn modelId="{32BDB60D-0EA0-48BF-85D6-412B5164645F}" srcId="{44A0F708-DC55-4888-AFE3-A645811A76D4}" destId="{875CA7AB-9093-4BF9-BBFD-5F32940F7C27}" srcOrd="1" destOrd="0" parTransId="{788201A0-27C2-46EB-84ED-4B62BC7560CE}" sibTransId="{0043722B-3286-4C5C-AAD5-89ACE1391E04}"/>
    <dgm:cxn modelId="{0E4084F9-D748-4F71-8545-68F26928A80A}" srcId="{44A0F708-DC55-4888-AFE3-A645811A76D4}" destId="{634BCE37-7C69-4079-A744-3126389C3D8C}" srcOrd="0" destOrd="0" parTransId="{68C5CA94-6FF3-4E3A-8F90-397187F8E43E}" sibTransId="{25B3FF75-AA82-48B7-92E8-4571650F396C}"/>
    <dgm:cxn modelId="{E9CAF47F-5410-4177-B27F-E1F5A5D95988}" type="presOf" srcId="{44A0F708-DC55-4888-AFE3-A645811A76D4}" destId="{F9C135CC-6E08-464D-85EF-B76A5DB1B7E1}" srcOrd="0" destOrd="0" presId="urn:microsoft.com/office/officeart/2005/8/layout/vList2"/>
    <dgm:cxn modelId="{D5FEF434-6E28-44BB-88FF-AA0FD930073E}" type="presOf" srcId="{634BCE37-7C69-4079-A744-3126389C3D8C}" destId="{DF403285-C6B2-4ED1-9193-9DC2FF95B3E9}" srcOrd="0" destOrd="0" presId="urn:microsoft.com/office/officeart/2005/8/layout/vList2"/>
    <dgm:cxn modelId="{AC95BD3D-F4E1-40D5-B449-EA77799B7AC2}" type="presOf" srcId="{875CA7AB-9093-4BF9-BBFD-5F32940F7C27}" destId="{2C659057-6F8C-4568-B5EF-2C2AE478CCA7}" srcOrd="0" destOrd="0" presId="urn:microsoft.com/office/officeart/2005/8/layout/vList2"/>
    <dgm:cxn modelId="{5607E583-9580-477A-A533-0DB54E287437}" type="presParOf" srcId="{F9C135CC-6E08-464D-85EF-B76A5DB1B7E1}" destId="{DF403285-C6B2-4ED1-9193-9DC2FF95B3E9}" srcOrd="0" destOrd="0" presId="urn:microsoft.com/office/officeart/2005/8/layout/vList2"/>
    <dgm:cxn modelId="{CE2891B1-D0F6-4DDD-B1C4-843904EAFFEE}" type="presParOf" srcId="{F9C135CC-6E08-464D-85EF-B76A5DB1B7E1}" destId="{22A6C15F-AC82-4ABF-8C81-1AD2CA90719F}" srcOrd="1" destOrd="0" presId="urn:microsoft.com/office/officeart/2005/8/layout/vList2"/>
    <dgm:cxn modelId="{EDF9ADC1-A3FA-4904-B279-D40661717FCA}" type="presParOf" srcId="{F9C135CC-6E08-464D-85EF-B76A5DB1B7E1}" destId="{2C659057-6F8C-4568-B5EF-2C2AE478CCA7}"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403285-C6B2-4ED1-9193-9DC2FF95B3E9}">
      <dsp:nvSpPr>
        <dsp:cNvPr id="0" name=""/>
        <dsp:cNvSpPr/>
      </dsp:nvSpPr>
      <dsp:spPr>
        <a:xfrm>
          <a:off x="0" y="0"/>
          <a:ext cx="10333074" cy="191733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en-US" sz="4400" b="1" kern="1200" baseline="0" dirty="0" smtClean="0">
              <a:solidFill>
                <a:srgbClr val="0033CC"/>
              </a:solidFill>
              <a:latin typeface="Times New Roman" panose="02020603050405020304" pitchFamily="18" charset="0"/>
              <a:cs typeface="Times New Roman" panose="02020603050405020304" pitchFamily="18" charset="0"/>
            </a:rPr>
            <a:t>TIẾT 44: THỰC </a:t>
          </a:r>
          <a:r>
            <a:rPr lang="en-US" sz="4400" b="1" kern="1200" baseline="0" dirty="0">
              <a:solidFill>
                <a:srgbClr val="0033CC"/>
              </a:solidFill>
              <a:latin typeface="Times New Roman" panose="02020603050405020304" pitchFamily="18" charset="0"/>
              <a:cs typeface="Times New Roman" panose="02020603050405020304" pitchFamily="18" charset="0"/>
            </a:rPr>
            <a:t>HÀNH TIẾNG VIỆT</a:t>
          </a:r>
          <a:endParaRPr lang="en-US" sz="4400" kern="1200" dirty="0">
            <a:solidFill>
              <a:srgbClr val="0033CC"/>
            </a:solidFill>
            <a:latin typeface="Times New Roman" panose="02020603050405020304" pitchFamily="18" charset="0"/>
            <a:cs typeface="Times New Roman" panose="02020603050405020304" pitchFamily="18" charset="0"/>
          </a:endParaRPr>
        </a:p>
      </dsp:txBody>
      <dsp:txXfrm>
        <a:off x="93597" y="93597"/>
        <a:ext cx="10145880" cy="1730143"/>
      </dsp:txXfrm>
    </dsp:sp>
    <dsp:sp modelId="{2C659057-6F8C-4568-B5EF-2C2AE478CCA7}">
      <dsp:nvSpPr>
        <dsp:cNvPr id="0" name=""/>
        <dsp:cNvSpPr/>
      </dsp:nvSpPr>
      <dsp:spPr>
        <a:xfrm>
          <a:off x="0" y="2027060"/>
          <a:ext cx="10333074" cy="191733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en-US" sz="4400" b="1" kern="1200" baseline="0" dirty="0">
              <a:solidFill>
                <a:schemeClr val="bg1"/>
              </a:solidFill>
              <a:latin typeface="Times New Roman" panose="02020603050405020304" pitchFamily="18" charset="0"/>
              <a:cs typeface="Times New Roman" panose="02020603050405020304" pitchFamily="18" charset="0"/>
            </a:rPr>
            <a:t>CÁCH DẪN TRỰC TIẾP VÀ</a:t>
          </a:r>
        </a:p>
        <a:p>
          <a:pPr lvl="0" algn="ctr" defTabSz="1955800">
            <a:lnSpc>
              <a:spcPct val="90000"/>
            </a:lnSpc>
            <a:spcBef>
              <a:spcPct val="0"/>
            </a:spcBef>
            <a:spcAft>
              <a:spcPct val="35000"/>
            </a:spcAft>
          </a:pPr>
          <a:r>
            <a:rPr lang="en-US" sz="4400" b="1" kern="1200" baseline="0" dirty="0">
              <a:solidFill>
                <a:schemeClr val="bg1"/>
              </a:solidFill>
              <a:latin typeface="Times New Roman" panose="02020603050405020304" pitchFamily="18" charset="0"/>
              <a:cs typeface="Times New Roman" panose="02020603050405020304" pitchFamily="18" charset="0"/>
            </a:rPr>
            <a:t>CÁCH DẪN GIÁN TIẾP</a:t>
          </a:r>
          <a:endParaRPr lang="en-US" sz="4400" kern="1200" dirty="0">
            <a:solidFill>
              <a:schemeClr val="bg1"/>
            </a:solidFill>
            <a:latin typeface="Times New Roman" panose="02020603050405020304" pitchFamily="18" charset="0"/>
            <a:cs typeface="Times New Roman" panose="02020603050405020304" pitchFamily="18" charset="0"/>
          </a:endParaRPr>
        </a:p>
      </dsp:txBody>
      <dsp:txXfrm>
        <a:off x="93597" y="2120657"/>
        <a:ext cx="10145880" cy="173014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5592A6-80E8-4EB9-9F20-1CBE0628B841}" type="datetimeFigureOut">
              <a:rPr lang="en-US" smtClean="0"/>
              <a:t>8/21/2024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B0D422-C820-4D89-A661-C72275D1AC21}" type="slidenum">
              <a:rPr lang="en-US" smtClean="0"/>
              <a:t>‹#›</a:t>
            </a:fld>
            <a:endParaRPr lang="en-US"/>
          </a:p>
        </p:txBody>
      </p:sp>
    </p:spTree>
    <p:extLst>
      <p:ext uri="{BB962C8B-B14F-4D97-AF65-F5344CB8AC3E}">
        <p14:creationId xmlns:p14="http://schemas.microsoft.com/office/powerpoint/2010/main" val="2741234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3B0D422-C820-4D89-A661-C72275D1AC21}" type="slidenum">
              <a:rPr lang="en-US" smtClean="0"/>
              <a:t>5</a:t>
            </a:fld>
            <a:endParaRPr lang="en-US"/>
          </a:p>
        </p:txBody>
      </p:sp>
    </p:spTree>
    <p:extLst>
      <p:ext uri="{BB962C8B-B14F-4D97-AF65-F5344CB8AC3E}">
        <p14:creationId xmlns:p14="http://schemas.microsoft.com/office/powerpoint/2010/main" val="12609587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96A35EAA-ED80-4FF1-942C-82B1D483AF60}"/>
              </a:ext>
            </a:extLst>
          </p:cNvPr>
          <p:cNvSpPr/>
          <p:nvPr/>
        </p:nvSpPr>
        <p:spPr>
          <a:xfrm rot="21133683" flipH="1">
            <a:off x="977627" y="481134"/>
            <a:ext cx="9378187" cy="5238589"/>
          </a:xfrm>
          <a:custGeom>
            <a:avLst/>
            <a:gdLst>
              <a:gd name="connsiteX0" fmla="*/ 628580 w 1248448"/>
              <a:gd name="connsiteY0" fmla="*/ 873029 h 873038"/>
              <a:gd name="connsiteX1" fmla="*/ 820985 w 1248448"/>
              <a:gd name="connsiteY1" fmla="*/ 803115 h 873038"/>
              <a:gd name="connsiteX2" fmla="*/ 1179791 w 1248448"/>
              <a:gd name="connsiteY2" fmla="*/ 630332 h 873038"/>
              <a:gd name="connsiteX3" fmla="*/ 1178744 w 1248448"/>
              <a:gd name="connsiteY3" fmla="*/ 192753 h 873038"/>
              <a:gd name="connsiteX4" fmla="*/ 459416 w 1248448"/>
              <a:gd name="connsiteY4" fmla="*/ 32447 h 873038"/>
              <a:gd name="connsiteX5" fmla="*/ 7264 w 1248448"/>
              <a:gd name="connsiteY5" fmla="*/ 595184 h 873038"/>
              <a:gd name="connsiteX6" fmla="*/ 545617 w 1248448"/>
              <a:gd name="connsiteY6" fmla="*/ 737202 h 873038"/>
              <a:gd name="connsiteX7" fmla="*/ 628580 w 1248448"/>
              <a:gd name="connsiteY7" fmla="*/ 873029 h 873038"/>
              <a:gd name="connsiteX0" fmla="*/ 628618 w 1248446"/>
              <a:gd name="connsiteY0" fmla="*/ 873038 h 873038"/>
              <a:gd name="connsiteX1" fmla="*/ 821023 w 1248446"/>
              <a:gd name="connsiteY1" fmla="*/ 803124 h 873038"/>
              <a:gd name="connsiteX2" fmla="*/ 1179829 w 1248446"/>
              <a:gd name="connsiteY2" fmla="*/ 630341 h 873038"/>
              <a:gd name="connsiteX3" fmla="*/ 1178782 w 1248446"/>
              <a:gd name="connsiteY3" fmla="*/ 192762 h 873038"/>
              <a:gd name="connsiteX4" fmla="*/ 459454 w 1248446"/>
              <a:gd name="connsiteY4" fmla="*/ 32456 h 873038"/>
              <a:gd name="connsiteX5" fmla="*/ 7302 w 1248446"/>
              <a:gd name="connsiteY5" fmla="*/ 595193 h 873038"/>
              <a:gd name="connsiteX6" fmla="*/ 547734 w 1248446"/>
              <a:gd name="connsiteY6" fmla="*/ 751246 h 873038"/>
              <a:gd name="connsiteX7" fmla="*/ 628618 w 1248446"/>
              <a:gd name="connsiteY7" fmla="*/ 873038 h 873038"/>
              <a:gd name="connsiteX0" fmla="*/ 635867 w 1255695"/>
              <a:gd name="connsiteY0" fmla="*/ 873038 h 873038"/>
              <a:gd name="connsiteX1" fmla="*/ 828272 w 1255695"/>
              <a:gd name="connsiteY1" fmla="*/ 803124 h 873038"/>
              <a:gd name="connsiteX2" fmla="*/ 1187078 w 1255695"/>
              <a:gd name="connsiteY2" fmla="*/ 630341 h 873038"/>
              <a:gd name="connsiteX3" fmla="*/ 1186031 w 1255695"/>
              <a:gd name="connsiteY3" fmla="*/ 192762 h 873038"/>
              <a:gd name="connsiteX4" fmla="*/ 466703 w 1255695"/>
              <a:gd name="connsiteY4" fmla="*/ 32456 h 873038"/>
              <a:gd name="connsiteX5" fmla="*/ 14551 w 1255695"/>
              <a:gd name="connsiteY5" fmla="*/ 595193 h 873038"/>
              <a:gd name="connsiteX6" fmla="*/ 554983 w 1255695"/>
              <a:gd name="connsiteY6" fmla="*/ 751246 h 873038"/>
              <a:gd name="connsiteX7" fmla="*/ 635867 w 1255695"/>
              <a:gd name="connsiteY7" fmla="*/ 873038 h 873038"/>
              <a:gd name="connsiteX0" fmla="*/ 635867 w 1255695"/>
              <a:gd name="connsiteY0" fmla="*/ 873038 h 873038"/>
              <a:gd name="connsiteX1" fmla="*/ 828272 w 1255695"/>
              <a:gd name="connsiteY1" fmla="*/ 803124 h 873038"/>
              <a:gd name="connsiteX2" fmla="*/ 1187078 w 1255695"/>
              <a:gd name="connsiteY2" fmla="*/ 630341 h 873038"/>
              <a:gd name="connsiteX3" fmla="*/ 1186031 w 1255695"/>
              <a:gd name="connsiteY3" fmla="*/ 192762 h 873038"/>
              <a:gd name="connsiteX4" fmla="*/ 466703 w 1255695"/>
              <a:gd name="connsiteY4" fmla="*/ 32456 h 873038"/>
              <a:gd name="connsiteX5" fmla="*/ 14551 w 1255695"/>
              <a:gd name="connsiteY5" fmla="*/ 595193 h 873038"/>
              <a:gd name="connsiteX6" fmla="*/ 554983 w 1255695"/>
              <a:gd name="connsiteY6" fmla="*/ 751246 h 873038"/>
              <a:gd name="connsiteX7" fmla="*/ 635867 w 1255695"/>
              <a:gd name="connsiteY7" fmla="*/ 873038 h 873038"/>
              <a:gd name="connsiteX0" fmla="*/ 635867 w 1249939"/>
              <a:gd name="connsiteY0" fmla="*/ 873038 h 873038"/>
              <a:gd name="connsiteX1" fmla="*/ 828272 w 1249939"/>
              <a:gd name="connsiteY1" fmla="*/ 793767 h 873038"/>
              <a:gd name="connsiteX2" fmla="*/ 1187078 w 1249939"/>
              <a:gd name="connsiteY2" fmla="*/ 630341 h 873038"/>
              <a:gd name="connsiteX3" fmla="*/ 1186031 w 1249939"/>
              <a:gd name="connsiteY3" fmla="*/ 192762 h 873038"/>
              <a:gd name="connsiteX4" fmla="*/ 466703 w 1249939"/>
              <a:gd name="connsiteY4" fmla="*/ 32456 h 873038"/>
              <a:gd name="connsiteX5" fmla="*/ 14551 w 1249939"/>
              <a:gd name="connsiteY5" fmla="*/ 595193 h 873038"/>
              <a:gd name="connsiteX6" fmla="*/ 554983 w 1249939"/>
              <a:gd name="connsiteY6" fmla="*/ 751246 h 873038"/>
              <a:gd name="connsiteX7" fmla="*/ 635867 w 1249939"/>
              <a:gd name="connsiteY7" fmla="*/ 873038 h 873038"/>
              <a:gd name="connsiteX0" fmla="*/ 615218 w 1229290"/>
              <a:gd name="connsiteY0" fmla="*/ 861281 h 861281"/>
              <a:gd name="connsiteX1" fmla="*/ 807623 w 1229290"/>
              <a:gd name="connsiteY1" fmla="*/ 782010 h 861281"/>
              <a:gd name="connsiteX2" fmla="*/ 1166429 w 1229290"/>
              <a:gd name="connsiteY2" fmla="*/ 618584 h 861281"/>
              <a:gd name="connsiteX3" fmla="*/ 1165382 w 1229290"/>
              <a:gd name="connsiteY3" fmla="*/ 181005 h 861281"/>
              <a:gd name="connsiteX4" fmla="*/ 446054 w 1229290"/>
              <a:gd name="connsiteY4" fmla="*/ 20699 h 861281"/>
              <a:gd name="connsiteX5" fmla="*/ 5663 w 1229290"/>
              <a:gd name="connsiteY5" fmla="*/ 576828 h 861281"/>
              <a:gd name="connsiteX6" fmla="*/ 534334 w 1229290"/>
              <a:gd name="connsiteY6" fmla="*/ 739489 h 861281"/>
              <a:gd name="connsiteX7" fmla="*/ 615218 w 1229290"/>
              <a:gd name="connsiteY7" fmla="*/ 861281 h 861281"/>
              <a:gd name="connsiteX0" fmla="*/ 619617 w 1233689"/>
              <a:gd name="connsiteY0" fmla="*/ 861281 h 861281"/>
              <a:gd name="connsiteX1" fmla="*/ 812022 w 1233689"/>
              <a:gd name="connsiteY1" fmla="*/ 782010 h 861281"/>
              <a:gd name="connsiteX2" fmla="*/ 1170828 w 1233689"/>
              <a:gd name="connsiteY2" fmla="*/ 618584 h 861281"/>
              <a:gd name="connsiteX3" fmla="*/ 1169781 w 1233689"/>
              <a:gd name="connsiteY3" fmla="*/ 181005 h 861281"/>
              <a:gd name="connsiteX4" fmla="*/ 450453 w 1233689"/>
              <a:gd name="connsiteY4" fmla="*/ 20699 h 861281"/>
              <a:gd name="connsiteX5" fmla="*/ 10062 w 1233689"/>
              <a:gd name="connsiteY5" fmla="*/ 576828 h 861281"/>
              <a:gd name="connsiteX6" fmla="*/ 538733 w 1233689"/>
              <a:gd name="connsiteY6" fmla="*/ 739489 h 861281"/>
              <a:gd name="connsiteX7" fmla="*/ 619617 w 1233689"/>
              <a:gd name="connsiteY7" fmla="*/ 861281 h 861281"/>
              <a:gd name="connsiteX0" fmla="*/ 619579 w 1239236"/>
              <a:gd name="connsiteY0" fmla="*/ 863398 h 863398"/>
              <a:gd name="connsiteX1" fmla="*/ 811984 w 1239236"/>
              <a:gd name="connsiteY1" fmla="*/ 784127 h 863398"/>
              <a:gd name="connsiteX2" fmla="*/ 1170790 w 1239236"/>
              <a:gd name="connsiteY2" fmla="*/ 620701 h 863398"/>
              <a:gd name="connsiteX3" fmla="*/ 1169743 w 1239236"/>
              <a:gd name="connsiteY3" fmla="*/ 183122 h 863398"/>
              <a:gd name="connsiteX4" fmla="*/ 451887 w 1239236"/>
              <a:gd name="connsiteY4" fmla="*/ 17855 h 863398"/>
              <a:gd name="connsiteX5" fmla="*/ 10024 w 1239236"/>
              <a:gd name="connsiteY5" fmla="*/ 578945 h 863398"/>
              <a:gd name="connsiteX6" fmla="*/ 538695 w 1239236"/>
              <a:gd name="connsiteY6" fmla="*/ 741606 h 863398"/>
              <a:gd name="connsiteX7" fmla="*/ 619579 w 1239236"/>
              <a:gd name="connsiteY7" fmla="*/ 863398 h 863398"/>
              <a:gd name="connsiteX0" fmla="*/ 623569 w 1243226"/>
              <a:gd name="connsiteY0" fmla="*/ 870437 h 870437"/>
              <a:gd name="connsiteX1" fmla="*/ 815974 w 1243226"/>
              <a:gd name="connsiteY1" fmla="*/ 791166 h 870437"/>
              <a:gd name="connsiteX2" fmla="*/ 1174780 w 1243226"/>
              <a:gd name="connsiteY2" fmla="*/ 627740 h 870437"/>
              <a:gd name="connsiteX3" fmla="*/ 1173733 w 1243226"/>
              <a:gd name="connsiteY3" fmla="*/ 190161 h 870437"/>
              <a:gd name="connsiteX4" fmla="*/ 455877 w 1243226"/>
              <a:gd name="connsiteY4" fmla="*/ 24894 h 870437"/>
              <a:gd name="connsiteX5" fmla="*/ 14014 w 1243226"/>
              <a:gd name="connsiteY5" fmla="*/ 585984 h 870437"/>
              <a:gd name="connsiteX6" fmla="*/ 542685 w 1243226"/>
              <a:gd name="connsiteY6" fmla="*/ 748645 h 870437"/>
              <a:gd name="connsiteX7" fmla="*/ 623569 w 1243226"/>
              <a:gd name="connsiteY7" fmla="*/ 870437 h 870437"/>
              <a:gd name="connsiteX0" fmla="*/ 624861 w 1244518"/>
              <a:gd name="connsiteY0" fmla="*/ 869274 h 869274"/>
              <a:gd name="connsiteX1" fmla="*/ 817266 w 1244518"/>
              <a:gd name="connsiteY1" fmla="*/ 790003 h 869274"/>
              <a:gd name="connsiteX2" fmla="*/ 1176072 w 1244518"/>
              <a:gd name="connsiteY2" fmla="*/ 626577 h 869274"/>
              <a:gd name="connsiteX3" fmla="*/ 1175025 w 1244518"/>
              <a:gd name="connsiteY3" fmla="*/ 188998 h 869274"/>
              <a:gd name="connsiteX4" fmla="*/ 457169 w 1244518"/>
              <a:gd name="connsiteY4" fmla="*/ 23731 h 869274"/>
              <a:gd name="connsiteX5" fmla="*/ 15306 w 1244518"/>
              <a:gd name="connsiteY5" fmla="*/ 584821 h 869274"/>
              <a:gd name="connsiteX6" fmla="*/ 543977 w 1244518"/>
              <a:gd name="connsiteY6" fmla="*/ 747482 h 869274"/>
              <a:gd name="connsiteX7" fmla="*/ 624861 w 1244518"/>
              <a:gd name="connsiteY7" fmla="*/ 869274 h 869274"/>
              <a:gd name="connsiteX0" fmla="*/ 619558 w 1235941"/>
              <a:gd name="connsiteY0" fmla="*/ 867295 h 867295"/>
              <a:gd name="connsiteX1" fmla="*/ 811963 w 1235941"/>
              <a:gd name="connsiteY1" fmla="*/ 788024 h 867295"/>
              <a:gd name="connsiteX2" fmla="*/ 1170769 w 1235941"/>
              <a:gd name="connsiteY2" fmla="*/ 624598 h 867295"/>
              <a:gd name="connsiteX3" fmla="*/ 1164738 w 1235941"/>
              <a:gd name="connsiteY3" fmla="*/ 164190 h 867295"/>
              <a:gd name="connsiteX4" fmla="*/ 451866 w 1235941"/>
              <a:gd name="connsiteY4" fmla="*/ 21752 h 867295"/>
              <a:gd name="connsiteX5" fmla="*/ 10003 w 1235941"/>
              <a:gd name="connsiteY5" fmla="*/ 582842 h 867295"/>
              <a:gd name="connsiteX6" fmla="*/ 538674 w 1235941"/>
              <a:gd name="connsiteY6" fmla="*/ 745503 h 867295"/>
              <a:gd name="connsiteX7" fmla="*/ 619558 w 1235941"/>
              <a:gd name="connsiteY7" fmla="*/ 867295 h 867295"/>
              <a:gd name="connsiteX0" fmla="*/ 622435 w 1238818"/>
              <a:gd name="connsiteY0" fmla="*/ 868328 h 868328"/>
              <a:gd name="connsiteX1" fmla="*/ 814840 w 1238818"/>
              <a:gd name="connsiteY1" fmla="*/ 789057 h 868328"/>
              <a:gd name="connsiteX2" fmla="*/ 1173646 w 1238818"/>
              <a:gd name="connsiteY2" fmla="*/ 625631 h 868328"/>
              <a:gd name="connsiteX3" fmla="*/ 1167615 w 1238818"/>
              <a:gd name="connsiteY3" fmla="*/ 165223 h 868328"/>
              <a:gd name="connsiteX4" fmla="*/ 454743 w 1238818"/>
              <a:gd name="connsiteY4" fmla="*/ 22785 h 868328"/>
              <a:gd name="connsiteX5" fmla="*/ 12880 w 1238818"/>
              <a:gd name="connsiteY5" fmla="*/ 583875 h 868328"/>
              <a:gd name="connsiteX6" fmla="*/ 541551 w 1238818"/>
              <a:gd name="connsiteY6" fmla="*/ 746536 h 868328"/>
              <a:gd name="connsiteX7" fmla="*/ 622435 w 1238818"/>
              <a:gd name="connsiteY7" fmla="*/ 868328 h 868328"/>
              <a:gd name="connsiteX0" fmla="*/ 618931 w 1201319"/>
              <a:gd name="connsiteY0" fmla="*/ 879992 h 879992"/>
              <a:gd name="connsiteX1" fmla="*/ 811336 w 1201319"/>
              <a:gd name="connsiteY1" fmla="*/ 800721 h 879992"/>
              <a:gd name="connsiteX2" fmla="*/ 1170142 w 1201319"/>
              <a:gd name="connsiteY2" fmla="*/ 637295 h 879992"/>
              <a:gd name="connsiteX3" fmla="*/ 1164111 w 1201319"/>
              <a:gd name="connsiteY3" fmla="*/ 176887 h 879992"/>
              <a:gd name="connsiteX4" fmla="*/ 1005959 w 1201319"/>
              <a:gd name="connsiteY4" fmla="*/ 73552 h 879992"/>
              <a:gd name="connsiteX5" fmla="*/ 451239 w 1201319"/>
              <a:gd name="connsiteY5" fmla="*/ 34449 h 879992"/>
              <a:gd name="connsiteX6" fmla="*/ 9376 w 1201319"/>
              <a:gd name="connsiteY6" fmla="*/ 595539 h 879992"/>
              <a:gd name="connsiteX7" fmla="*/ 538047 w 1201319"/>
              <a:gd name="connsiteY7" fmla="*/ 758200 h 879992"/>
              <a:gd name="connsiteX8" fmla="*/ 618931 w 1201319"/>
              <a:gd name="connsiteY8" fmla="*/ 879992 h 879992"/>
              <a:gd name="connsiteX0" fmla="*/ 618931 w 1214866"/>
              <a:gd name="connsiteY0" fmla="*/ 879992 h 879992"/>
              <a:gd name="connsiteX1" fmla="*/ 811336 w 1214866"/>
              <a:gd name="connsiteY1" fmla="*/ 800721 h 879992"/>
              <a:gd name="connsiteX2" fmla="*/ 1170142 w 1214866"/>
              <a:gd name="connsiteY2" fmla="*/ 637295 h 879992"/>
              <a:gd name="connsiteX3" fmla="*/ 1164111 w 1214866"/>
              <a:gd name="connsiteY3" fmla="*/ 176887 h 879992"/>
              <a:gd name="connsiteX4" fmla="*/ 1005959 w 1214866"/>
              <a:gd name="connsiteY4" fmla="*/ 73552 h 879992"/>
              <a:gd name="connsiteX5" fmla="*/ 451239 w 1214866"/>
              <a:gd name="connsiteY5" fmla="*/ 34449 h 879992"/>
              <a:gd name="connsiteX6" fmla="*/ 9376 w 1214866"/>
              <a:gd name="connsiteY6" fmla="*/ 595539 h 879992"/>
              <a:gd name="connsiteX7" fmla="*/ 538047 w 1214866"/>
              <a:gd name="connsiteY7" fmla="*/ 758200 h 879992"/>
              <a:gd name="connsiteX8" fmla="*/ 618931 w 1214866"/>
              <a:gd name="connsiteY8" fmla="*/ 879992 h 879992"/>
              <a:gd name="connsiteX0" fmla="*/ 618871 w 1202016"/>
              <a:gd name="connsiteY0" fmla="*/ 888796 h 888796"/>
              <a:gd name="connsiteX1" fmla="*/ 811276 w 1202016"/>
              <a:gd name="connsiteY1" fmla="*/ 809525 h 888796"/>
              <a:gd name="connsiteX2" fmla="*/ 1170082 w 1202016"/>
              <a:gd name="connsiteY2" fmla="*/ 646099 h 888796"/>
              <a:gd name="connsiteX3" fmla="*/ 1164051 w 1202016"/>
              <a:gd name="connsiteY3" fmla="*/ 185691 h 888796"/>
              <a:gd name="connsiteX4" fmla="*/ 989748 w 1202016"/>
              <a:gd name="connsiteY4" fmla="*/ 54225 h 888796"/>
              <a:gd name="connsiteX5" fmla="*/ 451179 w 1202016"/>
              <a:gd name="connsiteY5" fmla="*/ 43253 h 888796"/>
              <a:gd name="connsiteX6" fmla="*/ 9316 w 1202016"/>
              <a:gd name="connsiteY6" fmla="*/ 604343 h 888796"/>
              <a:gd name="connsiteX7" fmla="*/ 537987 w 1202016"/>
              <a:gd name="connsiteY7" fmla="*/ 767004 h 888796"/>
              <a:gd name="connsiteX8" fmla="*/ 618871 w 1202016"/>
              <a:gd name="connsiteY8" fmla="*/ 888796 h 888796"/>
              <a:gd name="connsiteX0" fmla="*/ 618871 w 1202016"/>
              <a:gd name="connsiteY0" fmla="*/ 888796 h 888796"/>
              <a:gd name="connsiteX1" fmla="*/ 811276 w 1202016"/>
              <a:gd name="connsiteY1" fmla="*/ 809525 h 888796"/>
              <a:gd name="connsiteX2" fmla="*/ 1170082 w 1202016"/>
              <a:gd name="connsiteY2" fmla="*/ 646099 h 888796"/>
              <a:gd name="connsiteX3" fmla="*/ 1164051 w 1202016"/>
              <a:gd name="connsiteY3" fmla="*/ 185691 h 888796"/>
              <a:gd name="connsiteX4" fmla="*/ 989748 w 1202016"/>
              <a:gd name="connsiteY4" fmla="*/ 54225 h 888796"/>
              <a:gd name="connsiteX5" fmla="*/ 451179 w 1202016"/>
              <a:gd name="connsiteY5" fmla="*/ 43253 h 888796"/>
              <a:gd name="connsiteX6" fmla="*/ 9316 w 1202016"/>
              <a:gd name="connsiteY6" fmla="*/ 604343 h 888796"/>
              <a:gd name="connsiteX7" fmla="*/ 537987 w 1202016"/>
              <a:gd name="connsiteY7" fmla="*/ 767004 h 888796"/>
              <a:gd name="connsiteX8" fmla="*/ 618871 w 1202016"/>
              <a:gd name="connsiteY8" fmla="*/ 888796 h 888796"/>
              <a:gd name="connsiteX0" fmla="*/ 620039 w 1203184"/>
              <a:gd name="connsiteY0" fmla="*/ 874240 h 874240"/>
              <a:gd name="connsiteX1" fmla="*/ 812444 w 1203184"/>
              <a:gd name="connsiteY1" fmla="*/ 794969 h 874240"/>
              <a:gd name="connsiteX2" fmla="*/ 1171250 w 1203184"/>
              <a:gd name="connsiteY2" fmla="*/ 631543 h 874240"/>
              <a:gd name="connsiteX3" fmla="*/ 1165219 w 1203184"/>
              <a:gd name="connsiteY3" fmla="*/ 171135 h 874240"/>
              <a:gd name="connsiteX4" fmla="*/ 990916 w 1203184"/>
              <a:gd name="connsiteY4" fmla="*/ 39669 h 874240"/>
              <a:gd name="connsiteX5" fmla="*/ 406775 w 1203184"/>
              <a:gd name="connsiteY5" fmla="*/ 50168 h 874240"/>
              <a:gd name="connsiteX6" fmla="*/ 10484 w 1203184"/>
              <a:gd name="connsiteY6" fmla="*/ 589787 h 874240"/>
              <a:gd name="connsiteX7" fmla="*/ 539155 w 1203184"/>
              <a:gd name="connsiteY7" fmla="*/ 752448 h 874240"/>
              <a:gd name="connsiteX8" fmla="*/ 620039 w 1203184"/>
              <a:gd name="connsiteY8" fmla="*/ 874240 h 874240"/>
              <a:gd name="connsiteX0" fmla="*/ 620213 w 1203358"/>
              <a:gd name="connsiteY0" fmla="*/ 867642 h 867642"/>
              <a:gd name="connsiteX1" fmla="*/ 812618 w 1203358"/>
              <a:gd name="connsiteY1" fmla="*/ 788371 h 867642"/>
              <a:gd name="connsiteX2" fmla="*/ 1171424 w 1203358"/>
              <a:gd name="connsiteY2" fmla="*/ 624945 h 867642"/>
              <a:gd name="connsiteX3" fmla="*/ 1165393 w 1203358"/>
              <a:gd name="connsiteY3" fmla="*/ 164537 h 867642"/>
              <a:gd name="connsiteX4" fmla="*/ 991090 w 1203358"/>
              <a:gd name="connsiteY4" fmla="*/ 33071 h 867642"/>
              <a:gd name="connsiteX5" fmla="*/ 406949 w 1203358"/>
              <a:gd name="connsiteY5" fmla="*/ 43570 h 867642"/>
              <a:gd name="connsiteX6" fmla="*/ 10658 w 1203358"/>
              <a:gd name="connsiteY6" fmla="*/ 583189 h 867642"/>
              <a:gd name="connsiteX7" fmla="*/ 539329 w 1203358"/>
              <a:gd name="connsiteY7" fmla="*/ 745850 h 867642"/>
              <a:gd name="connsiteX8" fmla="*/ 620213 w 1203358"/>
              <a:gd name="connsiteY8" fmla="*/ 867642 h 867642"/>
              <a:gd name="connsiteX0" fmla="*/ 621220 w 1204365"/>
              <a:gd name="connsiteY0" fmla="*/ 864871 h 864871"/>
              <a:gd name="connsiteX1" fmla="*/ 813625 w 1204365"/>
              <a:gd name="connsiteY1" fmla="*/ 785600 h 864871"/>
              <a:gd name="connsiteX2" fmla="*/ 1172431 w 1204365"/>
              <a:gd name="connsiteY2" fmla="*/ 622174 h 864871"/>
              <a:gd name="connsiteX3" fmla="*/ 1166400 w 1204365"/>
              <a:gd name="connsiteY3" fmla="*/ 161766 h 864871"/>
              <a:gd name="connsiteX4" fmla="*/ 992097 w 1204365"/>
              <a:gd name="connsiteY4" fmla="*/ 30300 h 864871"/>
              <a:gd name="connsiteX5" fmla="*/ 407956 w 1204365"/>
              <a:gd name="connsiteY5" fmla="*/ 40799 h 864871"/>
              <a:gd name="connsiteX6" fmla="*/ 11665 w 1204365"/>
              <a:gd name="connsiteY6" fmla="*/ 580418 h 864871"/>
              <a:gd name="connsiteX7" fmla="*/ 540336 w 1204365"/>
              <a:gd name="connsiteY7" fmla="*/ 743079 h 864871"/>
              <a:gd name="connsiteX8" fmla="*/ 621220 w 1204365"/>
              <a:gd name="connsiteY8" fmla="*/ 864871 h 864871"/>
              <a:gd name="connsiteX0" fmla="*/ 619935 w 1204190"/>
              <a:gd name="connsiteY0" fmla="*/ 873669 h 873669"/>
              <a:gd name="connsiteX1" fmla="*/ 812340 w 1204190"/>
              <a:gd name="connsiteY1" fmla="*/ 794398 h 873669"/>
              <a:gd name="connsiteX2" fmla="*/ 1171146 w 1204190"/>
              <a:gd name="connsiteY2" fmla="*/ 630972 h 873669"/>
              <a:gd name="connsiteX3" fmla="*/ 1165115 w 1204190"/>
              <a:gd name="connsiteY3" fmla="*/ 170564 h 873669"/>
              <a:gd name="connsiteX4" fmla="*/ 967884 w 1204190"/>
              <a:gd name="connsiteY4" fmla="*/ 40405 h 873669"/>
              <a:gd name="connsiteX5" fmla="*/ 406671 w 1204190"/>
              <a:gd name="connsiteY5" fmla="*/ 49597 h 873669"/>
              <a:gd name="connsiteX6" fmla="*/ 10380 w 1204190"/>
              <a:gd name="connsiteY6" fmla="*/ 589216 h 873669"/>
              <a:gd name="connsiteX7" fmla="*/ 539051 w 1204190"/>
              <a:gd name="connsiteY7" fmla="*/ 751877 h 873669"/>
              <a:gd name="connsiteX8" fmla="*/ 619935 w 1204190"/>
              <a:gd name="connsiteY8" fmla="*/ 873669 h 873669"/>
              <a:gd name="connsiteX0" fmla="*/ 628446 w 1212701"/>
              <a:gd name="connsiteY0" fmla="*/ 842371 h 842371"/>
              <a:gd name="connsiteX1" fmla="*/ 820851 w 1212701"/>
              <a:gd name="connsiteY1" fmla="*/ 763100 h 842371"/>
              <a:gd name="connsiteX2" fmla="*/ 1179657 w 1212701"/>
              <a:gd name="connsiteY2" fmla="*/ 599674 h 842371"/>
              <a:gd name="connsiteX3" fmla="*/ 1173626 w 1212701"/>
              <a:gd name="connsiteY3" fmla="*/ 139266 h 842371"/>
              <a:gd name="connsiteX4" fmla="*/ 976395 w 1212701"/>
              <a:gd name="connsiteY4" fmla="*/ 9107 h 842371"/>
              <a:gd name="connsiteX5" fmla="*/ 246714 w 1212701"/>
              <a:gd name="connsiteY5" fmla="*/ 97247 h 842371"/>
              <a:gd name="connsiteX6" fmla="*/ 18891 w 1212701"/>
              <a:gd name="connsiteY6" fmla="*/ 557918 h 842371"/>
              <a:gd name="connsiteX7" fmla="*/ 547562 w 1212701"/>
              <a:gd name="connsiteY7" fmla="*/ 720579 h 842371"/>
              <a:gd name="connsiteX8" fmla="*/ 628446 w 1212701"/>
              <a:gd name="connsiteY8" fmla="*/ 842371 h 842371"/>
              <a:gd name="connsiteX0" fmla="*/ 628446 w 1211895"/>
              <a:gd name="connsiteY0" fmla="*/ 842371 h 842371"/>
              <a:gd name="connsiteX1" fmla="*/ 820851 w 1211895"/>
              <a:gd name="connsiteY1" fmla="*/ 763100 h 842371"/>
              <a:gd name="connsiteX2" fmla="*/ 1178477 w 1211895"/>
              <a:gd name="connsiteY2" fmla="*/ 606951 h 842371"/>
              <a:gd name="connsiteX3" fmla="*/ 1173626 w 1211895"/>
              <a:gd name="connsiteY3" fmla="*/ 139266 h 842371"/>
              <a:gd name="connsiteX4" fmla="*/ 976395 w 1211895"/>
              <a:gd name="connsiteY4" fmla="*/ 9107 h 842371"/>
              <a:gd name="connsiteX5" fmla="*/ 246714 w 1211895"/>
              <a:gd name="connsiteY5" fmla="*/ 97247 h 842371"/>
              <a:gd name="connsiteX6" fmla="*/ 18891 w 1211895"/>
              <a:gd name="connsiteY6" fmla="*/ 557918 h 842371"/>
              <a:gd name="connsiteX7" fmla="*/ 547562 w 1211895"/>
              <a:gd name="connsiteY7" fmla="*/ 720579 h 842371"/>
              <a:gd name="connsiteX8" fmla="*/ 628446 w 1211895"/>
              <a:gd name="connsiteY8" fmla="*/ 842371 h 842371"/>
              <a:gd name="connsiteX0" fmla="*/ 628446 w 1218918"/>
              <a:gd name="connsiteY0" fmla="*/ 842371 h 842371"/>
              <a:gd name="connsiteX1" fmla="*/ 820851 w 1218918"/>
              <a:gd name="connsiteY1" fmla="*/ 763100 h 842371"/>
              <a:gd name="connsiteX2" fmla="*/ 1178477 w 1218918"/>
              <a:gd name="connsiteY2" fmla="*/ 606951 h 842371"/>
              <a:gd name="connsiteX3" fmla="*/ 1173626 w 1218918"/>
              <a:gd name="connsiteY3" fmla="*/ 139266 h 842371"/>
              <a:gd name="connsiteX4" fmla="*/ 976395 w 1218918"/>
              <a:gd name="connsiteY4" fmla="*/ 9107 h 842371"/>
              <a:gd name="connsiteX5" fmla="*/ 246714 w 1218918"/>
              <a:gd name="connsiteY5" fmla="*/ 97247 h 842371"/>
              <a:gd name="connsiteX6" fmla="*/ 18891 w 1218918"/>
              <a:gd name="connsiteY6" fmla="*/ 557918 h 842371"/>
              <a:gd name="connsiteX7" fmla="*/ 547562 w 1218918"/>
              <a:gd name="connsiteY7" fmla="*/ 720579 h 842371"/>
              <a:gd name="connsiteX8" fmla="*/ 628446 w 1218918"/>
              <a:gd name="connsiteY8" fmla="*/ 842371 h 842371"/>
              <a:gd name="connsiteX0" fmla="*/ 628446 w 1223727"/>
              <a:gd name="connsiteY0" fmla="*/ 842371 h 842371"/>
              <a:gd name="connsiteX1" fmla="*/ 820851 w 1223727"/>
              <a:gd name="connsiteY1" fmla="*/ 763100 h 842371"/>
              <a:gd name="connsiteX2" fmla="*/ 1178477 w 1223727"/>
              <a:gd name="connsiteY2" fmla="*/ 606951 h 842371"/>
              <a:gd name="connsiteX3" fmla="*/ 1173626 w 1223727"/>
              <a:gd name="connsiteY3" fmla="*/ 139266 h 842371"/>
              <a:gd name="connsiteX4" fmla="*/ 976395 w 1223727"/>
              <a:gd name="connsiteY4" fmla="*/ 9107 h 842371"/>
              <a:gd name="connsiteX5" fmla="*/ 246714 w 1223727"/>
              <a:gd name="connsiteY5" fmla="*/ 97247 h 842371"/>
              <a:gd name="connsiteX6" fmla="*/ 18891 w 1223727"/>
              <a:gd name="connsiteY6" fmla="*/ 557918 h 842371"/>
              <a:gd name="connsiteX7" fmla="*/ 547562 w 1223727"/>
              <a:gd name="connsiteY7" fmla="*/ 720579 h 842371"/>
              <a:gd name="connsiteX8" fmla="*/ 628446 w 1223727"/>
              <a:gd name="connsiteY8" fmla="*/ 842371 h 842371"/>
              <a:gd name="connsiteX0" fmla="*/ 628446 w 1232687"/>
              <a:gd name="connsiteY0" fmla="*/ 842371 h 842371"/>
              <a:gd name="connsiteX1" fmla="*/ 820851 w 1232687"/>
              <a:gd name="connsiteY1" fmla="*/ 763100 h 842371"/>
              <a:gd name="connsiteX2" fmla="*/ 1178477 w 1232687"/>
              <a:gd name="connsiteY2" fmla="*/ 606951 h 842371"/>
              <a:gd name="connsiteX3" fmla="*/ 1188606 w 1232687"/>
              <a:gd name="connsiteY3" fmla="*/ 158133 h 842371"/>
              <a:gd name="connsiteX4" fmla="*/ 976395 w 1232687"/>
              <a:gd name="connsiteY4" fmla="*/ 9107 h 842371"/>
              <a:gd name="connsiteX5" fmla="*/ 246714 w 1232687"/>
              <a:gd name="connsiteY5" fmla="*/ 97247 h 842371"/>
              <a:gd name="connsiteX6" fmla="*/ 18891 w 1232687"/>
              <a:gd name="connsiteY6" fmla="*/ 557918 h 842371"/>
              <a:gd name="connsiteX7" fmla="*/ 547562 w 1232687"/>
              <a:gd name="connsiteY7" fmla="*/ 720579 h 842371"/>
              <a:gd name="connsiteX8" fmla="*/ 628446 w 1232687"/>
              <a:gd name="connsiteY8" fmla="*/ 842371 h 842371"/>
              <a:gd name="connsiteX0" fmla="*/ 628446 w 1238631"/>
              <a:gd name="connsiteY0" fmla="*/ 842371 h 842371"/>
              <a:gd name="connsiteX1" fmla="*/ 820851 w 1238631"/>
              <a:gd name="connsiteY1" fmla="*/ 763100 h 842371"/>
              <a:gd name="connsiteX2" fmla="*/ 1178477 w 1238631"/>
              <a:gd name="connsiteY2" fmla="*/ 606951 h 842371"/>
              <a:gd name="connsiteX3" fmla="*/ 1197715 w 1238631"/>
              <a:gd name="connsiteY3" fmla="*/ 163763 h 842371"/>
              <a:gd name="connsiteX4" fmla="*/ 976395 w 1238631"/>
              <a:gd name="connsiteY4" fmla="*/ 9107 h 842371"/>
              <a:gd name="connsiteX5" fmla="*/ 246714 w 1238631"/>
              <a:gd name="connsiteY5" fmla="*/ 97247 h 842371"/>
              <a:gd name="connsiteX6" fmla="*/ 18891 w 1238631"/>
              <a:gd name="connsiteY6" fmla="*/ 557918 h 842371"/>
              <a:gd name="connsiteX7" fmla="*/ 547562 w 1238631"/>
              <a:gd name="connsiteY7" fmla="*/ 720579 h 842371"/>
              <a:gd name="connsiteX8" fmla="*/ 628446 w 1238631"/>
              <a:gd name="connsiteY8" fmla="*/ 842371 h 842371"/>
              <a:gd name="connsiteX0" fmla="*/ 632386 w 1242571"/>
              <a:gd name="connsiteY0" fmla="*/ 846766 h 846766"/>
              <a:gd name="connsiteX1" fmla="*/ 824791 w 1242571"/>
              <a:gd name="connsiteY1" fmla="*/ 767495 h 846766"/>
              <a:gd name="connsiteX2" fmla="*/ 1182417 w 1242571"/>
              <a:gd name="connsiteY2" fmla="*/ 611346 h 846766"/>
              <a:gd name="connsiteX3" fmla="*/ 1201655 w 1242571"/>
              <a:gd name="connsiteY3" fmla="*/ 168158 h 846766"/>
              <a:gd name="connsiteX4" fmla="*/ 980335 w 1242571"/>
              <a:gd name="connsiteY4" fmla="*/ 13502 h 846766"/>
              <a:gd name="connsiteX5" fmla="*/ 250654 w 1242571"/>
              <a:gd name="connsiteY5" fmla="*/ 101642 h 846766"/>
              <a:gd name="connsiteX6" fmla="*/ 22831 w 1242571"/>
              <a:gd name="connsiteY6" fmla="*/ 562313 h 846766"/>
              <a:gd name="connsiteX7" fmla="*/ 551502 w 1242571"/>
              <a:gd name="connsiteY7" fmla="*/ 724974 h 846766"/>
              <a:gd name="connsiteX8" fmla="*/ 632386 w 1242571"/>
              <a:gd name="connsiteY8" fmla="*/ 846766 h 846766"/>
              <a:gd name="connsiteX0" fmla="*/ 633056 w 1243241"/>
              <a:gd name="connsiteY0" fmla="*/ 846832 h 846832"/>
              <a:gd name="connsiteX1" fmla="*/ 825461 w 1243241"/>
              <a:gd name="connsiteY1" fmla="*/ 767561 h 846832"/>
              <a:gd name="connsiteX2" fmla="*/ 1183087 w 1243241"/>
              <a:gd name="connsiteY2" fmla="*/ 611412 h 846832"/>
              <a:gd name="connsiteX3" fmla="*/ 1202325 w 1243241"/>
              <a:gd name="connsiteY3" fmla="*/ 168224 h 846832"/>
              <a:gd name="connsiteX4" fmla="*/ 981005 w 1243241"/>
              <a:gd name="connsiteY4" fmla="*/ 13568 h 846832"/>
              <a:gd name="connsiteX5" fmla="*/ 245994 w 1243241"/>
              <a:gd name="connsiteY5" fmla="*/ 86692 h 846832"/>
              <a:gd name="connsiteX6" fmla="*/ 23501 w 1243241"/>
              <a:gd name="connsiteY6" fmla="*/ 562379 h 846832"/>
              <a:gd name="connsiteX7" fmla="*/ 552172 w 1243241"/>
              <a:gd name="connsiteY7" fmla="*/ 725040 h 846832"/>
              <a:gd name="connsiteX8" fmla="*/ 633056 w 1243241"/>
              <a:gd name="connsiteY8" fmla="*/ 846832 h 846832"/>
              <a:gd name="connsiteX0" fmla="*/ 633056 w 1243241"/>
              <a:gd name="connsiteY0" fmla="*/ 848503 h 848503"/>
              <a:gd name="connsiteX1" fmla="*/ 825461 w 1243241"/>
              <a:gd name="connsiteY1" fmla="*/ 769232 h 848503"/>
              <a:gd name="connsiteX2" fmla="*/ 1183087 w 1243241"/>
              <a:gd name="connsiteY2" fmla="*/ 613083 h 848503"/>
              <a:gd name="connsiteX3" fmla="*/ 1202325 w 1243241"/>
              <a:gd name="connsiteY3" fmla="*/ 169895 h 848503"/>
              <a:gd name="connsiteX4" fmla="*/ 981005 w 1243241"/>
              <a:gd name="connsiteY4" fmla="*/ 15239 h 848503"/>
              <a:gd name="connsiteX5" fmla="*/ 245994 w 1243241"/>
              <a:gd name="connsiteY5" fmla="*/ 88363 h 848503"/>
              <a:gd name="connsiteX6" fmla="*/ 23501 w 1243241"/>
              <a:gd name="connsiteY6" fmla="*/ 564050 h 848503"/>
              <a:gd name="connsiteX7" fmla="*/ 552172 w 1243241"/>
              <a:gd name="connsiteY7" fmla="*/ 726711 h 848503"/>
              <a:gd name="connsiteX8" fmla="*/ 633056 w 1243241"/>
              <a:gd name="connsiteY8" fmla="*/ 848503 h 848503"/>
              <a:gd name="connsiteX0" fmla="*/ 633056 w 1243241"/>
              <a:gd name="connsiteY0" fmla="*/ 852489 h 852489"/>
              <a:gd name="connsiteX1" fmla="*/ 825461 w 1243241"/>
              <a:gd name="connsiteY1" fmla="*/ 773218 h 852489"/>
              <a:gd name="connsiteX2" fmla="*/ 1183087 w 1243241"/>
              <a:gd name="connsiteY2" fmla="*/ 617069 h 852489"/>
              <a:gd name="connsiteX3" fmla="*/ 1202325 w 1243241"/>
              <a:gd name="connsiteY3" fmla="*/ 173881 h 852489"/>
              <a:gd name="connsiteX4" fmla="*/ 981005 w 1243241"/>
              <a:gd name="connsiteY4" fmla="*/ 19225 h 852489"/>
              <a:gd name="connsiteX5" fmla="*/ 245994 w 1243241"/>
              <a:gd name="connsiteY5" fmla="*/ 92349 h 852489"/>
              <a:gd name="connsiteX6" fmla="*/ 23501 w 1243241"/>
              <a:gd name="connsiteY6" fmla="*/ 568036 h 852489"/>
              <a:gd name="connsiteX7" fmla="*/ 552172 w 1243241"/>
              <a:gd name="connsiteY7" fmla="*/ 730697 h 852489"/>
              <a:gd name="connsiteX8" fmla="*/ 633056 w 1243241"/>
              <a:gd name="connsiteY8" fmla="*/ 852489 h 852489"/>
              <a:gd name="connsiteX0" fmla="*/ 633056 w 1238870"/>
              <a:gd name="connsiteY0" fmla="*/ 852489 h 852489"/>
              <a:gd name="connsiteX1" fmla="*/ 825461 w 1238870"/>
              <a:gd name="connsiteY1" fmla="*/ 773218 h 852489"/>
              <a:gd name="connsiteX2" fmla="*/ 1183087 w 1238870"/>
              <a:gd name="connsiteY2" fmla="*/ 617069 h 852489"/>
              <a:gd name="connsiteX3" fmla="*/ 1202325 w 1238870"/>
              <a:gd name="connsiteY3" fmla="*/ 173881 h 852489"/>
              <a:gd name="connsiteX4" fmla="*/ 981005 w 1238870"/>
              <a:gd name="connsiteY4" fmla="*/ 19225 h 852489"/>
              <a:gd name="connsiteX5" fmla="*/ 245994 w 1238870"/>
              <a:gd name="connsiteY5" fmla="*/ 92349 h 852489"/>
              <a:gd name="connsiteX6" fmla="*/ 23501 w 1238870"/>
              <a:gd name="connsiteY6" fmla="*/ 568036 h 852489"/>
              <a:gd name="connsiteX7" fmla="*/ 552172 w 1238870"/>
              <a:gd name="connsiteY7" fmla="*/ 730697 h 852489"/>
              <a:gd name="connsiteX8" fmla="*/ 633056 w 1238870"/>
              <a:gd name="connsiteY8" fmla="*/ 852489 h 852489"/>
              <a:gd name="connsiteX0" fmla="*/ 633056 w 1237972"/>
              <a:gd name="connsiteY0" fmla="*/ 852489 h 852489"/>
              <a:gd name="connsiteX1" fmla="*/ 825461 w 1237972"/>
              <a:gd name="connsiteY1" fmla="*/ 773218 h 852489"/>
              <a:gd name="connsiteX2" fmla="*/ 1183087 w 1237972"/>
              <a:gd name="connsiteY2" fmla="*/ 617069 h 852489"/>
              <a:gd name="connsiteX3" fmla="*/ 1202325 w 1237972"/>
              <a:gd name="connsiteY3" fmla="*/ 173881 h 852489"/>
              <a:gd name="connsiteX4" fmla="*/ 981005 w 1237972"/>
              <a:gd name="connsiteY4" fmla="*/ 19225 h 852489"/>
              <a:gd name="connsiteX5" fmla="*/ 245994 w 1237972"/>
              <a:gd name="connsiteY5" fmla="*/ 92349 h 852489"/>
              <a:gd name="connsiteX6" fmla="*/ 23501 w 1237972"/>
              <a:gd name="connsiteY6" fmla="*/ 568036 h 852489"/>
              <a:gd name="connsiteX7" fmla="*/ 552172 w 1237972"/>
              <a:gd name="connsiteY7" fmla="*/ 730697 h 852489"/>
              <a:gd name="connsiteX8" fmla="*/ 633056 w 1237972"/>
              <a:gd name="connsiteY8" fmla="*/ 852489 h 8524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7972" h="852489">
                <a:moveTo>
                  <a:pt x="633056" y="852489"/>
                </a:moveTo>
                <a:cubicBezTo>
                  <a:pt x="716495" y="841059"/>
                  <a:pt x="733789" y="812455"/>
                  <a:pt x="825461" y="773218"/>
                </a:cubicBezTo>
                <a:cubicBezTo>
                  <a:pt x="917133" y="733981"/>
                  <a:pt x="1120276" y="716959"/>
                  <a:pt x="1183087" y="617069"/>
                </a:cubicBezTo>
                <a:cubicBezTo>
                  <a:pt x="1245898" y="517180"/>
                  <a:pt x="1258148" y="283568"/>
                  <a:pt x="1202325" y="173881"/>
                </a:cubicBezTo>
                <a:cubicBezTo>
                  <a:pt x="1146502" y="64194"/>
                  <a:pt x="1083676" y="36572"/>
                  <a:pt x="981005" y="19225"/>
                </a:cubicBezTo>
                <a:cubicBezTo>
                  <a:pt x="823274" y="-7425"/>
                  <a:pt x="446352" y="-23746"/>
                  <a:pt x="245994" y="92349"/>
                </a:cubicBezTo>
                <a:cubicBezTo>
                  <a:pt x="45636" y="208444"/>
                  <a:pt x="-47145" y="246094"/>
                  <a:pt x="23501" y="568036"/>
                </a:cubicBezTo>
                <a:cubicBezTo>
                  <a:pt x="51046" y="756743"/>
                  <a:pt x="510357" y="722029"/>
                  <a:pt x="552172" y="730697"/>
                </a:cubicBezTo>
                <a:cubicBezTo>
                  <a:pt x="733623" y="767368"/>
                  <a:pt x="633056" y="852489"/>
                  <a:pt x="633056" y="852489"/>
                </a:cubicBezTo>
                <a:close/>
              </a:path>
            </a:pathLst>
          </a:custGeom>
          <a:solidFill>
            <a:schemeClr val="bg1"/>
          </a:solidFill>
          <a:ln w="19050" cap="flat">
            <a:noFill/>
            <a:prstDash val="solid"/>
            <a:miter/>
          </a:ln>
        </p:spPr>
        <p:txBody>
          <a:bodyPr rtlCol="0" anchor="ctr"/>
          <a:lstStyle/>
          <a:p>
            <a:endParaRPr lang="en-US"/>
          </a:p>
        </p:txBody>
      </p:sp>
      <p:sp>
        <p:nvSpPr>
          <p:cNvPr id="8" name="Freeform: Shape 7">
            <a:extLst>
              <a:ext uri="{FF2B5EF4-FFF2-40B4-BE49-F238E27FC236}">
                <a16:creationId xmlns:a16="http://schemas.microsoft.com/office/drawing/2014/main" id="{D415F49B-3CBC-46CF-AFB5-988852D0479E}"/>
              </a:ext>
            </a:extLst>
          </p:cNvPr>
          <p:cNvSpPr/>
          <p:nvPr/>
        </p:nvSpPr>
        <p:spPr>
          <a:xfrm rot="21133683" flipH="1">
            <a:off x="1010574" y="456230"/>
            <a:ext cx="9378187" cy="5238589"/>
          </a:xfrm>
          <a:custGeom>
            <a:avLst/>
            <a:gdLst>
              <a:gd name="connsiteX0" fmla="*/ 628580 w 1248448"/>
              <a:gd name="connsiteY0" fmla="*/ 873029 h 873038"/>
              <a:gd name="connsiteX1" fmla="*/ 820985 w 1248448"/>
              <a:gd name="connsiteY1" fmla="*/ 803115 h 873038"/>
              <a:gd name="connsiteX2" fmla="*/ 1179791 w 1248448"/>
              <a:gd name="connsiteY2" fmla="*/ 630332 h 873038"/>
              <a:gd name="connsiteX3" fmla="*/ 1178744 w 1248448"/>
              <a:gd name="connsiteY3" fmla="*/ 192753 h 873038"/>
              <a:gd name="connsiteX4" fmla="*/ 459416 w 1248448"/>
              <a:gd name="connsiteY4" fmla="*/ 32447 h 873038"/>
              <a:gd name="connsiteX5" fmla="*/ 7264 w 1248448"/>
              <a:gd name="connsiteY5" fmla="*/ 595184 h 873038"/>
              <a:gd name="connsiteX6" fmla="*/ 545617 w 1248448"/>
              <a:gd name="connsiteY6" fmla="*/ 737202 h 873038"/>
              <a:gd name="connsiteX7" fmla="*/ 628580 w 1248448"/>
              <a:gd name="connsiteY7" fmla="*/ 873029 h 873038"/>
              <a:gd name="connsiteX0" fmla="*/ 628618 w 1248446"/>
              <a:gd name="connsiteY0" fmla="*/ 873038 h 873038"/>
              <a:gd name="connsiteX1" fmla="*/ 821023 w 1248446"/>
              <a:gd name="connsiteY1" fmla="*/ 803124 h 873038"/>
              <a:gd name="connsiteX2" fmla="*/ 1179829 w 1248446"/>
              <a:gd name="connsiteY2" fmla="*/ 630341 h 873038"/>
              <a:gd name="connsiteX3" fmla="*/ 1178782 w 1248446"/>
              <a:gd name="connsiteY3" fmla="*/ 192762 h 873038"/>
              <a:gd name="connsiteX4" fmla="*/ 459454 w 1248446"/>
              <a:gd name="connsiteY4" fmla="*/ 32456 h 873038"/>
              <a:gd name="connsiteX5" fmla="*/ 7302 w 1248446"/>
              <a:gd name="connsiteY5" fmla="*/ 595193 h 873038"/>
              <a:gd name="connsiteX6" fmla="*/ 547734 w 1248446"/>
              <a:gd name="connsiteY6" fmla="*/ 751246 h 873038"/>
              <a:gd name="connsiteX7" fmla="*/ 628618 w 1248446"/>
              <a:gd name="connsiteY7" fmla="*/ 873038 h 873038"/>
              <a:gd name="connsiteX0" fmla="*/ 635867 w 1255695"/>
              <a:gd name="connsiteY0" fmla="*/ 873038 h 873038"/>
              <a:gd name="connsiteX1" fmla="*/ 828272 w 1255695"/>
              <a:gd name="connsiteY1" fmla="*/ 803124 h 873038"/>
              <a:gd name="connsiteX2" fmla="*/ 1187078 w 1255695"/>
              <a:gd name="connsiteY2" fmla="*/ 630341 h 873038"/>
              <a:gd name="connsiteX3" fmla="*/ 1186031 w 1255695"/>
              <a:gd name="connsiteY3" fmla="*/ 192762 h 873038"/>
              <a:gd name="connsiteX4" fmla="*/ 466703 w 1255695"/>
              <a:gd name="connsiteY4" fmla="*/ 32456 h 873038"/>
              <a:gd name="connsiteX5" fmla="*/ 14551 w 1255695"/>
              <a:gd name="connsiteY5" fmla="*/ 595193 h 873038"/>
              <a:gd name="connsiteX6" fmla="*/ 554983 w 1255695"/>
              <a:gd name="connsiteY6" fmla="*/ 751246 h 873038"/>
              <a:gd name="connsiteX7" fmla="*/ 635867 w 1255695"/>
              <a:gd name="connsiteY7" fmla="*/ 873038 h 873038"/>
              <a:gd name="connsiteX0" fmla="*/ 635867 w 1255695"/>
              <a:gd name="connsiteY0" fmla="*/ 873038 h 873038"/>
              <a:gd name="connsiteX1" fmla="*/ 828272 w 1255695"/>
              <a:gd name="connsiteY1" fmla="*/ 803124 h 873038"/>
              <a:gd name="connsiteX2" fmla="*/ 1187078 w 1255695"/>
              <a:gd name="connsiteY2" fmla="*/ 630341 h 873038"/>
              <a:gd name="connsiteX3" fmla="*/ 1186031 w 1255695"/>
              <a:gd name="connsiteY3" fmla="*/ 192762 h 873038"/>
              <a:gd name="connsiteX4" fmla="*/ 466703 w 1255695"/>
              <a:gd name="connsiteY4" fmla="*/ 32456 h 873038"/>
              <a:gd name="connsiteX5" fmla="*/ 14551 w 1255695"/>
              <a:gd name="connsiteY5" fmla="*/ 595193 h 873038"/>
              <a:gd name="connsiteX6" fmla="*/ 554983 w 1255695"/>
              <a:gd name="connsiteY6" fmla="*/ 751246 h 873038"/>
              <a:gd name="connsiteX7" fmla="*/ 635867 w 1255695"/>
              <a:gd name="connsiteY7" fmla="*/ 873038 h 873038"/>
              <a:gd name="connsiteX0" fmla="*/ 635867 w 1249939"/>
              <a:gd name="connsiteY0" fmla="*/ 873038 h 873038"/>
              <a:gd name="connsiteX1" fmla="*/ 828272 w 1249939"/>
              <a:gd name="connsiteY1" fmla="*/ 793767 h 873038"/>
              <a:gd name="connsiteX2" fmla="*/ 1187078 w 1249939"/>
              <a:gd name="connsiteY2" fmla="*/ 630341 h 873038"/>
              <a:gd name="connsiteX3" fmla="*/ 1186031 w 1249939"/>
              <a:gd name="connsiteY3" fmla="*/ 192762 h 873038"/>
              <a:gd name="connsiteX4" fmla="*/ 466703 w 1249939"/>
              <a:gd name="connsiteY4" fmla="*/ 32456 h 873038"/>
              <a:gd name="connsiteX5" fmla="*/ 14551 w 1249939"/>
              <a:gd name="connsiteY5" fmla="*/ 595193 h 873038"/>
              <a:gd name="connsiteX6" fmla="*/ 554983 w 1249939"/>
              <a:gd name="connsiteY6" fmla="*/ 751246 h 873038"/>
              <a:gd name="connsiteX7" fmla="*/ 635867 w 1249939"/>
              <a:gd name="connsiteY7" fmla="*/ 873038 h 873038"/>
              <a:gd name="connsiteX0" fmla="*/ 615218 w 1229290"/>
              <a:gd name="connsiteY0" fmla="*/ 861281 h 861281"/>
              <a:gd name="connsiteX1" fmla="*/ 807623 w 1229290"/>
              <a:gd name="connsiteY1" fmla="*/ 782010 h 861281"/>
              <a:gd name="connsiteX2" fmla="*/ 1166429 w 1229290"/>
              <a:gd name="connsiteY2" fmla="*/ 618584 h 861281"/>
              <a:gd name="connsiteX3" fmla="*/ 1165382 w 1229290"/>
              <a:gd name="connsiteY3" fmla="*/ 181005 h 861281"/>
              <a:gd name="connsiteX4" fmla="*/ 446054 w 1229290"/>
              <a:gd name="connsiteY4" fmla="*/ 20699 h 861281"/>
              <a:gd name="connsiteX5" fmla="*/ 5663 w 1229290"/>
              <a:gd name="connsiteY5" fmla="*/ 576828 h 861281"/>
              <a:gd name="connsiteX6" fmla="*/ 534334 w 1229290"/>
              <a:gd name="connsiteY6" fmla="*/ 739489 h 861281"/>
              <a:gd name="connsiteX7" fmla="*/ 615218 w 1229290"/>
              <a:gd name="connsiteY7" fmla="*/ 861281 h 861281"/>
              <a:gd name="connsiteX0" fmla="*/ 619617 w 1233689"/>
              <a:gd name="connsiteY0" fmla="*/ 861281 h 861281"/>
              <a:gd name="connsiteX1" fmla="*/ 812022 w 1233689"/>
              <a:gd name="connsiteY1" fmla="*/ 782010 h 861281"/>
              <a:gd name="connsiteX2" fmla="*/ 1170828 w 1233689"/>
              <a:gd name="connsiteY2" fmla="*/ 618584 h 861281"/>
              <a:gd name="connsiteX3" fmla="*/ 1169781 w 1233689"/>
              <a:gd name="connsiteY3" fmla="*/ 181005 h 861281"/>
              <a:gd name="connsiteX4" fmla="*/ 450453 w 1233689"/>
              <a:gd name="connsiteY4" fmla="*/ 20699 h 861281"/>
              <a:gd name="connsiteX5" fmla="*/ 10062 w 1233689"/>
              <a:gd name="connsiteY5" fmla="*/ 576828 h 861281"/>
              <a:gd name="connsiteX6" fmla="*/ 538733 w 1233689"/>
              <a:gd name="connsiteY6" fmla="*/ 739489 h 861281"/>
              <a:gd name="connsiteX7" fmla="*/ 619617 w 1233689"/>
              <a:gd name="connsiteY7" fmla="*/ 861281 h 861281"/>
              <a:gd name="connsiteX0" fmla="*/ 619579 w 1239236"/>
              <a:gd name="connsiteY0" fmla="*/ 863398 h 863398"/>
              <a:gd name="connsiteX1" fmla="*/ 811984 w 1239236"/>
              <a:gd name="connsiteY1" fmla="*/ 784127 h 863398"/>
              <a:gd name="connsiteX2" fmla="*/ 1170790 w 1239236"/>
              <a:gd name="connsiteY2" fmla="*/ 620701 h 863398"/>
              <a:gd name="connsiteX3" fmla="*/ 1169743 w 1239236"/>
              <a:gd name="connsiteY3" fmla="*/ 183122 h 863398"/>
              <a:gd name="connsiteX4" fmla="*/ 451887 w 1239236"/>
              <a:gd name="connsiteY4" fmla="*/ 17855 h 863398"/>
              <a:gd name="connsiteX5" fmla="*/ 10024 w 1239236"/>
              <a:gd name="connsiteY5" fmla="*/ 578945 h 863398"/>
              <a:gd name="connsiteX6" fmla="*/ 538695 w 1239236"/>
              <a:gd name="connsiteY6" fmla="*/ 741606 h 863398"/>
              <a:gd name="connsiteX7" fmla="*/ 619579 w 1239236"/>
              <a:gd name="connsiteY7" fmla="*/ 863398 h 863398"/>
              <a:gd name="connsiteX0" fmla="*/ 623569 w 1243226"/>
              <a:gd name="connsiteY0" fmla="*/ 870437 h 870437"/>
              <a:gd name="connsiteX1" fmla="*/ 815974 w 1243226"/>
              <a:gd name="connsiteY1" fmla="*/ 791166 h 870437"/>
              <a:gd name="connsiteX2" fmla="*/ 1174780 w 1243226"/>
              <a:gd name="connsiteY2" fmla="*/ 627740 h 870437"/>
              <a:gd name="connsiteX3" fmla="*/ 1173733 w 1243226"/>
              <a:gd name="connsiteY3" fmla="*/ 190161 h 870437"/>
              <a:gd name="connsiteX4" fmla="*/ 455877 w 1243226"/>
              <a:gd name="connsiteY4" fmla="*/ 24894 h 870437"/>
              <a:gd name="connsiteX5" fmla="*/ 14014 w 1243226"/>
              <a:gd name="connsiteY5" fmla="*/ 585984 h 870437"/>
              <a:gd name="connsiteX6" fmla="*/ 542685 w 1243226"/>
              <a:gd name="connsiteY6" fmla="*/ 748645 h 870437"/>
              <a:gd name="connsiteX7" fmla="*/ 623569 w 1243226"/>
              <a:gd name="connsiteY7" fmla="*/ 870437 h 870437"/>
              <a:gd name="connsiteX0" fmla="*/ 624861 w 1244518"/>
              <a:gd name="connsiteY0" fmla="*/ 869274 h 869274"/>
              <a:gd name="connsiteX1" fmla="*/ 817266 w 1244518"/>
              <a:gd name="connsiteY1" fmla="*/ 790003 h 869274"/>
              <a:gd name="connsiteX2" fmla="*/ 1176072 w 1244518"/>
              <a:gd name="connsiteY2" fmla="*/ 626577 h 869274"/>
              <a:gd name="connsiteX3" fmla="*/ 1175025 w 1244518"/>
              <a:gd name="connsiteY3" fmla="*/ 188998 h 869274"/>
              <a:gd name="connsiteX4" fmla="*/ 457169 w 1244518"/>
              <a:gd name="connsiteY4" fmla="*/ 23731 h 869274"/>
              <a:gd name="connsiteX5" fmla="*/ 15306 w 1244518"/>
              <a:gd name="connsiteY5" fmla="*/ 584821 h 869274"/>
              <a:gd name="connsiteX6" fmla="*/ 543977 w 1244518"/>
              <a:gd name="connsiteY6" fmla="*/ 747482 h 869274"/>
              <a:gd name="connsiteX7" fmla="*/ 624861 w 1244518"/>
              <a:gd name="connsiteY7" fmla="*/ 869274 h 869274"/>
              <a:gd name="connsiteX0" fmla="*/ 619558 w 1235941"/>
              <a:gd name="connsiteY0" fmla="*/ 867295 h 867295"/>
              <a:gd name="connsiteX1" fmla="*/ 811963 w 1235941"/>
              <a:gd name="connsiteY1" fmla="*/ 788024 h 867295"/>
              <a:gd name="connsiteX2" fmla="*/ 1170769 w 1235941"/>
              <a:gd name="connsiteY2" fmla="*/ 624598 h 867295"/>
              <a:gd name="connsiteX3" fmla="*/ 1164738 w 1235941"/>
              <a:gd name="connsiteY3" fmla="*/ 164190 h 867295"/>
              <a:gd name="connsiteX4" fmla="*/ 451866 w 1235941"/>
              <a:gd name="connsiteY4" fmla="*/ 21752 h 867295"/>
              <a:gd name="connsiteX5" fmla="*/ 10003 w 1235941"/>
              <a:gd name="connsiteY5" fmla="*/ 582842 h 867295"/>
              <a:gd name="connsiteX6" fmla="*/ 538674 w 1235941"/>
              <a:gd name="connsiteY6" fmla="*/ 745503 h 867295"/>
              <a:gd name="connsiteX7" fmla="*/ 619558 w 1235941"/>
              <a:gd name="connsiteY7" fmla="*/ 867295 h 867295"/>
              <a:gd name="connsiteX0" fmla="*/ 622435 w 1238818"/>
              <a:gd name="connsiteY0" fmla="*/ 868328 h 868328"/>
              <a:gd name="connsiteX1" fmla="*/ 814840 w 1238818"/>
              <a:gd name="connsiteY1" fmla="*/ 789057 h 868328"/>
              <a:gd name="connsiteX2" fmla="*/ 1173646 w 1238818"/>
              <a:gd name="connsiteY2" fmla="*/ 625631 h 868328"/>
              <a:gd name="connsiteX3" fmla="*/ 1167615 w 1238818"/>
              <a:gd name="connsiteY3" fmla="*/ 165223 h 868328"/>
              <a:gd name="connsiteX4" fmla="*/ 454743 w 1238818"/>
              <a:gd name="connsiteY4" fmla="*/ 22785 h 868328"/>
              <a:gd name="connsiteX5" fmla="*/ 12880 w 1238818"/>
              <a:gd name="connsiteY5" fmla="*/ 583875 h 868328"/>
              <a:gd name="connsiteX6" fmla="*/ 541551 w 1238818"/>
              <a:gd name="connsiteY6" fmla="*/ 746536 h 868328"/>
              <a:gd name="connsiteX7" fmla="*/ 622435 w 1238818"/>
              <a:gd name="connsiteY7" fmla="*/ 868328 h 868328"/>
              <a:gd name="connsiteX0" fmla="*/ 618931 w 1201319"/>
              <a:gd name="connsiteY0" fmla="*/ 879992 h 879992"/>
              <a:gd name="connsiteX1" fmla="*/ 811336 w 1201319"/>
              <a:gd name="connsiteY1" fmla="*/ 800721 h 879992"/>
              <a:gd name="connsiteX2" fmla="*/ 1170142 w 1201319"/>
              <a:gd name="connsiteY2" fmla="*/ 637295 h 879992"/>
              <a:gd name="connsiteX3" fmla="*/ 1164111 w 1201319"/>
              <a:gd name="connsiteY3" fmla="*/ 176887 h 879992"/>
              <a:gd name="connsiteX4" fmla="*/ 1005959 w 1201319"/>
              <a:gd name="connsiteY4" fmla="*/ 73552 h 879992"/>
              <a:gd name="connsiteX5" fmla="*/ 451239 w 1201319"/>
              <a:gd name="connsiteY5" fmla="*/ 34449 h 879992"/>
              <a:gd name="connsiteX6" fmla="*/ 9376 w 1201319"/>
              <a:gd name="connsiteY6" fmla="*/ 595539 h 879992"/>
              <a:gd name="connsiteX7" fmla="*/ 538047 w 1201319"/>
              <a:gd name="connsiteY7" fmla="*/ 758200 h 879992"/>
              <a:gd name="connsiteX8" fmla="*/ 618931 w 1201319"/>
              <a:gd name="connsiteY8" fmla="*/ 879992 h 879992"/>
              <a:gd name="connsiteX0" fmla="*/ 618931 w 1214866"/>
              <a:gd name="connsiteY0" fmla="*/ 879992 h 879992"/>
              <a:gd name="connsiteX1" fmla="*/ 811336 w 1214866"/>
              <a:gd name="connsiteY1" fmla="*/ 800721 h 879992"/>
              <a:gd name="connsiteX2" fmla="*/ 1170142 w 1214866"/>
              <a:gd name="connsiteY2" fmla="*/ 637295 h 879992"/>
              <a:gd name="connsiteX3" fmla="*/ 1164111 w 1214866"/>
              <a:gd name="connsiteY3" fmla="*/ 176887 h 879992"/>
              <a:gd name="connsiteX4" fmla="*/ 1005959 w 1214866"/>
              <a:gd name="connsiteY4" fmla="*/ 73552 h 879992"/>
              <a:gd name="connsiteX5" fmla="*/ 451239 w 1214866"/>
              <a:gd name="connsiteY5" fmla="*/ 34449 h 879992"/>
              <a:gd name="connsiteX6" fmla="*/ 9376 w 1214866"/>
              <a:gd name="connsiteY6" fmla="*/ 595539 h 879992"/>
              <a:gd name="connsiteX7" fmla="*/ 538047 w 1214866"/>
              <a:gd name="connsiteY7" fmla="*/ 758200 h 879992"/>
              <a:gd name="connsiteX8" fmla="*/ 618931 w 1214866"/>
              <a:gd name="connsiteY8" fmla="*/ 879992 h 879992"/>
              <a:gd name="connsiteX0" fmla="*/ 618871 w 1202016"/>
              <a:gd name="connsiteY0" fmla="*/ 888796 h 888796"/>
              <a:gd name="connsiteX1" fmla="*/ 811276 w 1202016"/>
              <a:gd name="connsiteY1" fmla="*/ 809525 h 888796"/>
              <a:gd name="connsiteX2" fmla="*/ 1170082 w 1202016"/>
              <a:gd name="connsiteY2" fmla="*/ 646099 h 888796"/>
              <a:gd name="connsiteX3" fmla="*/ 1164051 w 1202016"/>
              <a:gd name="connsiteY3" fmla="*/ 185691 h 888796"/>
              <a:gd name="connsiteX4" fmla="*/ 989748 w 1202016"/>
              <a:gd name="connsiteY4" fmla="*/ 54225 h 888796"/>
              <a:gd name="connsiteX5" fmla="*/ 451179 w 1202016"/>
              <a:gd name="connsiteY5" fmla="*/ 43253 h 888796"/>
              <a:gd name="connsiteX6" fmla="*/ 9316 w 1202016"/>
              <a:gd name="connsiteY6" fmla="*/ 604343 h 888796"/>
              <a:gd name="connsiteX7" fmla="*/ 537987 w 1202016"/>
              <a:gd name="connsiteY7" fmla="*/ 767004 h 888796"/>
              <a:gd name="connsiteX8" fmla="*/ 618871 w 1202016"/>
              <a:gd name="connsiteY8" fmla="*/ 888796 h 888796"/>
              <a:gd name="connsiteX0" fmla="*/ 618871 w 1202016"/>
              <a:gd name="connsiteY0" fmla="*/ 888796 h 888796"/>
              <a:gd name="connsiteX1" fmla="*/ 811276 w 1202016"/>
              <a:gd name="connsiteY1" fmla="*/ 809525 h 888796"/>
              <a:gd name="connsiteX2" fmla="*/ 1170082 w 1202016"/>
              <a:gd name="connsiteY2" fmla="*/ 646099 h 888796"/>
              <a:gd name="connsiteX3" fmla="*/ 1164051 w 1202016"/>
              <a:gd name="connsiteY3" fmla="*/ 185691 h 888796"/>
              <a:gd name="connsiteX4" fmla="*/ 989748 w 1202016"/>
              <a:gd name="connsiteY4" fmla="*/ 54225 h 888796"/>
              <a:gd name="connsiteX5" fmla="*/ 451179 w 1202016"/>
              <a:gd name="connsiteY5" fmla="*/ 43253 h 888796"/>
              <a:gd name="connsiteX6" fmla="*/ 9316 w 1202016"/>
              <a:gd name="connsiteY6" fmla="*/ 604343 h 888796"/>
              <a:gd name="connsiteX7" fmla="*/ 537987 w 1202016"/>
              <a:gd name="connsiteY7" fmla="*/ 767004 h 888796"/>
              <a:gd name="connsiteX8" fmla="*/ 618871 w 1202016"/>
              <a:gd name="connsiteY8" fmla="*/ 888796 h 888796"/>
              <a:gd name="connsiteX0" fmla="*/ 620039 w 1203184"/>
              <a:gd name="connsiteY0" fmla="*/ 874240 h 874240"/>
              <a:gd name="connsiteX1" fmla="*/ 812444 w 1203184"/>
              <a:gd name="connsiteY1" fmla="*/ 794969 h 874240"/>
              <a:gd name="connsiteX2" fmla="*/ 1171250 w 1203184"/>
              <a:gd name="connsiteY2" fmla="*/ 631543 h 874240"/>
              <a:gd name="connsiteX3" fmla="*/ 1165219 w 1203184"/>
              <a:gd name="connsiteY3" fmla="*/ 171135 h 874240"/>
              <a:gd name="connsiteX4" fmla="*/ 990916 w 1203184"/>
              <a:gd name="connsiteY4" fmla="*/ 39669 h 874240"/>
              <a:gd name="connsiteX5" fmla="*/ 406775 w 1203184"/>
              <a:gd name="connsiteY5" fmla="*/ 50168 h 874240"/>
              <a:gd name="connsiteX6" fmla="*/ 10484 w 1203184"/>
              <a:gd name="connsiteY6" fmla="*/ 589787 h 874240"/>
              <a:gd name="connsiteX7" fmla="*/ 539155 w 1203184"/>
              <a:gd name="connsiteY7" fmla="*/ 752448 h 874240"/>
              <a:gd name="connsiteX8" fmla="*/ 620039 w 1203184"/>
              <a:gd name="connsiteY8" fmla="*/ 874240 h 874240"/>
              <a:gd name="connsiteX0" fmla="*/ 620213 w 1203358"/>
              <a:gd name="connsiteY0" fmla="*/ 867642 h 867642"/>
              <a:gd name="connsiteX1" fmla="*/ 812618 w 1203358"/>
              <a:gd name="connsiteY1" fmla="*/ 788371 h 867642"/>
              <a:gd name="connsiteX2" fmla="*/ 1171424 w 1203358"/>
              <a:gd name="connsiteY2" fmla="*/ 624945 h 867642"/>
              <a:gd name="connsiteX3" fmla="*/ 1165393 w 1203358"/>
              <a:gd name="connsiteY3" fmla="*/ 164537 h 867642"/>
              <a:gd name="connsiteX4" fmla="*/ 991090 w 1203358"/>
              <a:gd name="connsiteY4" fmla="*/ 33071 h 867642"/>
              <a:gd name="connsiteX5" fmla="*/ 406949 w 1203358"/>
              <a:gd name="connsiteY5" fmla="*/ 43570 h 867642"/>
              <a:gd name="connsiteX6" fmla="*/ 10658 w 1203358"/>
              <a:gd name="connsiteY6" fmla="*/ 583189 h 867642"/>
              <a:gd name="connsiteX7" fmla="*/ 539329 w 1203358"/>
              <a:gd name="connsiteY7" fmla="*/ 745850 h 867642"/>
              <a:gd name="connsiteX8" fmla="*/ 620213 w 1203358"/>
              <a:gd name="connsiteY8" fmla="*/ 867642 h 867642"/>
              <a:gd name="connsiteX0" fmla="*/ 621220 w 1204365"/>
              <a:gd name="connsiteY0" fmla="*/ 864871 h 864871"/>
              <a:gd name="connsiteX1" fmla="*/ 813625 w 1204365"/>
              <a:gd name="connsiteY1" fmla="*/ 785600 h 864871"/>
              <a:gd name="connsiteX2" fmla="*/ 1172431 w 1204365"/>
              <a:gd name="connsiteY2" fmla="*/ 622174 h 864871"/>
              <a:gd name="connsiteX3" fmla="*/ 1166400 w 1204365"/>
              <a:gd name="connsiteY3" fmla="*/ 161766 h 864871"/>
              <a:gd name="connsiteX4" fmla="*/ 992097 w 1204365"/>
              <a:gd name="connsiteY4" fmla="*/ 30300 h 864871"/>
              <a:gd name="connsiteX5" fmla="*/ 407956 w 1204365"/>
              <a:gd name="connsiteY5" fmla="*/ 40799 h 864871"/>
              <a:gd name="connsiteX6" fmla="*/ 11665 w 1204365"/>
              <a:gd name="connsiteY6" fmla="*/ 580418 h 864871"/>
              <a:gd name="connsiteX7" fmla="*/ 540336 w 1204365"/>
              <a:gd name="connsiteY7" fmla="*/ 743079 h 864871"/>
              <a:gd name="connsiteX8" fmla="*/ 621220 w 1204365"/>
              <a:gd name="connsiteY8" fmla="*/ 864871 h 864871"/>
              <a:gd name="connsiteX0" fmla="*/ 619935 w 1204190"/>
              <a:gd name="connsiteY0" fmla="*/ 873669 h 873669"/>
              <a:gd name="connsiteX1" fmla="*/ 812340 w 1204190"/>
              <a:gd name="connsiteY1" fmla="*/ 794398 h 873669"/>
              <a:gd name="connsiteX2" fmla="*/ 1171146 w 1204190"/>
              <a:gd name="connsiteY2" fmla="*/ 630972 h 873669"/>
              <a:gd name="connsiteX3" fmla="*/ 1165115 w 1204190"/>
              <a:gd name="connsiteY3" fmla="*/ 170564 h 873669"/>
              <a:gd name="connsiteX4" fmla="*/ 967884 w 1204190"/>
              <a:gd name="connsiteY4" fmla="*/ 40405 h 873669"/>
              <a:gd name="connsiteX5" fmla="*/ 406671 w 1204190"/>
              <a:gd name="connsiteY5" fmla="*/ 49597 h 873669"/>
              <a:gd name="connsiteX6" fmla="*/ 10380 w 1204190"/>
              <a:gd name="connsiteY6" fmla="*/ 589216 h 873669"/>
              <a:gd name="connsiteX7" fmla="*/ 539051 w 1204190"/>
              <a:gd name="connsiteY7" fmla="*/ 751877 h 873669"/>
              <a:gd name="connsiteX8" fmla="*/ 619935 w 1204190"/>
              <a:gd name="connsiteY8" fmla="*/ 873669 h 873669"/>
              <a:gd name="connsiteX0" fmla="*/ 628446 w 1212701"/>
              <a:gd name="connsiteY0" fmla="*/ 842371 h 842371"/>
              <a:gd name="connsiteX1" fmla="*/ 820851 w 1212701"/>
              <a:gd name="connsiteY1" fmla="*/ 763100 h 842371"/>
              <a:gd name="connsiteX2" fmla="*/ 1179657 w 1212701"/>
              <a:gd name="connsiteY2" fmla="*/ 599674 h 842371"/>
              <a:gd name="connsiteX3" fmla="*/ 1173626 w 1212701"/>
              <a:gd name="connsiteY3" fmla="*/ 139266 h 842371"/>
              <a:gd name="connsiteX4" fmla="*/ 976395 w 1212701"/>
              <a:gd name="connsiteY4" fmla="*/ 9107 h 842371"/>
              <a:gd name="connsiteX5" fmla="*/ 246714 w 1212701"/>
              <a:gd name="connsiteY5" fmla="*/ 97247 h 842371"/>
              <a:gd name="connsiteX6" fmla="*/ 18891 w 1212701"/>
              <a:gd name="connsiteY6" fmla="*/ 557918 h 842371"/>
              <a:gd name="connsiteX7" fmla="*/ 547562 w 1212701"/>
              <a:gd name="connsiteY7" fmla="*/ 720579 h 842371"/>
              <a:gd name="connsiteX8" fmla="*/ 628446 w 1212701"/>
              <a:gd name="connsiteY8" fmla="*/ 842371 h 842371"/>
              <a:gd name="connsiteX0" fmla="*/ 628446 w 1211895"/>
              <a:gd name="connsiteY0" fmla="*/ 842371 h 842371"/>
              <a:gd name="connsiteX1" fmla="*/ 820851 w 1211895"/>
              <a:gd name="connsiteY1" fmla="*/ 763100 h 842371"/>
              <a:gd name="connsiteX2" fmla="*/ 1178477 w 1211895"/>
              <a:gd name="connsiteY2" fmla="*/ 606951 h 842371"/>
              <a:gd name="connsiteX3" fmla="*/ 1173626 w 1211895"/>
              <a:gd name="connsiteY3" fmla="*/ 139266 h 842371"/>
              <a:gd name="connsiteX4" fmla="*/ 976395 w 1211895"/>
              <a:gd name="connsiteY4" fmla="*/ 9107 h 842371"/>
              <a:gd name="connsiteX5" fmla="*/ 246714 w 1211895"/>
              <a:gd name="connsiteY5" fmla="*/ 97247 h 842371"/>
              <a:gd name="connsiteX6" fmla="*/ 18891 w 1211895"/>
              <a:gd name="connsiteY6" fmla="*/ 557918 h 842371"/>
              <a:gd name="connsiteX7" fmla="*/ 547562 w 1211895"/>
              <a:gd name="connsiteY7" fmla="*/ 720579 h 842371"/>
              <a:gd name="connsiteX8" fmla="*/ 628446 w 1211895"/>
              <a:gd name="connsiteY8" fmla="*/ 842371 h 842371"/>
              <a:gd name="connsiteX0" fmla="*/ 628446 w 1218918"/>
              <a:gd name="connsiteY0" fmla="*/ 842371 h 842371"/>
              <a:gd name="connsiteX1" fmla="*/ 820851 w 1218918"/>
              <a:gd name="connsiteY1" fmla="*/ 763100 h 842371"/>
              <a:gd name="connsiteX2" fmla="*/ 1178477 w 1218918"/>
              <a:gd name="connsiteY2" fmla="*/ 606951 h 842371"/>
              <a:gd name="connsiteX3" fmla="*/ 1173626 w 1218918"/>
              <a:gd name="connsiteY3" fmla="*/ 139266 h 842371"/>
              <a:gd name="connsiteX4" fmla="*/ 976395 w 1218918"/>
              <a:gd name="connsiteY4" fmla="*/ 9107 h 842371"/>
              <a:gd name="connsiteX5" fmla="*/ 246714 w 1218918"/>
              <a:gd name="connsiteY5" fmla="*/ 97247 h 842371"/>
              <a:gd name="connsiteX6" fmla="*/ 18891 w 1218918"/>
              <a:gd name="connsiteY6" fmla="*/ 557918 h 842371"/>
              <a:gd name="connsiteX7" fmla="*/ 547562 w 1218918"/>
              <a:gd name="connsiteY7" fmla="*/ 720579 h 842371"/>
              <a:gd name="connsiteX8" fmla="*/ 628446 w 1218918"/>
              <a:gd name="connsiteY8" fmla="*/ 842371 h 842371"/>
              <a:gd name="connsiteX0" fmla="*/ 628446 w 1223727"/>
              <a:gd name="connsiteY0" fmla="*/ 842371 h 842371"/>
              <a:gd name="connsiteX1" fmla="*/ 820851 w 1223727"/>
              <a:gd name="connsiteY1" fmla="*/ 763100 h 842371"/>
              <a:gd name="connsiteX2" fmla="*/ 1178477 w 1223727"/>
              <a:gd name="connsiteY2" fmla="*/ 606951 h 842371"/>
              <a:gd name="connsiteX3" fmla="*/ 1173626 w 1223727"/>
              <a:gd name="connsiteY3" fmla="*/ 139266 h 842371"/>
              <a:gd name="connsiteX4" fmla="*/ 976395 w 1223727"/>
              <a:gd name="connsiteY4" fmla="*/ 9107 h 842371"/>
              <a:gd name="connsiteX5" fmla="*/ 246714 w 1223727"/>
              <a:gd name="connsiteY5" fmla="*/ 97247 h 842371"/>
              <a:gd name="connsiteX6" fmla="*/ 18891 w 1223727"/>
              <a:gd name="connsiteY6" fmla="*/ 557918 h 842371"/>
              <a:gd name="connsiteX7" fmla="*/ 547562 w 1223727"/>
              <a:gd name="connsiteY7" fmla="*/ 720579 h 842371"/>
              <a:gd name="connsiteX8" fmla="*/ 628446 w 1223727"/>
              <a:gd name="connsiteY8" fmla="*/ 842371 h 842371"/>
              <a:gd name="connsiteX0" fmla="*/ 628446 w 1232687"/>
              <a:gd name="connsiteY0" fmla="*/ 842371 h 842371"/>
              <a:gd name="connsiteX1" fmla="*/ 820851 w 1232687"/>
              <a:gd name="connsiteY1" fmla="*/ 763100 h 842371"/>
              <a:gd name="connsiteX2" fmla="*/ 1178477 w 1232687"/>
              <a:gd name="connsiteY2" fmla="*/ 606951 h 842371"/>
              <a:gd name="connsiteX3" fmla="*/ 1188606 w 1232687"/>
              <a:gd name="connsiteY3" fmla="*/ 158133 h 842371"/>
              <a:gd name="connsiteX4" fmla="*/ 976395 w 1232687"/>
              <a:gd name="connsiteY4" fmla="*/ 9107 h 842371"/>
              <a:gd name="connsiteX5" fmla="*/ 246714 w 1232687"/>
              <a:gd name="connsiteY5" fmla="*/ 97247 h 842371"/>
              <a:gd name="connsiteX6" fmla="*/ 18891 w 1232687"/>
              <a:gd name="connsiteY6" fmla="*/ 557918 h 842371"/>
              <a:gd name="connsiteX7" fmla="*/ 547562 w 1232687"/>
              <a:gd name="connsiteY7" fmla="*/ 720579 h 842371"/>
              <a:gd name="connsiteX8" fmla="*/ 628446 w 1232687"/>
              <a:gd name="connsiteY8" fmla="*/ 842371 h 842371"/>
              <a:gd name="connsiteX0" fmla="*/ 628446 w 1238631"/>
              <a:gd name="connsiteY0" fmla="*/ 842371 h 842371"/>
              <a:gd name="connsiteX1" fmla="*/ 820851 w 1238631"/>
              <a:gd name="connsiteY1" fmla="*/ 763100 h 842371"/>
              <a:gd name="connsiteX2" fmla="*/ 1178477 w 1238631"/>
              <a:gd name="connsiteY2" fmla="*/ 606951 h 842371"/>
              <a:gd name="connsiteX3" fmla="*/ 1197715 w 1238631"/>
              <a:gd name="connsiteY3" fmla="*/ 163763 h 842371"/>
              <a:gd name="connsiteX4" fmla="*/ 976395 w 1238631"/>
              <a:gd name="connsiteY4" fmla="*/ 9107 h 842371"/>
              <a:gd name="connsiteX5" fmla="*/ 246714 w 1238631"/>
              <a:gd name="connsiteY5" fmla="*/ 97247 h 842371"/>
              <a:gd name="connsiteX6" fmla="*/ 18891 w 1238631"/>
              <a:gd name="connsiteY6" fmla="*/ 557918 h 842371"/>
              <a:gd name="connsiteX7" fmla="*/ 547562 w 1238631"/>
              <a:gd name="connsiteY7" fmla="*/ 720579 h 842371"/>
              <a:gd name="connsiteX8" fmla="*/ 628446 w 1238631"/>
              <a:gd name="connsiteY8" fmla="*/ 842371 h 842371"/>
              <a:gd name="connsiteX0" fmla="*/ 632386 w 1242571"/>
              <a:gd name="connsiteY0" fmla="*/ 846766 h 846766"/>
              <a:gd name="connsiteX1" fmla="*/ 824791 w 1242571"/>
              <a:gd name="connsiteY1" fmla="*/ 767495 h 846766"/>
              <a:gd name="connsiteX2" fmla="*/ 1182417 w 1242571"/>
              <a:gd name="connsiteY2" fmla="*/ 611346 h 846766"/>
              <a:gd name="connsiteX3" fmla="*/ 1201655 w 1242571"/>
              <a:gd name="connsiteY3" fmla="*/ 168158 h 846766"/>
              <a:gd name="connsiteX4" fmla="*/ 980335 w 1242571"/>
              <a:gd name="connsiteY4" fmla="*/ 13502 h 846766"/>
              <a:gd name="connsiteX5" fmla="*/ 250654 w 1242571"/>
              <a:gd name="connsiteY5" fmla="*/ 101642 h 846766"/>
              <a:gd name="connsiteX6" fmla="*/ 22831 w 1242571"/>
              <a:gd name="connsiteY6" fmla="*/ 562313 h 846766"/>
              <a:gd name="connsiteX7" fmla="*/ 551502 w 1242571"/>
              <a:gd name="connsiteY7" fmla="*/ 724974 h 846766"/>
              <a:gd name="connsiteX8" fmla="*/ 632386 w 1242571"/>
              <a:gd name="connsiteY8" fmla="*/ 846766 h 846766"/>
              <a:gd name="connsiteX0" fmla="*/ 633056 w 1243241"/>
              <a:gd name="connsiteY0" fmla="*/ 846832 h 846832"/>
              <a:gd name="connsiteX1" fmla="*/ 825461 w 1243241"/>
              <a:gd name="connsiteY1" fmla="*/ 767561 h 846832"/>
              <a:gd name="connsiteX2" fmla="*/ 1183087 w 1243241"/>
              <a:gd name="connsiteY2" fmla="*/ 611412 h 846832"/>
              <a:gd name="connsiteX3" fmla="*/ 1202325 w 1243241"/>
              <a:gd name="connsiteY3" fmla="*/ 168224 h 846832"/>
              <a:gd name="connsiteX4" fmla="*/ 981005 w 1243241"/>
              <a:gd name="connsiteY4" fmla="*/ 13568 h 846832"/>
              <a:gd name="connsiteX5" fmla="*/ 245994 w 1243241"/>
              <a:gd name="connsiteY5" fmla="*/ 86692 h 846832"/>
              <a:gd name="connsiteX6" fmla="*/ 23501 w 1243241"/>
              <a:gd name="connsiteY6" fmla="*/ 562379 h 846832"/>
              <a:gd name="connsiteX7" fmla="*/ 552172 w 1243241"/>
              <a:gd name="connsiteY7" fmla="*/ 725040 h 846832"/>
              <a:gd name="connsiteX8" fmla="*/ 633056 w 1243241"/>
              <a:gd name="connsiteY8" fmla="*/ 846832 h 846832"/>
              <a:gd name="connsiteX0" fmla="*/ 633056 w 1243241"/>
              <a:gd name="connsiteY0" fmla="*/ 848503 h 848503"/>
              <a:gd name="connsiteX1" fmla="*/ 825461 w 1243241"/>
              <a:gd name="connsiteY1" fmla="*/ 769232 h 848503"/>
              <a:gd name="connsiteX2" fmla="*/ 1183087 w 1243241"/>
              <a:gd name="connsiteY2" fmla="*/ 613083 h 848503"/>
              <a:gd name="connsiteX3" fmla="*/ 1202325 w 1243241"/>
              <a:gd name="connsiteY3" fmla="*/ 169895 h 848503"/>
              <a:gd name="connsiteX4" fmla="*/ 981005 w 1243241"/>
              <a:gd name="connsiteY4" fmla="*/ 15239 h 848503"/>
              <a:gd name="connsiteX5" fmla="*/ 245994 w 1243241"/>
              <a:gd name="connsiteY5" fmla="*/ 88363 h 848503"/>
              <a:gd name="connsiteX6" fmla="*/ 23501 w 1243241"/>
              <a:gd name="connsiteY6" fmla="*/ 564050 h 848503"/>
              <a:gd name="connsiteX7" fmla="*/ 552172 w 1243241"/>
              <a:gd name="connsiteY7" fmla="*/ 726711 h 848503"/>
              <a:gd name="connsiteX8" fmla="*/ 633056 w 1243241"/>
              <a:gd name="connsiteY8" fmla="*/ 848503 h 848503"/>
              <a:gd name="connsiteX0" fmla="*/ 633056 w 1243241"/>
              <a:gd name="connsiteY0" fmla="*/ 852489 h 852489"/>
              <a:gd name="connsiteX1" fmla="*/ 825461 w 1243241"/>
              <a:gd name="connsiteY1" fmla="*/ 773218 h 852489"/>
              <a:gd name="connsiteX2" fmla="*/ 1183087 w 1243241"/>
              <a:gd name="connsiteY2" fmla="*/ 617069 h 852489"/>
              <a:gd name="connsiteX3" fmla="*/ 1202325 w 1243241"/>
              <a:gd name="connsiteY3" fmla="*/ 173881 h 852489"/>
              <a:gd name="connsiteX4" fmla="*/ 981005 w 1243241"/>
              <a:gd name="connsiteY4" fmla="*/ 19225 h 852489"/>
              <a:gd name="connsiteX5" fmla="*/ 245994 w 1243241"/>
              <a:gd name="connsiteY5" fmla="*/ 92349 h 852489"/>
              <a:gd name="connsiteX6" fmla="*/ 23501 w 1243241"/>
              <a:gd name="connsiteY6" fmla="*/ 568036 h 852489"/>
              <a:gd name="connsiteX7" fmla="*/ 552172 w 1243241"/>
              <a:gd name="connsiteY7" fmla="*/ 730697 h 852489"/>
              <a:gd name="connsiteX8" fmla="*/ 633056 w 1243241"/>
              <a:gd name="connsiteY8" fmla="*/ 852489 h 852489"/>
              <a:gd name="connsiteX0" fmla="*/ 633056 w 1238870"/>
              <a:gd name="connsiteY0" fmla="*/ 852489 h 852489"/>
              <a:gd name="connsiteX1" fmla="*/ 825461 w 1238870"/>
              <a:gd name="connsiteY1" fmla="*/ 773218 h 852489"/>
              <a:gd name="connsiteX2" fmla="*/ 1183087 w 1238870"/>
              <a:gd name="connsiteY2" fmla="*/ 617069 h 852489"/>
              <a:gd name="connsiteX3" fmla="*/ 1202325 w 1238870"/>
              <a:gd name="connsiteY3" fmla="*/ 173881 h 852489"/>
              <a:gd name="connsiteX4" fmla="*/ 981005 w 1238870"/>
              <a:gd name="connsiteY4" fmla="*/ 19225 h 852489"/>
              <a:gd name="connsiteX5" fmla="*/ 245994 w 1238870"/>
              <a:gd name="connsiteY5" fmla="*/ 92349 h 852489"/>
              <a:gd name="connsiteX6" fmla="*/ 23501 w 1238870"/>
              <a:gd name="connsiteY6" fmla="*/ 568036 h 852489"/>
              <a:gd name="connsiteX7" fmla="*/ 552172 w 1238870"/>
              <a:gd name="connsiteY7" fmla="*/ 730697 h 852489"/>
              <a:gd name="connsiteX8" fmla="*/ 633056 w 1238870"/>
              <a:gd name="connsiteY8" fmla="*/ 852489 h 852489"/>
              <a:gd name="connsiteX0" fmla="*/ 633056 w 1237972"/>
              <a:gd name="connsiteY0" fmla="*/ 852489 h 852489"/>
              <a:gd name="connsiteX1" fmla="*/ 825461 w 1237972"/>
              <a:gd name="connsiteY1" fmla="*/ 773218 h 852489"/>
              <a:gd name="connsiteX2" fmla="*/ 1183087 w 1237972"/>
              <a:gd name="connsiteY2" fmla="*/ 617069 h 852489"/>
              <a:gd name="connsiteX3" fmla="*/ 1202325 w 1237972"/>
              <a:gd name="connsiteY3" fmla="*/ 173881 h 852489"/>
              <a:gd name="connsiteX4" fmla="*/ 981005 w 1237972"/>
              <a:gd name="connsiteY4" fmla="*/ 19225 h 852489"/>
              <a:gd name="connsiteX5" fmla="*/ 245994 w 1237972"/>
              <a:gd name="connsiteY5" fmla="*/ 92349 h 852489"/>
              <a:gd name="connsiteX6" fmla="*/ 23501 w 1237972"/>
              <a:gd name="connsiteY6" fmla="*/ 568036 h 852489"/>
              <a:gd name="connsiteX7" fmla="*/ 552172 w 1237972"/>
              <a:gd name="connsiteY7" fmla="*/ 730697 h 852489"/>
              <a:gd name="connsiteX8" fmla="*/ 633056 w 1237972"/>
              <a:gd name="connsiteY8" fmla="*/ 852489 h 8524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7972" h="852489">
                <a:moveTo>
                  <a:pt x="633056" y="852489"/>
                </a:moveTo>
                <a:cubicBezTo>
                  <a:pt x="716495" y="841059"/>
                  <a:pt x="733789" y="812455"/>
                  <a:pt x="825461" y="773218"/>
                </a:cubicBezTo>
                <a:cubicBezTo>
                  <a:pt x="917133" y="733981"/>
                  <a:pt x="1120276" y="716959"/>
                  <a:pt x="1183087" y="617069"/>
                </a:cubicBezTo>
                <a:cubicBezTo>
                  <a:pt x="1245898" y="517180"/>
                  <a:pt x="1258148" y="283568"/>
                  <a:pt x="1202325" y="173881"/>
                </a:cubicBezTo>
                <a:cubicBezTo>
                  <a:pt x="1146502" y="64194"/>
                  <a:pt x="1083676" y="36572"/>
                  <a:pt x="981005" y="19225"/>
                </a:cubicBezTo>
                <a:cubicBezTo>
                  <a:pt x="823274" y="-7425"/>
                  <a:pt x="446352" y="-23746"/>
                  <a:pt x="245994" y="92349"/>
                </a:cubicBezTo>
                <a:cubicBezTo>
                  <a:pt x="45636" y="208444"/>
                  <a:pt x="-47145" y="246094"/>
                  <a:pt x="23501" y="568036"/>
                </a:cubicBezTo>
                <a:cubicBezTo>
                  <a:pt x="51046" y="756743"/>
                  <a:pt x="510357" y="722029"/>
                  <a:pt x="552172" y="730697"/>
                </a:cubicBezTo>
                <a:cubicBezTo>
                  <a:pt x="733623" y="767368"/>
                  <a:pt x="633056" y="852489"/>
                  <a:pt x="633056" y="852489"/>
                </a:cubicBezTo>
                <a:close/>
              </a:path>
            </a:pathLst>
          </a:custGeom>
          <a:noFill/>
          <a:ln w="19050" cap="flat">
            <a:solidFill>
              <a:schemeClr val="tx1"/>
            </a:solidFill>
            <a:prstDash val="solid"/>
            <a:miter/>
          </a:ln>
        </p:spPr>
        <p:txBody>
          <a:bodyPr rtlCol="0" anchor="ctr"/>
          <a:lstStyle/>
          <a:p>
            <a:endParaRPr lang="en-US"/>
          </a:p>
        </p:txBody>
      </p:sp>
      <p:sp>
        <p:nvSpPr>
          <p:cNvPr id="2" name="Title 1">
            <a:extLst>
              <a:ext uri="{FF2B5EF4-FFF2-40B4-BE49-F238E27FC236}">
                <a16:creationId xmlns:a16="http://schemas.microsoft.com/office/drawing/2014/main" id="{D80FF0C0-FC1A-4C5B-9FE5-09BA33FF7EE3}"/>
              </a:ext>
            </a:extLst>
          </p:cNvPr>
          <p:cNvSpPr>
            <a:spLocks noGrp="1"/>
          </p:cNvSpPr>
          <p:nvPr>
            <p:ph type="ctrTitle"/>
          </p:nvPr>
        </p:nvSpPr>
        <p:spPr>
          <a:xfrm>
            <a:off x="1956392" y="1398181"/>
            <a:ext cx="7134446" cy="2870791"/>
          </a:xfrm>
        </p:spPr>
        <p:txBody>
          <a:bodyPr anchor="ctr">
            <a:normAutofit/>
          </a:bodyPr>
          <a:lstStyle>
            <a:lvl1pPr algn="ctr">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6E989092-15F8-4341-8D94-9E799301C51A}"/>
              </a:ext>
            </a:extLst>
          </p:cNvPr>
          <p:cNvSpPr>
            <a:spLocks noGrp="1"/>
          </p:cNvSpPr>
          <p:nvPr>
            <p:ph type="subTitle" idx="1"/>
          </p:nvPr>
        </p:nvSpPr>
        <p:spPr>
          <a:xfrm>
            <a:off x="6270835" y="5135527"/>
            <a:ext cx="4397164" cy="1057938"/>
          </a:xfrm>
        </p:spPr>
        <p:txBody>
          <a:bodyPr anchor="ctr">
            <a:normAutofit/>
          </a:bodyPr>
          <a:lstStyle>
            <a:lvl1pPr marL="0" indent="0" algn="l">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0F97328B-E858-4921-99C2-3B0BE1724C6F}"/>
              </a:ext>
            </a:extLst>
          </p:cNvPr>
          <p:cNvSpPr>
            <a:spLocks noGrp="1"/>
          </p:cNvSpPr>
          <p:nvPr>
            <p:ph type="dt" sz="half" idx="10"/>
          </p:nvPr>
        </p:nvSpPr>
        <p:spPr/>
        <p:txBody>
          <a:bodyPr/>
          <a:lstStyle/>
          <a:p>
            <a:fld id="{C1691109-F4F8-4597-962C-A4F4B7960636}" type="datetimeFigureOut">
              <a:rPr lang="en-US" smtClean="0"/>
              <a:t>8/21/2024</a:t>
            </a:fld>
            <a:endParaRPr lang="en-US"/>
          </a:p>
        </p:txBody>
      </p:sp>
      <p:sp>
        <p:nvSpPr>
          <p:cNvPr id="5" name="Footer Placeholder 4">
            <a:extLst>
              <a:ext uri="{FF2B5EF4-FFF2-40B4-BE49-F238E27FC236}">
                <a16:creationId xmlns:a16="http://schemas.microsoft.com/office/drawing/2014/main" id="{ED381296-9B7B-4EF3-89B3-8B33E6070F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C2FE59-6CD1-4D0F-8A06-10CA2D3836CD}"/>
              </a:ext>
            </a:extLst>
          </p:cNvPr>
          <p:cNvSpPr>
            <a:spLocks noGrp="1"/>
          </p:cNvSpPr>
          <p:nvPr>
            <p:ph type="sldNum" sz="quarter" idx="12"/>
          </p:nvPr>
        </p:nvSpPr>
        <p:spPr/>
        <p:txBody>
          <a:bodyPr/>
          <a:lstStyle/>
          <a:p>
            <a:fld id="{7C7FAD9F-AEE9-406E-B720-57D2B9DB2816}" type="slidenum">
              <a:rPr lang="en-US" smtClean="0"/>
              <a:t>‹#›</a:t>
            </a:fld>
            <a:endParaRPr lang="en-US"/>
          </a:p>
        </p:txBody>
      </p:sp>
    </p:spTree>
    <p:extLst>
      <p:ext uri="{BB962C8B-B14F-4D97-AF65-F5344CB8AC3E}">
        <p14:creationId xmlns:p14="http://schemas.microsoft.com/office/powerpoint/2010/main" val="2173107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139E3-FB89-4585-A22D-15851E8DE01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94B498-70D2-4956-A576-83345B38DCF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2A84CB-FF9E-43D6-8805-B4ABB520D60C}"/>
              </a:ext>
            </a:extLst>
          </p:cNvPr>
          <p:cNvSpPr>
            <a:spLocks noGrp="1"/>
          </p:cNvSpPr>
          <p:nvPr>
            <p:ph type="dt" sz="half" idx="10"/>
          </p:nvPr>
        </p:nvSpPr>
        <p:spPr/>
        <p:txBody>
          <a:bodyPr/>
          <a:lstStyle/>
          <a:p>
            <a:fld id="{C1691109-F4F8-4597-962C-A4F4B7960636}" type="datetimeFigureOut">
              <a:rPr lang="en-US" smtClean="0"/>
              <a:t>8/21/2024</a:t>
            </a:fld>
            <a:endParaRPr lang="en-US"/>
          </a:p>
        </p:txBody>
      </p:sp>
      <p:sp>
        <p:nvSpPr>
          <p:cNvPr id="5" name="Footer Placeholder 4">
            <a:extLst>
              <a:ext uri="{FF2B5EF4-FFF2-40B4-BE49-F238E27FC236}">
                <a16:creationId xmlns:a16="http://schemas.microsoft.com/office/drawing/2014/main" id="{BCA7EE14-0A60-428B-BC0E-A50951E0E3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2A9A22-BBF2-4B23-B17F-B32AC87D290F}"/>
              </a:ext>
            </a:extLst>
          </p:cNvPr>
          <p:cNvSpPr>
            <a:spLocks noGrp="1"/>
          </p:cNvSpPr>
          <p:nvPr>
            <p:ph type="sldNum" sz="quarter" idx="12"/>
          </p:nvPr>
        </p:nvSpPr>
        <p:spPr/>
        <p:txBody>
          <a:bodyPr/>
          <a:lstStyle/>
          <a:p>
            <a:fld id="{7C7FAD9F-AEE9-406E-B720-57D2B9DB2816}" type="slidenum">
              <a:rPr lang="en-US" smtClean="0"/>
              <a:t>‹#›</a:t>
            </a:fld>
            <a:endParaRPr lang="en-US"/>
          </a:p>
        </p:txBody>
      </p:sp>
    </p:spTree>
    <p:extLst>
      <p:ext uri="{BB962C8B-B14F-4D97-AF65-F5344CB8AC3E}">
        <p14:creationId xmlns:p14="http://schemas.microsoft.com/office/powerpoint/2010/main" val="2741346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5CC51B-E0BE-4D50-A04A-571F8BCAE2A7}"/>
              </a:ext>
            </a:extLst>
          </p:cNvPr>
          <p:cNvSpPr>
            <a:spLocks noGrp="1"/>
          </p:cNvSpPr>
          <p:nvPr>
            <p:ph type="title" orient="vert"/>
          </p:nvPr>
        </p:nvSpPr>
        <p:spPr>
          <a:xfrm>
            <a:off x="9099550" y="692150"/>
            <a:ext cx="2254250" cy="5309930"/>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341F5607-7A89-4981-87F4-98BC7CE0A921}"/>
              </a:ext>
            </a:extLst>
          </p:cNvPr>
          <p:cNvSpPr>
            <a:spLocks noGrp="1"/>
          </p:cNvSpPr>
          <p:nvPr>
            <p:ph type="body" orient="vert" idx="1"/>
          </p:nvPr>
        </p:nvSpPr>
        <p:spPr>
          <a:xfrm>
            <a:off x="838200" y="692150"/>
            <a:ext cx="8108950" cy="530993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820D5BE-275A-42D5-BCE1-357D53FC50C3}"/>
              </a:ext>
            </a:extLst>
          </p:cNvPr>
          <p:cNvSpPr>
            <a:spLocks noGrp="1"/>
          </p:cNvSpPr>
          <p:nvPr>
            <p:ph type="dt" sz="half" idx="10"/>
          </p:nvPr>
        </p:nvSpPr>
        <p:spPr/>
        <p:txBody>
          <a:bodyPr/>
          <a:lstStyle/>
          <a:p>
            <a:fld id="{C1691109-F4F8-4597-962C-A4F4B7960636}" type="datetimeFigureOut">
              <a:rPr lang="en-US" smtClean="0"/>
              <a:t>8/21/2024</a:t>
            </a:fld>
            <a:endParaRPr lang="en-US"/>
          </a:p>
        </p:txBody>
      </p:sp>
      <p:sp>
        <p:nvSpPr>
          <p:cNvPr id="5" name="Footer Placeholder 4">
            <a:extLst>
              <a:ext uri="{FF2B5EF4-FFF2-40B4-BE49-F238E27FC236}">
                <a16:creationId xmlns:a16="http://schemas.microsoft.com/office/drawing/2014/main" id="{11525F9A-B406-4028-AC92-D12450519F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A70F0A-5147-4274-A0A1-BD21917945FE}"/>
              </a:ext>
            </a:extLst>
          </p:cNvPr>
          <p:cNvSpPr>
            <a:spLocks noGrp="1"/>
          </p:cNvSpPr>
          <p:nvPr>
            <p:ph type="sldNum" sz="quarter" idx="12"/>
          </p:nvPr>
        </p:nvSpPr>
        <p:spPr/>
        <p:txBody>
          <a:bodyPr/>
          <a:lstStyle/>
          <a:p>
            <a:fld id="{7C7FAD9F-AEE9-406E-B720-57D2B9DB2816}" type="slidenum">
              <a:rPr lang="en-US" smtClean="0"/>
              <a:t>‹#›</a:t>
            </a:fld>
            <a:endParaRPr lang="en-US"/>
          </a:p>
        </p:txBody>
      </p:sp>
    </p:spTree>
    <p:extLst>
      <p:ext uri="{BB962C8B-B14F-4D97-AF65-F5344CB8AC3E}">
        <p14:creationId xmlns:p14="http://schemas.microsoft.com/office/powerpoint/2010/main" val="3493423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AC77D-9BA0-4A3B-B823-2059DC3C3D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B811DB-C16F-4CED-97C6-73ABD71F330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E14D3C-7343-4DD7-B816-0D4D66BD61BF}"/>
              </a:ext>
            </a:extLst>
          </p:cNvPr>
          <p:cNvSpPr>
            <a:spLocks noGrp="1"/>
          </p:cNvSpPr>
          <p:nvPr>
            <p:ph type="dt" sz="half" idx="10"/>
          </p:nvPr>
        </p:nvSpPr>
        <p:spPr/>
        <p:txBody>
          <a:bodyPr/>
          <a:lstStyle/>
          <a:p>
            <a:fld id="{C1691109-F4F8-4597-962C-A4F4B7960636}" type="datetimeFigureOut">
              <a:rPr lang="en-US" smtClean="0"/>
              <a:t>8/21/2024</a:t>
            </a:fld>
            <a:endParaRPr lang="en-US"/>
          </a:p>
        </p:txBody>
      </p:sp>
      <p:sp>
        <p:nvSpPr>
          <p:cNvPr id="5" name="Footer Placeholder 4">
            <a:extLst>
              <a:ext uri="{FF2B5EF4-FFF2-40B4-BE49-F238E27FC236}">
                <a16:creationId xmlns:a16="http://schemas.microsoft.com/office/drawing/2014/main" id="{BE2409C8-4D7C-40EE-A12E-59CB555C72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1222D5-7193-4F59-83B4-3C19E8B14952}"/>
              </a:ext>
            </a:extLst>
          </p:cNvPr>
          <p:cNvSpPr>
            <a:spLocks noGrp="1"/>
          </p:cNvSpPr>
          <p:nvPr>
            <p:ph type="sldNum" sz="quarter" idx="12"/>
          </p:nvPr>
        </p:nvSpPr>
        <p:spPr/>
        <p:txBody>
          <a:bodyPr/>
          <a:lstStyle/>
          <a:p>
            <a:fld id="{7C7FAD9F-AEE9-406E-B720-57D2B9DB2816}" type="slidenum">
              <a:rPr lang="en-US" smtClean="0"/>
              <a:t>‹#›</a:t>
            </a:fld>
            <a:endParaRPr lang="en-US"/>
          </a:p>
        </p:txBody>
      </p:sp>
    </p:spTree>
    <p:extLst>
      <p:ext uri="{BB962C8B-B14F-4D97-AF65-F5344CB8AC3E}">
        <p14:creationId xmlns:p14="http://schemas.microsoft.com/office/powerpoint/2010/main" val="841927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BEFA1-A4AB-4CF4-B02E-57AAED5719D6}"/>
              </a:ext>
            </a:extLst>
          </p:cNvPr>
          <p:cNvSpPr>
            <a:spLocks noGrp="1"/>
          </p:cNvSpPr>
          <p:nvPr>
            <p:ph type="title"/>
          </p:nvPr>
        </p:nvSpPr>
        <p:spPr>
          <a:xfrm>
            <a:off x="1621971" y="1709738"/>
            <a:ext cx="9165772" cy="2963271"/>
          </a:xfrm>
        </p:spPr>
        <p:txBody>
          <a:bodyPr anchor="b"/>
          <a:lstStyle>
            <a:lvl1pPr algn="ct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0AB406C-F19A-4393-9AD1-A300A7E452E8}"/>
              </a:ext>
            </a:extLst>
          </p:cNvPr>
          <p:cNvSpPr>
            <a:spLocks noGrp="1"/>
          </p:cNvSpPr>
          <p:nvPr>
            <p:ph type="body" idx="1"/>
          </p:nvPr>
        </p:nvSpPr>
        <p:spPr>
          <a:xfrm>
            <a:off x="1621971" y="4875028"/>
            <a:ext cx="9165772" cy="1052623"/>
          </a:xfrm>
        </p:spPr>
        <p:txBody>
          <a:bodyPr>
            <a:normAutofit/>
          </a:bodyPr>
          <a:lstStyle>
            <a:lvl1pPr marL="0" indent="0" algn="ctr">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B7D7AE7-47F6-4023-8D44-8BA1DAB05FF2}"/>
              </a:ext>
            </a:extLst>
          </p:cNvPr>
          <p:cNvSpPr>
            <a:spLocks noGrp="1"/>
          </p:cNvSpPr>
          <p:nvPr>
            <p:ph type="dt" sz="half" idx="10"/>
          </p:nvPr>
        </p:nvSpPr>
        <p:spPr/>
        <p:txBody>
          <a:bodyPr/>
          <a:lstStyle/>
          <a:p>
            <a:fld id="{C1691109-F4F8-4597-962C-A4F4B7960636}" type="datetimeFigureOut">
              <a:rPr lang="en-US" smtClean="0"/>
              <a:t>8/21/2024</a:t>
            </a:fld>
            <a:endParaRPr lang="en-US"/>
          </a:p>
        </p:txBody>
      </p:sp>
      <p:sp>
        <p:nvSpPr>
          <p:cNvPr id="5" name="Footer Placeholder 4">
            <a:extLst>
              <a:ext uri="{FF2B5EF4-FFF2-40B4-BE49-F238E27FC236}">
                <a16:creationId xmlns:a16="http://schemas.microsoft.com/office/drawing/2014/main" id="{57AB32FC-A974-44FC-9804-F871EE51DF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59ADE9-F40E-4E3B-AB8D-68CB1F4854A5}"/>
              </a:ext>
            </a:extLst>
          </p:cNvPr>
          <p:cNvSpPr>
            <a:spLocks noGrp="1"/>
          </p:cNvSpPr>
          <p:nvPr>
            <p:ph type="sldNum" sz="quarter" idx="12"/>
          </p:nvPr>
        </p:nvSpPr>
        <p:spPr/>
        <p:txBody>
          <a:bodyPr/>
          <a:lstStyle/>
          <a:p>
            <a:fld id="{7C7FAD9F-AEE9-406E-B720-57D2B9DB2816}" type="slidenum">
              <a:rPr lang="en-US" smtClean="0"/>
              <a:t>‹#›</a:t>
            </a:fld>
            <a:endParaRPr lang="en-US"/>
          </a:p>
        </p:txBody>
      </p:sp>
    </p:spTree>
    <p:extLst>
      <p:ext uri="{BB962C8B-B14F-4D97-AF65-F5344CB8AC3E}">
        <p14:creationId xmlns:p14="http://schemas.microsoft.com/office/powerpoint/2010/main" val="3332330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4D816-3E01-4EFD-AD9C-783D674DA6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F53D69-34A7-451D-A902-5F6CD13343FE}"/>
              </a:ext>
            </a:extLst>
          </p:cNvPr>
          <p:cNvSpPr>
            <a:spLocks noGrp="1"/>
          </p:cNvSpPr>
          <p:nvPr>
            <p:ph sz="half" idx="1"/>
          </p:nvPr>
        </p:nvSpPr>
        <p:spPr>
          <a:xfrm>
            <a:off x="1020722" y="2095500"/>
            <a:ext cx="4999077" cy="39732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16E1E0E2-7D34-48E0-8795-546D2F00E2CF}"/>
              </a:ext>
            </a:extLst>
          </p:cNvPr>
          <p:cNvSpPr>
            <a:spLocks noGrp="1"/>
          </p:cNvSpPr>
          <p:nvPr>
            <p:ph sz="half" idx="2"/>
          </p:nvPr>
        </p:nvSpPr>
        <p:spPr>
          <a:xfrm>
            <a:off x="6281056" y="2095500"/>
            <a:ext cx="5072743" cy="39732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4E005476-6B6D-4BA3-919B-5335D6429852}"/>
              </a:ext>
            </a:extLst>
          </p:cNvPr>
          <p:cNvSpPr>
            <a:spLocks noGrp="1"/>
          </p:cNvSpPr>
          <p:nvPr>
            <p:ph type="dt" sz="half" idx="10"/>
          </p:nvPr>
        </p:nvSpPr>
        <p:spPr/>
        <p:txBody>
          <a:bodyPr/>
          <a:lstStyle/>
          <a:p>
            <a:fld id="{C1691109-F4F8-4597-962C-A4F4B7960636}" type="datetimeFigureOut">
              <a:rPr lang="en-US" smtClean="0"/>
              <a:t>8/21/2024</a:t>
            </a:fld>
            <a:endParaRPr lang="en-US"/>
          </a:p>
        </p:txBody>
      </p:sp>
      <p:sp>
        <p:nvSpPr>
          <p:cNvPr id="6" name="Footer Placeholder 5">
            <a:extLst>
              <a:ext uri="{FF2B5EF4-FFF2-40B4-BE49-F238E27FC236}">
                <a16:creationId xmlns:a16="http://schemas.microsoft.com/office/drawing/2014/main" id="{F5DB6D41-07E2-4F6D-BB39-217957FE76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E0CA9C-BFED-484F-B765-EA8CE4B4B783}"/>
              </a:ext>
            </a:extLst>
          </p:cNvPr>
          <p:cNvSpPr>
            <a:spLocks noGrp="1"/>
          </p:cNvSpPr>
          <p:nvPr>
            <p:ph type="sldNum" sz="quarter" idx="12"/>
          </p:nvPr>
        </p:nvSpPr>
        <p:spPr/>
        <p:txBody>
          <a:bodyPr/>
          <a:lstStyle/>
          <a:p>
            <a:fld id="{7C7FAD9F-AEE9-406E-B720-57D2B9DB2816}" type="slidenum">
              <a:rPr lang="en-US" smtClean="0"/>
              <a:t>‹#›</a:t>
            </a:fld>
            <a:endParaRPr lang="en-US"/>
          </a:p>
        </p:txBody>
      </p:sp>
    </p:spTree>
    <p:extLst>
      <p:ext uri="{BB962C8B-B14F-4D97-AF65-F5344CB8AC3E}">
        <p14:creationId xmlns:p14="http://schemas.microsoft.com/office/powerpoint/2010/main" val="659714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74AD2-5208-4201-90A7-F961876195F8}"/>
              </a:ext>
            </a:extLst>
          </p:cNvPr>
          <p:cNvSpPr>
            <a:spLocks noGrp="1"/>
          </p:cNvSpPr>
          <p:nvPr>
            <p:ph type="title"/>
          </p:nvPr>
        </p:nvSpPr>
        <p:spPr>
          <a:xfrm>
            <a:off x="1028700" y="702129"/>
            <a:ext cx="10326688" cy="1125675"/>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D3A3FF53-BE24-42E9-BA12-BC5863CBFF1B}"/>
              </a:ext>
            </a:extLst>
          </p:cNvPr>
          <p:cNvSpPr>
            <a:spLocks noGrp="1"/>
          </p:cNvSpPr>
          <p:nvPr>
            <p:ph type="body" idx="1"/>
          </p:nvPr>
        </p:nvSpPr>
        <p:spPr>
          <a:xfrm>
            <a:off x="1028700" y="1827804"/>
            <a:ext cx="4968875" cy="814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67A84776-6678-4D27-9BE9-5D83FC9E884F}"/>
              </a:ext>
            </a:extLst>
          </p:cNvPr>
          <p:cNvSpPr>
            <a:spLocks noGrp="1"/>
          </p:cNvSpPr>
          <p:nvPr>
            <p:ph sz="half" idx="2"/>
          </p:nvPr>
        </p:nvSpPr>
        <p:spPr>
          <a:xfrm>
            <a:off x="1028700" y="2642191"/>
            <a:ext cx="4968875" cy="340241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58BCA2E2-5B30-43B4-8FCD-23015451F221}"/>
              </a:ext>
            </a:extLst>
          </p:cNvPr>
          <p:cNvSpPr>
            <a:spLocks noGrp="1"/>
          </p:cNvSpPr>
          <p:nvPr>
            <p:ph type="body" sz="quarter" idx="3"/>
          </p:nvPr>
        </p:nvSpPr>
        <p:spPr>
          <a:xfrm>
            <a:off x="6281054" y="1827804"/>
            <a:ext cx="5087034" cy="814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CDA7B7A1-E670-4E7E-AEBA-340893DE8EE5}"/>
              </a:ext>
            </a:extLst>
          </p:cNvPr>
          <p:cNvSpPr>
            <a:spLocks noGrp="1"/>
          </p:cNvSpPr>
          <p:nvPr>
            <p:ph sz="quarter" idx="4"/>
          </p:nvPr>
        </p:nvSpPr>
        <p:spPr>
          <a:xfrm>
            <a:off x="6281054" y="2642191"/>
            <a:ext cx="5087034" cy="340241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3244D3AE-982A-4CC3-8456-4D4B0E35D993}"/>
              </a:ext>
            </a:extLst>
          </p:cNvPr>
          <p:cNvSpPr>
            <a:spLocks noGrp="1"/>
          </p:cNvSpPr>
          <p:nvPr>
            <p:ph type="dt" sz="half" idx="10"/>
          </p:nvPr>
        </p:nvSpPr>
        <p:spPr/>
        <p:txBody>
          <a:bodyPr/>
          <a:lstStyle/>
          <a:p>
            <a:fld id="{C1691109-F4F8-4597-962C-A4F4B7960636}" type="datetimeFigureOut">
              <a:rPr lang="en-US" smtClean="0"/>
              <a:t>8/21/2024</a:t>
            </a:fld>
            <a:endParaRPr lang="en-US"/>
          </a:p>
        </p:txBody>
      </p:sp>
      <p:sp>
        <p:nvSpPr>
          <p:cNvPr id="8" name="Footer Placeholder 7">
            <a:extLst>
              <a:ext uri="{FF2B5EF4-FFF2-40B4-BE49-F238E27FC236}">
                <a16:creationId xmlns:a16="http://schemas.microsoft.com/office/drawing/2014/main" id="{56FE3087-09F9-4436-8236-8693EA4984D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C8413CB-0E24-4F96-AF8C-EE269ACCE783}"/>
              </a:ext>
            </a:extLst>
          </p:cNvPr>
          <p:cNvSpPr>
            <a:spLocks noGrp="1"/>
          </p:cNvSpPr>
          <p:nvPr>
            <p:ph type="sldNum" sz="quarter" idx="12"/>
          </p:nvPr>
        </p:nvSpPr>
        <p:spPr/>
        <p:txBody>
          <a:bodyPr/>
          <a:lstStyle/>
          <a:p>
            <a:fld id="{7C7FAD9F-AEE9-406E-B720-57D2B9DB2816}" type="slidenum">
              <a:rPr lang="en-US" smtClean="0"/>
              <a:t>‹#›</a:t>
            </a:fld>
            <a:endParaRPr lang="en-US"/>
          </a:p>
        </p:txBody>
      </p:sp>
    </p:spTree>
    <p:extLst>
      <p:ext uri="{BB962C8B-B14F-4D97-AF65-F5344CB8AC3E}">
        <p14:creationId xmlns:p14="http://schemas.microsoft.com/office/powerpoint/2010/main" val="4066023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155CAD1C-D319-4A48-8DF9-50699231C977}"/>
              </a:ext>
            </a:extLst>
          </p:cNvPr>
          <p:cNvSpPr>
            <a:spLocks noGrp="1"/>
          </p:cNvSpPr>
          <p:nvPr>
            <p:ph type="dt" sz="half" idx="10"/>
          </p:nvPr>
        </p:nvSpPr>
        <p:spPr/>
        <p:txBody>
          <a:bodyPr/>
          <a:lstStyle/>
          <a:p>
            <a:fld id="{C1691109-F4F8-4597-962C-A4F4B7960636}" type="datetimeFigureOut">
              <a:rPr lang="en-US" smtClean="0"/>
              <a:t>8/21/2024</a:t>
            </a:fld>
            <a:endParaRPr lang="en-US"/>
          </a:p>
        </p:txBody>
      </p:sp>
      <p:sp>
        <p:nvSpPr>
          <p:cNvPr id="4" name="Footer Placeholder 3">
            <a:extLst>
              <a:ext uri="{FF2B5EF4-FFF2-40B4-BE49-F238E27FC236}">
                <a16:creationId xmlns:a16="http://schemas.microsoft.com/office/drawing/2014/main" id="{FE3D0181-83E0-4AB1-B372-24D6C075B03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750352C-6317-4DD0-84C4-AE7DDAC55F0A}"/>
              </a:ext>
            </a:extLst>
          </p:cNvPr>
          <p:cNvSpPr>
            <a:spLocks noGrp="1"/>
          </p:cNvSpPr>
          <p:nvPr>
            <p:ph type="sldNum" sz="quarter" idx="12"/>
          </p:nvPr>
        </p:nvSpPr>
        <p:spPr/>
        <p:txBody>
          <a:bodyPr/>
          <a:lstStyle/>
          <a:p>
            <a:fld id="{7C7FAD9F-AEE9-406E-B720-57D2B9DB2816}" type="slidenum">
              <a:rPr lang="en-US" smtClean="0"/>
              <a:t>‹#›</a:t>
            </a:fld>
            <a:endParaRPr lang="en-US"/>
          </a:p>
        </p:txBody>
      </p:sp>
      <p:sp>
        <p:nvSpPr>
          <p:cNvPr id="6" name="Freeform: Shape 5">
            <a:extLst>
              <a:ext uri="{FF2B5EF4-FFF2-40B4-BE49-F238E27FC236}">
                <a16:creationId xmlns:a16="http://schemas.microsoft.com/office/drawing/2014/main" id="{48F340C5-9EBB-43D9-91F5-F767DBD59BBF}"/>
              </a:ext>
              <a:ext uri="{C183D7F6-B498-43B3-948B-1728B52AA6E4}">
                <adec:decorative xmlns:adec="http://schemas.microsoft.com/office/drawing/2017/decorative" xmlns="" val="1"/>
              </a:ext>
            </a:extLst>
          </p:cNvPr>
          <p:cNvSpPr/>
          <p:nvPr/>
        </p:nvSpPr>
        <p:spPr>
          <a:xfrm rot="492880">
            <a:off x="2401240" y="1130240"/>
            <a:ext cx="8982171" cy="5009917"/>
          </a:xfrm>
          <a:custGeom>
            <a:avLst/>
            <a:gdLst>
              <a:gd name="connsiteX0" fmla="*/ 284628 w 960507"/>
              <a:gd name="connsiteY0" fmla="*/ 725426 h 725435"/>
              <a:gd name="connsiteX1" fmla="*/ 429979 w 960507"/>
              <a:gd name="connsiteY1" fmla="*/ 636749 h 725435"/>
              <a:gd name="connsiteX2" fmla="*/ 805646 w 960507"/>
              <a:gd name="connsiteY2" fmla="*/ 523401 h 725435"/>
              <a:gd name="connsiteX3" fmla="*/ 954521 w 960507"/>
              <a:gd name="connsiteY3" fmla="*/ 257273 h 725435"/>
              <a:gd name="connsiteX4" fmla="*/ 674486 w 960507"/>
              <a:gd name="connsiteY4" fmla="*/ 5622 h 725435"/>
              <a:gd name="connsiteX5" fmla="*/ 15261 w 960507"/>
              <a:gd name="connsiteY5" fmla="*/ 246605 h 725435"/>
              <a:gd name="connsiteX6" fmla="*/ 217286 w 960507"/>
              <a:gd name="connsiteY6" fmla="*/ 650655 h 725435"/>
              <a:gd name="connsiteX7" fmla="*/ 284628 w 960507"/>
              <a:gd name="connsiteY7" fmla="*/ 725426 h 725435"/>
              <a:gd name="connsiteX0" fmla="*/ 284667 w 961601"/>
              <a:gd name="connsiteY0" fmla="*/ 725435 h 725435"/>
              <a:gd name="connsiteX1" fmla="*/ 430018 w 961601"/>
              <a:gd name="connsiteY1" fmla="*/ 636758 h 725435"/>
              <a:gd name="connsiteX2" fmla="*/ 820834 w 961601"/>
              <a:gd name="connsiteY2" fmla="*/ 548364 h 725435"/>
              <a:gd name="connsiteX3" fmla="*/ 954560 w 961601"/>
              <a:gd name="connsiteY3" fmla="*/ 257282 h 725435"/>
              <a:gd name="connsiteX4" fmla="*/ 674525 w 961601"/>
              <a:gd name="connsiteY4" fmla="*/ 5631 h 725435"/>
              <a:gd name="connsiteX5" fmla="*/ 15300 w 961601"/>
              <a:gd name="connsiteY5" fmla="*/ 246614 h 725435"/>
              <a:gd name="connsiteX6" fmla="*/ 217325 w 961601"/>
              <a:gd name="connsiteY6" fmla="*/ 650664 h 725435"/>
              <a:gd name="connsiteX7" fmla="*/ 284667 w 961601"/>
              <a:gd name="connsiteY7" fmla="*/ 725435 h 725435"/>
              <a:gd name="connsiteX0" fmla="*/ 284667 w 961601"/>
              <a:gd name="connsiteY0" fmla="*/ 725962 h 725962"/>
              <a:gd name="connsiteX1" fmla="*/ 430018 w 961601"/>
              <a:gd name="connsiteY1" fmla="*/ 637285 h 725962"/>
              <a:gd name="connsiteX2" fmla="*/ 820834 w 961601"/>
              <a:gd name="connsiteY2" fmla="*/ 548891 h 725962"/>
              <a:gd name="connsiteX3" fmla="*/ 954560 w 961601"/>
              <a:gd name="connsiteY3" fmla="*/ 257809 h 725962"/>
              <a:gd name="connsiteX4" fmla="*/ 674525 w 961601"/>
              <a:gd name="connsiteY4" fmla="*/ 6158 h 725962"/>
              <a:gd name="connsiteX5" fmla="*/ 15300 w 961601"/>
              <a:gd name="connsiteY5" fmla="*/ 247141 h 725962"/>
              <a:gd name="connsiteX6" fmla="*/ 217325 w 961601"/>
              <a:gd name="connsiteY6" fmla="*/ 651191 h 725962"/>
              <a:gd name="connsiteX7" fmla="*/ 284667 w 961601"/>
              <a:gd name="connsiteY7" fmla="*/ 725962 h 725962"/>
              <a:gd name="connsiteX0" fmla="*/ 410902 w 1087836"/>
              <a:gd name="connsiteY0" fmla="*/ 719810 h 719810"/>
              <a:gd name="connsiteX1" fmla="*/ 556253 w 1087836"/>
              <a:gd name="connsiteY1" fmla="*/ 631133 h 719810"/>
              <a:gd name="connsiteX2" fmla="*/ 947069 w 1087836"/>
              <a:gd name="connsiteY2" fmla="*/ 542739 h 719810"/>
              <a:gd name="connsiteX3" fmla="*/ 1080795 w 1087836"/>
              <a:gd name="connsiteY3" fmla="*/ 251657 h 719810"/>
              <a:gd name="connsiteX4" fmla="*/ 800760 w 1087836"/>
              <a:gd name="connsiteY4" fmla="*/ 6 h 719810"/>
              <a:gd name="connsiteX5" fmla="*/ 5261 w 1087836"/>
              <a:gd name="connsiteY5" fmla="*/ 248982 h 719810"/>
              <a:gd name="connsiteX6" fmla="*/ 343560 w 1087836"/>
              <a:gd name="connsiteY6" fmla="*/ 645039 h 719810"/>
              <a:gd name="connsiteX7" fmla="*/ 410902 w 1087836"/>
              <a:gd name="connsiteY7" fmla="*/ 719810 h 719810"/>
              <a:gd name="connsiteX0" fmla="*/ 412791 w 1089725"/>
              <a:gd name="connsiteY0" fmla="*/ 726835 h 726835"/>
              <a:gd name="connsiteX1" fmla="*/ 558142 w 1089725"/>
              <a:gd name="connsiteY1" fmla="*/ 638158 h 726835"/>
              <a:gd name="connsiteX2" fmla="*/ 948958 w 1089725"/>
              <a:gd name="connsiteY2" fmla="*/ 549764 h 726835"/>
              <a:gd name="connsiteX3" fmla="*/ 1082684 w 1089725"/>
              <a:gd name="connsiteY3" fmla="*/ 258682 h 726835"/>
              <a:gd name="connsiteX4" fmla="*/ 802649 w 1089725"/>
              <a:gd name="connsiteY4" fmla="*/ 7031 h 726835"/>
              <a:gd name="connsiteX5" fmla="*/ 171027 w 1089725"/>
              <a:gd name="connsiteY5" fmla="*/ 85967 h 726835"/>
              <a:gd name="connsiteX6" fmla="*/ 7150 w 1089725"/>
              <a:gd name="connsiteY6" fmla="*/ 256007 h 726835"/>
              <a:gd name="connsiteX7" fmla="*/ 345449 w 1089725"/>
              <a:gd name="connsiteY7" fmla="*/ 652064 h 726835"/>
              <a:gd name="connsiteX8" fmla="*/ 412791 w 1089725"/>
              <a:gd name="connsiteY8" fmla="*/ 726835 h 726835"/>
              <a:gd name="connsiteX0" fmla="*/ 409002 w 1085936"/>
              <a:gd name="connsiteY0" fmla="*/ 726835 h 726835"/>
              <a:gd name="connsiteX1" fmla="*/ 554353 w 1085936"/>
              <a:gd name="connsiteY1" fmla="*/ 638158 h 726835"/>
              <a:gd name="connsiteX2" fmla="*/ 945169 w 1085936"/>
              <a:gd name="connsiteY2" fmla="*/ 549764 h 726835"/>
              <a:gd name="connsiteX3" fmla="*/ 1078895 w 1085936"/>
              <a:gd name="connsiteY3" fmla="*/ 258682 h 726835"/>
              <a:gd name="connsiteX4" fmla="*/ 798860 w 1085936"/>
              <a:gd name="connsiteY4" fmla="*/ 7031 h 726835"/>
              <a:gd name="connsiteX5" fmla="*/ 167238 w 1085936"/>
              <a:gd name="connsiteY5" fmla="*/ 85967 h 726835"/>
              <a:gd name="connsiteX6" fmla="*/ 7460 w 1085936"/>
              <a:gd name="connsiteY6" fmla="*/ 285590 h 726835"/>
              <a:gd name="connsiteX7" fmla="*/ 341660 w 1085936"/>
              <a:gd name="connsiteY7" fmla="*/ 652064 h 726835"/>
              <a:gd name="connsiteX8" fmla="*/ 409002 w 1085936"/>
              <a:gd name="connsiteY8" fmla="*/ 726835 h 726835"/>
              <a:gd name="connsiteX0" fmla="*/ 409002 w 1085936"/>
              <a:gd name="connsiteY0" fmla="*/ 726835 h 726835"/>
              <a:gd name="connsiteX1" fmla="*/ 554353 w 1085936"/>
              <a:gd name="connsiteY1" fmla="*/ 638158 h 726835"/>
              <a:gd name="connsiteX2" fmla="*/ 945169 w 1085936"/>
              <a:gd name="connsiteY2" fmla="*/ 549764 h 726835"/>
              <a:gd name="connsiteX3" fmla="*/ 1078895 w 1085936"/>
              <a:gd name="connsiteY3" fmla="*/ 258682 h 726835"/>
              <a:gd name="connsiteX4" fmla="*/ 798860 w 1085936"/>
              <a:gd name="connsiteY4" fmla="*/ 7031 h 726835"/>
              <a:gd name="connsiteX5" fmla="*/ 167238 w 1085936"/>
              <a:gd name="connsiteY5" fmla="*/ 85967 h 726835"/>
              <a:gd name="connsiteX6" fmla="*/ 7460 w 1085936"/>
              <a:gd name="connsiteY6" fmla="*/ 285590 h 726835"/>
              <a:gd name="connsiteX7" fmla="*/ 341660 w 1085936"/>
              <a:gd name="connsiteY7" fmla="*/ 652064 h 726835"/>
              <a:gd name="connsiteX8" fmla="*/ 409002 w 1085936"/>
              <a:gd name="connsiteY8" fmla="*/ 726835 h 726835"/>
              <a:gd name="connsiteX0" fmla="*/ 407340 w 1084274"/>
              <a:gd name="connsiteY0" fmla="*/ 726835 h 726835"/>
              <a:gd name="connsiteX1" fmla="*/ 552691 w 1084274"/>
              <a:gd name="connsiteY1" fmla="*/ 638158 h 726835"/>
              <a:gd name="connsiteX2" fmla="*/ 943507 w 1084274"/>
              <a:gd name="connsiteY2" fmla="*/ 549764 h 726835"/>
              <a:gd name="connsiteX3" fmla="*/ 1077233 w 1084274"/>
              <a:gd name="connsiteY3" fmla="*/ 258682 h 726835"/>
              <a:gd name="connsiteX4" fmla="*/ 797198 w 1084274"/>
              <a:gd name="connsiteY4" fmla="*/ 7031 h 726835"/>
              <a:gd name="connsiteX5" fmla="*/ 165576 w 1084274"/>
              <a:gd name="connsiteY5" fmla="*/ 85967 h 726835"/>
              <a:gd name="connsiteX6" fmla="*/ 5798 w 1084274"/>
              <a:gd name="connsiteY6" fmla="*/ 285590 h 726835"/>
              <a:gd name="connsiteX7" fmla="*/ 339998 w 1084274"/>
              <a:gd name="connsiteY7" fmla="*/ 652064 h 726835"/>
              <a:gd name="connsiteX8" fmla="*/ 407340 w 1084274"/>
              <a:gd name="connsiteY8" fmla="*/ 726835 h 726835"/>
              <a:gd name="connsiteX0" fmla="*/ 405193 w 1082127"/>
              <a:gd name="connsiteY0" fmla="*/ 726835 h 726835"/>
              <a:gd name="connsiteX1" fmla="*/ 550544 w 1082127"/>
              <a:gd name="connsiteY1" fmla="*/ 638158 h 726835"/>
              <a:gd name="connsiteX2" fmla="*/ 941360 w 1082127"/>
              <a:gd name="connsiteY2" fmla="*/ 549764 h 726835"/>
              <a:gd name="connsiteX3" fmla="*/ 1075086 w 1082127"/>
              <a:gd name="connsiteY3" fmla="*/ 258682 h 726835"/>
              <a:gd name="connsiteX4" fmla="*/ 795051 w 1082127"/>
              <a:gd name="connsiteY4" fmla="*/ 7031 h 726835"/>
              <a:gd name="connsiteX5" fmla="*/ 163429 w 1082127"/>
              <a:gd name="connsiteY5" fmla="*/ 85967 h 726835"/>
              <a:gd name="connsiteX6" fmla="*/ 5959 w 1082127"/>
              <a:gd name="connsiteY6" fmla="*/ 336874 h 726835"/>
              <a:gd name="connsiteX7" fmla="*/ 337851 w 1082127"/>
              <a:gd name="connsiteY7" fmla="*/ 652064 h 726835"/>
              <a:gd name="connsiteX8" fmla="*/ 405193 w 1082127"/>
              <a:gd name="connsiteY8" fmla="*/ 726835 h 726835"/>
              <a:gd name="connsiteX0" fmla="*/ 405097 w 1082031"/>
              <a:gd name="connsiteY0" fmla="*/ 727553 h 727553"/>
              <a:gd name="connsiteX1" fmla="*/ 550448 w 1082031"/>
              <a:gd name="connsiteY1" fmla="*/ 638876 h 727553"/>
              <a:gd name="connsiteX2" fmla="*/ 941264 w 1082031"/>
              <a:gd name="connsiteY2" fmla="*/ 550482 h 727553"/>
              <a:gd name="connsiteX3" fmla="*/ 1074990 w 1082031"/>
              <a:gd name="connsiteY3" fmla="*/ 259400 h 727553"/>
              <a:gd name="connsiteX4" fmla="*/ 794955 w 1082031"/>
              <a:gd name="connsiteY4" fmla="*/ 7749 h 727553"/>
              <a:gd name="connsiteX5" fmla="*/ 164686 w 1082031"/>
              <a:gd name="connsiteY5" fmla="*/ 81610 h 727553"/>
              <a:gd name="connsiteX6" fmla="*/ 5863 w 1082031"/>
              <a:gd name="connsiteY6" fmla="*/ 337592 h 727553"/>
              <a:gd name="connsiteX7" fmla="*/ 337755 w 1082031"/>
              <a:gd name="connsiteY7" fmla="*/ 652782 h 727553"/>
              <a:gd name="connsiteX8" fmla="*/ 405097 w 1082031"/>
              <a:gd name="connsiteY8" fmla="*/ 727553 h 727553"/>
              <a:gd name="connsiteX0" fmla="*/ 427815 w 1104749"/>
              <a:gd name="connsiteY0" fmla="*/ 727553 h 727553"/>
              <a:gd name="connsiteX1" fmla="*/ 573166 w 1104749"/>
              <a:gd name="connsiteY1" fmla="*/ 638876 h 727553"/>
              <a:gd name="connsiteX2" fmla="*/ 963982 w 1104749"/>
              <a:gd name="connsiteY2" fmla="*/ 550482 h 727553"/>
              <a:gd name="connsiteX3" fmla="*/ 1097708 w 1104749"/>
              <a:gd name="connsiteY3" fmla="*/ 259400 h 727553"/>
              <a:gd name="connsiteX4" fmla="*/ 817673 w 1104749"/>
              <a:gd name="connsiteY4" fmla="*/ 7749 h 727553"/>
              <a:gd name="connsiteX5" fmla="*/ 187404 w 1104749"/>
              <a:gd name="connsiteY5" fmla="*/ 81610 h 727553"/>
              <a:gd name="connsiteX6" fmla="*/ 4537 w 1104749"/>
              <a:gd name="connsiteY6" fmla="*/ 344274 h 727553"/>
              <a:gd name="connsiteX7" fmla="*/ 360473 w 1104749"/>
              <a:gd name="connsiteY7" fmla="*/ 652782 h 727553"/>
              <a:gd name="connsiteX8" fmla="*/ 427815 w 1104749"/>
              <a:gd name="connsiteY8" fmla="*/ 727553 h 727553"/>
              <a:gd name="connsiteX0" fmla="*/ 423278 w 1100212"/>
              <a:gd name="connsiteY0" fmla="*/ 727553 h 727553"/>
              <a:gd name="connsiteX1" fmla="*/ 568629 w 1100212"/>
              <a:gd name="connsiteY1" fmla="*/ 638876 h 727553"/>
              <a:gd name="connsiteX2" fmla="*/ 959445 w 1100212"/>
              <a:gd name="connsiteY2" fmla="*/ 550482 h 727553"/>
              <a:gd name="connsiteX3" fmla="*/ 1093171 w 1100212"/>
              <a:gd name="connsiteY3" fmla="*/ 259400 h 727553"/>
              <a:gd name="connsiteX4" fmla="*/ 813136 w 1100212"/>
              <a:gd name="connsiteY4" fmla="*/ 7749 h 727553"/>
              <a:gd name="connsiteX5" fmla="*/ 182867 w 1100212"/>
              <a:gd name="connsiteY5" fmla="*/ 81610 h 727553"/>
              <a:gd name="connsiteX6" fmla="*/ 0 w 1100212"/>
              <a:gd name="connsiteY6" fmla="*/ 344274 h 727553"/>
              <a:gd name="connsiteX7" fmla="*/ 355936 w 1100212"/>
              <a:gd name="connsiteY7" fmla="*/ 652782 h 727553"/>
              <a:gd name="connsiteX8" fmla="*/ 423278 w 1100212"/>
              <a:gd name="connsiteY8" fmla="*/ 727553 h 727553"/>
              <a:gd name="connsiteX0" fmla="*/ 423278 w 1100212"/>
              <a:gd name="connsiteY0" fmla="*/ 727553 h 727553"/>
              <a:gd name="connsiteX1" fmla="*/ 568629 w 1100212"/>
              <a:gd name="connsiteY1" fmla="*/ 638876 h 727553"/>
              <a:gd name="connsiteX2" fmla="*/ 959445 w 1100212"/>
              <a:gd name="connsiteY2" fmla="*/ 550482 h 727553"/>
              <a:gd name="connsiteX3" fmla="*/ 1093171 w 1100212"/>
              <a:gd name="connsiteY3" fmla="*/ 259400 h 727553"/>
              <a:gd name="connsiteX4" fmla="*/ 813136 w 1100212"/>
              <a:gd name="connsiteY4" fmla="*/ 7749 h 727553"/>
              <a:gd name="connsiteX5" fmla="*/ 182867 w 1100212"/>
              <a:gd name="connsiteY5" fmla="*/ 81610 h 727553"/>
              <a:gd name="connsiteX6" fmla="*/ 0 w 1100212"/>
              <a:gd name="connsiteY6" fmla="*/ 344274 h 727553"/>
              <a:gd name="connsiteX7" fmla="*/ 355936 w 1100212"/>
              <a:gd name="connsiteY7" fmla="*/ 652782 h 727553"/>
              <a:gd name="connsiteX8" fmla="*/ 423278 w 1100212"/>
              <a:gd name="connsiteY8" fmla="*/ 727553 h 727553"/>
              <a:gd name="connsiteX0" fmla="*/ 437503 w 1114437"/>
              <a:gd name="connsiteY0" fmla="*/ 727553 h 727553"/>
              <a:gd name="connsiteX1" fmla="*/ 582854 w 1114437"/>
              <a:gd name="connsiteY1" fmla="*/ 638876 h 727553"/>
              <a:gd name="connsiteX2" fmla="*/ 973670 w 1114437"/>
              <a:gd name="connsiteY2" fmla="*/ 550482 h 727553"/>
              <a:gd name="connsiteX3" fmla="*/ 1107396 w 1114437"/>
              <a:gd name="connsiteY3" fmla="*/ 259400 h 727553"/>
              <a:gd name="connsiteX4" fmla="*/ 827361 w 1114437"/>
              <a:gd name="connsiteY4" fmla="*/ 7749 h 727553"/>
              <a:gd name="connsiteX5" fmla="*/ 197092 w 1114437"/>
              <a:gd name="connsiteY5" fmla="*/ 81610 h 727553"/>
              <a:gd name="connsiteX6" fmla="*/ 0 w 1114437"/>
              <a:gd name="connsiteY6" fmla="*/ 341962 h 727553"/>
              <a:gd name="connsiteX7" fmla="*/ 370161 w 1114437"/>
              <a:gd name="connsiteY7" fmla="*/ 652782 h 727553"/>
              <a:gd name="connsiteX8" fmla="*/ 437503 w 1114437"/>
              <a:gd name="connsiteY8" fmla="*/ 727553 h 727553"/>
              <a:gd name="connsiteX0" fmla="*/ 463684 w 1140618"/>
              <a:gd name="connsiteY0" fmla="*/ 727553 h 727553"/>
              <a:gd name="connsiteX1" fmla="*/ 609035 w 1140618"/>
              <a:gd name="connsiteY1" fmla="*/ 638876 h 727553"/>
              <a:gd name="connsiteX2" fmla="*/ 999851 w 1140618"/>
              <a:gd name="connsiteY2" fmla="*/ 550482 h 727553"/>
              <a:gd name="connsiteX3" fmla="*/ 1133577 w 1140618"/>
              <a:gd name="connsiteY3" fmla="*/ 259400 h 727553"/>
              <a:gd name="connsiteX4" fmla="*/ 853542 w 1140618"/>
              <a:gd name="connsiteY4" fmla="*/ 7749 h 727553"/>
              <a:gd name="connsiteX5" fmla="*/ 223273 w 1140618"/>
              <a:gd name="connsiteY5" fmla="*/ 81610 h 727553"/>
              <a:gd name="connsiteX6" fmla="*/ 0 w 1140618"/>
              <a:gd name="connsiteY6" fmla="*/ 343816 h 727553"/>
              <a:gd name="connsiteX7" fmla="*/ 396342 w 1140618"/>
              <a:gd name="connsiteY7" fmla="*/ 652782 h 727553"/>
              <a:gd name="connsiteX8" fmla="*/ 463684 w 1140618"/>
              <a:gd name="connsiteY8" fmla="*/ 727553 h 727553"/>
              <a:gd name="connsiteX0" fmla="*/ 463684 w 1140714"/>
              <a:gd name="connsiteY0" fmla="*/ 719277 h 719277"/>
              <a:gd name="connsiteX1" fmla="*/ 609035 w 1140714"/>
              <a:gd name="connsiteY1" fmla="*/ 630600 h 719277"/>
              <a:gd name="connsiteX2" fmla="*/ 999851 w 1140714"/>
              <a:gd name="connsiteY2" fmla="*/ 542206 h 719277"/>
              <a:gd name="connsiteX3" fmla="*/ 1133577 w 1140714"/>
              <a:gd name="connsiteY3" fmla="*/ 251124 h 719277"/>
              <a:gd name="connsiteX4" fmla="*/ 852002 w 1140714"/>
              <a:gd name="connsiteY4" fmla="*/ 8636 h 719277"/>
              <a:gd name="connsiteX5" fmla="*/ 223273 w 1140714"/>
              <a:gd name="connsiteY5" fmla="*/ 73334 h 719277"/>
              <a:gd name="connsiteX6" fmla="*/ 0 w 1140714"/>
              <a:gd name="connsiteY6" fmla="*/ 335540 h 719277"/>
              <a:gd name="connsiteX7" fmla="*/ 396342 w 1140714"/>
              <a:gd name="connsiteY7" fmla="*/ 644506 h 719277"/>
              <a:gd name="connsiteX8" fmla="*/ 463684 w 1140714"/>
              <a:gd name="connsiteY8" fmla="*/ 719277 h 719277"/>
              <a:gd name="connsiteX0" fmla="*/ 463684 w 1140714"/>
              <a:gd name="connsiteY0" fmla="*/ 721380 h 721380"/>
              <a:gd name="connsiteX1" fmla="*/ 609035 w 1140714"/>
              <a:gd name="connsiteY1" fmla="*/ 632703 h 721380"/>
              <a:gd name="connsiteX2" fmla="*/ 999851 w 1140714"/>
              <a:gd name="connsiteY2" fmla="*/ 544309 h 721380"/>
              <a:gd name="connsiteX3" fmla="*/ 1133577 w 1140714"/>
              <a:gd name="connsiteY3" fmla="*/ 253227 h 721380"/>
              <a:gd name="connsiteX4" fmla="*/ 852002 w 1140714"/>
              <a:gd name="connsiteY4" fmla="*/ 10739 h 721380"/>
              <a:gd name="connsiteX5" fmla="*/ 223273 w 1140714"/>
              <a:gd name="connsiteY5" fmla="*/ 64441 h 721380"/>
              <a:gd name="connsiteX6" fmla="*/ 0 w 1140714"/>
              <a:gd name="connsiteY6" fmla="*/ 337643 h 721380"/>
              <a:gd name="connsiteX7" fmla="*/ 396342 w 1140714"/>
              <a:gd name="connsiteY7" fmla="*/ 646609 h 721380"/>
              <a:gd name="connsiteX8" fmla="*/ 463684 w 1140714"/>
              <a:gd name="connsiteY8" fmla="*/ 721380 h 721380"/>
              <a:gd name="connsiteX0" fmla="*/ 463684 w 1140714"/>
              <a:gd name="connsiteY0" fmla="*/ 721380 h 721380"/>
              <a:gd name="connsiteX1" fmla="*/ 609035 w 1140714"/>
              <a:gd name="connsiteY1" fmla="*/ 632703 h 721380"/>
              <a:gd name="connsiteX2" fmla="*/ 999851 w 1140714"/>
              <a:gd name="connsiteY2" fmla="*/ 544309 h 721380"/>
              <a:gd name="connsiteX3" fmla="*/ 1133577 w 1140714"/>
              <a:gd name="connsiteY3" fmla="*/ 253227 h 721380"/>
              <a:gd name="connsiteX4" fmla="*/ 852002 w 1140714"/>
              <a:gd name="connsiteY4" fmla="*/ 10739 h 721380"/>
              <a:gd name="connsiteX5" fmla="*/ 223273 w 1140714"/>
              <a:gd name="connsiteY5" fmla="*/ 64441 h 721380"/>
              <a:gd name="connsiteX6" fmla="*/ 0 w 1140714"/>
              <a:gd name="connsiteY6" fmla="*/ 337643 h 721380"/>
              <a:gd name="connsiteX7" fmla="*/ 396342 w 1140714"/>
              <a:gd name="connsiteY7" fmla="*/ 646609 h 721380"/>
              <a:gd name="connsiteX8" fmla="*/ 463684 w 1140714"/>
              <a:gd name="connsiteY8" fmla="*/ 721380 h 721380"/>
              <a:gd name="connsiteX0" fmla="*/ 463684 w 1138513"/>
              <a:gd name="connsiteY0" fmla="*/ 721380 h 721380"/>
              <a:gd name="connsiteX1" fmla="*/ 610575 w 1138513"/>
              <a:gd name="connsiteY1" fmla="*/ 643699 h 721380"/>
              <a:gd name="connsiteX2" fmla="*/ 999851 w 1138513"/>
              <a:gd name="connsiteY2" fmla="*/ 544309 h 721380"/>
              <a:gd name="connsiteX3" fmla="*/ 1133577 w 1138513"/>
              <a:gd name="connsiteY3" fmla="*/ 253227 h 721380"/>
              <a:gd name="connsiteX4" fmla="*/ 852002 w 1138513"/>
              <a:gd name="connsiteY4" fmla="*/ 10739 h 721380"/>
              <a:gd name="connsiteX5" fmla="*/ 223273 w 1138513"/>
              <a:gd name="connsiteY5" fmla="*/ 64441 h 721380"/>
              <a:gd name="connsiteX6" fmla="*/ 0 w 1138513"/>
              <a:gd name="connsiteY6" fmla="*/ 337643 h 721380"/>
              <a:gd name="connsiteX7" fmla="*/ 396342 w 1138513"/>
              <a:gd name="connsiteY7" fmla="*/ 646609 h 721380"/>
              <a:gd name="connsiteX8" fmla="*/ 463684 w 1138513"/>
              <a:gd name="connsiteY8" fmla="*/ 721380 h 721380"/>
              <a:gd name="connsiteX0" fmla="*/ 463684 w 1138513"/>
              <a:gd name="connsiteY0" fmla="*/ 721380 h 721380"/>
              <a:gd name="connsiteX1" fmla="*/ 610575 w 1138513"/>
              <a:gd name="connsiteY1" fmla="*/ 643699 h 721380"/>
              <a:gd name="connsiteX2" fmla="*/ 999851 w 1138513"/>
              <a:gd name="connsiteY2" fmla="*/ 544309 h 721380"/>
              <a:gd name="connsiteX3" fmla="*/ 1133577 w 1138513"/>
              <a:gd name="connsiteY3" fmla="*/ 253227 h 721380"/>
              <a:gd name="connsiteX4" fmla="*/ 852002 w 1138513"/>
              <a:gd name="connsiteY4" fmla="*/ 10739 h 721380"/>
              <a:gd name="connsiteX5" fmla="*/ 223273 w 1138513"/>
              <a:gd name="connsiteY5" fmla="*/ 64441 h 721380"/>
              <a:gd name="connsiteX6" fmla="*/ 0 w 1138513"/>
              <a:gd name="connsiteY6" fmla="*/ 337643 h 721380"/>
              <a:gd name="connsiteX7" fmla="*/ 396342 w 1138513"/>
              <a:gd name="connsiteY7" fmla="*/ 646609 h 721380"/>
              <a:gd name="connsiteX8" fmla="*/ 463684 w 1138513"/>
              <a:gd name="connsiteY8" fmla="*/ 721380 h 721380"/>
              <a:gd name="connsiteX0" fmla="*/ 463684 w 1136732"/>
              <a:gd name="connsiteY0" fmla="*/ 721380 h 721380"/>
              <a:gd name="connsiteX1" fmla="*/ 610575 w 1136732"/>
              <a:gd name="connsiteY1" fmla="*/ 643699 h 721380"/>
              <a:gd name="connsiteX2" fmla="*/ 999851 w 1136732"/>
              <a:gd name="connsiteY2" fmla="*/ 544309 h 721380"/>
              <a:gd name="connsiteX3" fmla="*/ 1133577 w 1136732"/>
              <a:gd name="connsiteY3" fmla="*/ 253227 h 721380"/>
              <a:gd name="connsiteX4" fmla="*/ 852002 w 1136732"/>
              <a:gd name="connsiteY4" fmla="*/ 10739 h 721380"/>
              <a:gd name="connsiteX5" fmla="*/ 223273 w 1136732"/>
              <a:gd name="connsiteY5" fmla="*/ 64441 h 721380"/>
              <a:gd name="connsiteX6" fmla="*/ 0 w 1136732"/>
              <a:gd name="connsiteY6" fmla="*/ 337643 h 721380"/>
              <a:gd name="connsiteX7" fmla="*/ 396342 w 1136732"/>
              <a:gd name="connsiteY7" fmla="*/ 646609 h 721380"/>
              <a:gd name="connsiteX8" fmla="*/ 463684 w 1136732"/>
              <a:gd name="connsiteY8" fmla="*/ 721380 h 721380"/>
              <a:gd name="connsiteX0" fmla="*/ 463684 w 1121891"/>
              <a:gd name="connsiteY0" fmla="*/ 721255 h 721255"/>
              <a:gd name="connsiteX1" fmla="*/ 610575 w 1121891"/>
              <a:gd name="connsiteY1" fmla="*/ 643574 h 721255"/>
              <a:gd name="connsiteX2" fmla="*/ 999851 w 1121891"/>
              <a:gd name="connsiteY2" fmla="*/ 544184 h 721255"/>
              <a:gd name="connsiteX3" fmla="*/ 1118177 w 1121891"/>
              <a:gd name="connsiteY3" fmla="*/ 251269 h 721255"/>
              <a:gd name="connsiteX4" fmla="*/ 852002 w 1121891"/>
              <a:gd name="connsiteY4" fmla="*/ 10614 h 721255"/>
              <a:gd name="connsiteX5" fmla="*/ 223273 w 1121891"/>
              <a:gd name="connsiteY5" fmla="*/ 64316 h 721255"/>
              <a:gd name="connsiteX6" fmla="*/ 0 w 1121891"/>
              <a:gd name="connsiteY6" fmla="*/ 337518 h 721255"/>
              <a:gd name="connsiteX7" fmla="*/ 396342 w 1121891"/>
              <a:gd name="connsiteY7" fmla="*/ 646484 h 721255"/>
              <a:gd name="connsiteX8" fmla="*/ 463684 w 1121891"/>
              <a:gd name="connsiteY8" fmla="*/ 721255 h 721255"/>
              <a:gd name="connsiteX0" fmla="*/ 463684 w 1123864"/>
              <a:gd name="connsiteY0" fmla="*/ 721255 h 721255"/>
              <a:gd name="connsiteX1" fmla="*/ 610575 w 1123864"/>
              <a:gd name="connsiteY1" fmla="*/ 643574 h 721255"/>
              <a:gd name="connsiteX2" fmla="*/ 999851 w 1123864"/>
              <a:gd name="connsiteY2" fmla="*/ 549682 h 721255"/>
              <a:gd name="connsiteX3" fmla="*/ 1118177 w 1123864"/>
              <a:gd name="connsiteY3" fmla="*/ 251269 h 721255"/>
              <a:gd name="connsiteX4" fmla="*/ 852002 w 1123864"/>
              <a:gd name="connsiteY4" fmla="*/ 10614 h 721255"/>
              <a:gd name="connsiteX5" fmla="*/ 223273 w 1123864"/>
              <a:gd name="connsiteY5" fmla="*/ 64316 h 721255"/>
              <a:gd name="connsiteX6" fmla="*/ 0 w 1123864"/>
              <a:gd name="connsiteY6" fmla="*/ 337518 h 721255"/>
              <a:gd name="connsiteX7" fmla="*/ 396342 w 1123864"/>
              <a:gd name="connsiteY7" fmla="*/ 646484 h 721255"/>
              <a:gd name="connsiteX8" fmla="*/ 463684 w 1123864"/>
              <a:gd name="connsiteY8" fmla="*/ 721255 h 721255"/>
              <a:gd name="connsiteX0" fmla="*/ 463684 w 1123864"/>
              <a:gd name="connsiteY0" fmla="*/ 721255 h 721255"/>
              <a:gd name="connsiteX1" fmla="*/ 610575 w 1123864"/>
              <a:gd name="connsiteY1" fmla="*/ 643574 h 721255"/>
              <a:gd name="connsiteX2" fmla="*/ 999851 w 1123864"/>
              <a:gd name="connsiteY2" fmla="*/ 549682 h 721255"/>
              <a:gd name="connsiteX3" fmla="*/ 1118177 w 1123864"/>
              <a:gd name="connsiteY3" fmla="*/ 251269 h 721255"/>
              <a:gd name="connsiteX4" fmla="*/ 852002 w 1123864"/>
              <a:gd name="connsiteY4" fmla="*/ 10614 h 721255"/>
              <a:gd name="connsiteX5" fmla="*/ 223273 w 1123864"/>
              <a:gd name="connsiteY5" fmla="*/ 64316 h 721255"/>
              <a:gd name="connsiteX6" fmla="*/ 0 w 1123864"/>
              <a:gd name="connsiteY6" fmla="*/ 337518 h 721255"/>
              <a:gd name="connsiteX7" fmla="*/ 396342 w 1123864"/>
              <a:gd name="connsiteY7" fmla="*/ 646484 h 721255"/>
              <a:gd name="connsiteX8" fmla="*/ 463684 w 1123864"/>
              <a:gd name="connsiteY8" fmla="*/ 721255 h 721255"/>
              <a:gd name="connsiteX0" fmla="*/ 463684 w 1123354"/>
              <a:gd name="connsiteY0" fmla="*/ 721255 h 721255"/>
              <a:gd name="connsiteX1" fmla="*/ 610575 w 1123354"/>
              <a:gd name="connsiteY1" fmla="*/ 643574 h 721255"/>
              <a:gd name="connsiteX2" fmla="*/ 999851 w 1123354"/>
              <a:gd name="connsiteY2" fmla="*/ 549682 h 721255"/>
              <a:gd name="connsiteX3" fmla="*/ 1118177 w 1123354"/>
              <a:gd name="connsiteY3" fmla="*/ 251269 h 721255"/>
              <a:gd name="connsiteX4" fmla="*/ 852002 w 1123354"/>
              <a:gd name="connsiteY4" fmla="*/ 10614 h 721255"/>
              <a:gd name="connsiteX5" fmla="*/ 223273 w 1123354"/>
              <a:gd name="connsiteY5" fmla="*/ 64316 h 721255"/>
              <a:gd name="connsiteX6" fmla="*/ 0 w 1123354"/>
              <a:gd name="connsiteY6" fmla="*/ 337518 h 721255"/>
              <a:gd name="connsiteX7" fmla="*/ 396342 w 1123354"/>
              <a:gd name="connsiteY7" fmla="*/ 646484 h 721255"/>
              <a:gd name="connsiteX8" fmla="*/ 463684 w 1123354"/>
              <a:gd name="connsiteY8" fmla="*/ 721255 h 721255"/>
              <a:gd name="connsiteX0" fmla="*/ 411324 w 1070994"/>
              <a:gd name="connsiteY0" fmla="*/ 721255 h 721255"/>
              <a:gd name="connsiteX1" fmla="*/ 558215 w 1070994"/>
              <a:gd name="connsiteY1" fmla="*/ 643574 h 721255"/>
              <a:gd name="connsiteX2" fmla="*/ 947491 w 1070994"/>
              <a:gd name="connsiteY2" fmla="*/ 549682 h 721255"/>
              <a:gd name="connsiteX3" fmla="*/ 1065817 w 1070994"/>
              <a:gd name="connsiteY3" fmla="*/ 251269 h 721255"/>
              <a:gd name="connsiteX4" fmla="*/ 799642 w 1070994"/>
              <a:gd name="connsiteY4" fmla="*/ 10614 h 721255"/>
              <a:gd name="connsiteX5" fmla="*/ 170913 w 1070994"/>
              <a:gd name="connsiteY5" fmla="*/ 64316 h 721255"/>
              <a:gd name="connsiteX6" fmla="*/ 0 w 1070994"/>
              <a:gd name="connsiteY6" fmla="*/ 339351 h 721255"/>
              <a:gd name="connsiteX7" fmla="*/ 343982 w 1070994"/>
              <a:gd name="connsiteY7" fmla="*/ 646484 h 721255"/>
              <a:gd name="connsiteX8" fmla="*/ 411324 w 1070994"/>
              <a:gd name="connsiteY8" fmla="*/ 721255 h 721255"/>
              <a:gd name="connsiteX0" fmla="*/ 391304 w 1050974"/>
              <a:gd name="connsiteY0" fmla="*/ 721255 h 721255"/>
              <a:gd name="connsiteX1" fmla="*/ 538195 w 1050974"/>
              <a:gd name="connsiteY1" fmla="*/ 643574 h 721255"/>
              <a:gd name="connsiteX2" fmla="*/ 927471 w 1050974"/>
              <a:gd name="connsiteY2" fmla="*/ 549682 h 721255"/>
              <a:gd name="connsiteX3" fmla="*/ 1045797 w 1050974"/>
              <a:gd name="connsiteY3" fmla="*/ 251269 h 721255"/>
              <a:gd name="connsiteX4" fmla="*/ 779622 w 1050974"/>
              <a:gd name="connsiteY4" fmla="*/ 10614 h 721255"/>
              <a:gd name="connsiteX5" fmla="*/ 150893 w 1050974"/>
              <a:gd name="connsiteY5" fmla="*/ 64316 h 721255"/>
              <a:gd name="connsiteX6" fmla="*/ 0 w 1050974"/>
              <a:gd name="connsiteY6" fmla="*/ 339351 h 721255"/>
              <a:gd name="connsiteX7" fmla="*/ 323962 w 1050974"/>
              <a:gd name="connsiteY7" fmla="*/ 646484 h 721255"/>
              <a:gd name="connsiteX8" fmla="*/ 391304 w 1050974"/>
              <a:gd name="connsiteY8" fmla="*/ 721255 h 721255"/>
              <a:gd name="connsiteX0" fmla="*/ 391304 w 1050974"/>
              <a:gd name="connsiteY0" fmla="*/ 721255 h 721255"/>
              <a:gd name="connsiteX1" fmla="*/ 538195 w 1050974"/>
              <a:gd name="connsiteY1" fmla="*/ 643574 h 721255"/>
              <a:gd name="connsiteX2" fmla="*/ 927471 w 1050974"/>
              <a:gd name="connsiteY2" fmla="*/ 549682 h 721255"/>
              <a:gd name="connsiteX3" fmla="*/ 1045797 w 1050974"/>
              <a:gd name="connsiteY3" fmla="*/ 251269 h 721255"/>
              <a:gd name="connsiteX4" fmla="*/ 779622 w 1050974"/>
              <a:gd name="connsiteY4" fmla="*/ 10614 h 721255"/>
              <a:gd name="connsiteX5" fmla="*/ 150893 w 1050974"/>
              <a:gd name="connsiteY5" fmla="*/ 64316 h 721255"/>
              <a:gd name="connsiteX6" fmla="*/ 0 w 1050974"/>
              <a:gd name="connsiteY6" fmla="*/ 339351 h 721255"/>
              <a:gd name="connsiteX7" fmla="*/ 323962 w 1050974"/>
              <a:gd name="connsiteY7" fmla="*/ 646484 h 721255"/>
              <a:gd name="connsiteX8" fmla="*/ 391304 w 1050974"/>
              <a:gd name="connsiteY8" fmla="*/ 721255 h 721255"/>
              <a:gd name="connsiteX0" fmla="*/ 391304 w 1050974"/>
              <a:gd name="connsiteY0" fmla="*/ 723864 h 723864"/>
              <a:gd name="connsiteX1" fmla="*/ 538195 w 1050974"/>
              <a:gd name="connsiteY1" fmla="*/ 646183 h 723864"/>
              <a:gd name="connsiteX2" fmla="*/ 927471 w 1050974"/>
              <a:gd name="connsiteY2" fmla="*/ 552291 h 723864"/>
              <a:gd name="connsiteX3" fmla="*/ 1045797 w 1050974"/>
              <a:gd name="connsiteY3" fmla="*/ 253878 h 723864"/>
              <a:gd name="connsiteX4" fmla="*/ 779622 w 1050974"/>
              <a:gd name="connsiteY4" fmla="*/ 13223 h 723864"/>
              <a:gd name="connsiteX5" fmla="*/ 201713 w 1050974"/>
              <a:gd name="connsiteY5" fmla="*/ 55929 h 723864"/>
              <a:gd name="connsiteX6" fmla="*/ 0 w 1050974"/>
              <a:gd name="connsiteY6" fmla="*/ 341960 h 723864"/>
              <a:gd name="connsiteX7" fmla="*/ 323962 w 1050974"/>
              <a:gd name="connsiteY7" fmla="*/ 649093 h 723864"/>
              <a:gd name="connsiteX8" fmla="*/ 391304 w 1050974"/>
              <a:gd name="connsiteY8" fmla="*/ 723864 h 723864"/>
              <a:gd name="connsiteX0" fmla="*/ 391304 w 1050974"/>
              <a:gd name="connsiteY0" fmla="*/ 722931 h 722931"/>
              <a:gd name="connsiteX1" fmla="*/ 538195 w 1050974"/>
              <a:gd name="connsiteY1" fmla="*/ 645250 h 722931"/>
              <a:gd name="connsiteX2" fmla="*/ 927471 w 1050974"/>
              <a:gd name="connsiteY2" fmla="*/ 551358 h 722931"/>
              <a:gd name="connsiteX3" fmla="*/ 1045797 w 1050974"/>
              <a:gd name="connsiteY3" fmla="*/ 252945 h 722931"/>
              <a:gd name="connsiteX4" fmla="*/ 779622 w 1050974"/>
              <a:gd name="connsiteY4" fmla="*/ 12290 h 722931"/>
              <a:gd name="connsiteX5" fmla="*/ 215573 w 1050974"/>
              <a:gd name="connsiteY5" fmla="*/ 58661 h 722931"/>
              <a:gd name="connsiteX6" fmla="*/ 0 w 1050974"/>
              <a:gd name="connsiteY6" fmla="*/ 341027 h 722931"/>
              <a:gd name="connsiteX7" fmla="*/ 323962 w 1050974"/>
              <a:gd name="connsiteY7" fmla="*/ 648160 h 722931"/>
              <a:gd name="connsiteX8" fmla="*/ 391304 w 1050974"/>
              <a:gd name="connsiteY8" fmla="*/ 722931 h 722931"/>
              <a:gd name="connsiteX0" fmla="*/ 382064 w 1041734"/>
              <a:gd name="connsiteY0" fmla="*/ 722931 h 722931"/>
              <a:gd name="connsiteX1" fmla="*/ 528955 w 1041734"/>
              <a:gd name="connsiteY1" fmla="*/ 645250 h 722931"/>
              <a:gd name="connsiteX2" fmla="*/ 918231 w 1041734"/>
              <a:gd name="connsiteY2" fmla="*/ 551358 h 722931"/>
              <a:gd name="connsiteX3" fmla="*/ 1036557 w 1041734"/>
              <a:gd name="connsiteY3" fmla="*/ 252945 h 722931"/>
              <a:gd name="connsiteX4" fmla="*/ 770382 w 1041734"/>
              <a:gd name="connsiteY4" fmla="*/ 12290 h 722931"/>
              <a:gd name="connsiteX5" fmla="*/ 206333 w 1041734"/>
              <a:gd name="connsiteY5" fmla="*/ 58661 h 722931"/>
              <a:gd name="connsiteX6" fmla="*/ 0 w 1041734"/>
              <a:gd name="connsiteY6" fmla="*/ 342860 h 722931"/>
              <a:gd name="connsiteX7" fmla="*/ 314722 w 1041734"/>
              <a:gd name="connsiteY7" fmla="*/ 648160 h 722931"/>
              <a:gd name="connsiteX8" fmla="*/ 382064 w 1041734"/>
              <a:gd name="connsiteY8" fmla="*/ 722931 h 722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1734" h="722931">
                <a:moveTo>
                  <a:pt x="382064" y="722931"/>
                </a:moveTo>
                <a:cubicBezTo>
                  <a:pt x="406019" y="660055"/>
                  <a:pt x="439594" y="666515"/>
                  <a:pt x="528955" y="645250"/>
                </a:cubicBezTo>
                <a:cubicBezTo>
                  <a:pt x="618316" y="623985"/>
                  <a:pt x="833631" y="616742"/>
                  <a:pt x="918231" y="551358"/>
                </a:cubicBezTo>
                <a:cubicBezTo>
                  <a:pt x="1002831" y="485974"/>
                  <a:pt x="1059658" y="370279"/>
                  <a:pt x="1036557" y="252945"/>
                </a:cubicBezTo>
                <a:cubicBezTo>
                  <a:pt x="1013456" y="135611"/>
                  <a:pt x="908753" y="44671"/>
                  <a:pt x="770382" y="12290"/>
                </a:cubicBezTo>
                <a:cubicBezTo>
                  <a:pt x="632011" y="-20091"/>
                  <a:pt x="338916" y="17165"/>
                  <a:pt x="206333" y="58661"/>
                </a:cubicBezTo>
                <a:cubicBezTo>
                  <a:pt x="73750" y="100157"/>
                  <a:pt x="1822" y="199023"/>
                  <a:pt x="0" y="342860"/>
                </a:cubicBezTo>
                <a:cubicBezTo>
                  <a:pt x="27105" y="498943"/>
                  <a:pt x="87932" y="573770"/>
                  <a:pt x="314722" y="648160"/>
                </a:cubicBezTo>
                <a:cubicBezTo>
                  <a:pt x="367872" y="666162"/>
                  <a:pt x="382064" y="722931"/>
                  <a:pt x="382064" y="722931"/>
                </a:cubicBezTo>
                <a:close/>
              </a:path>
            </a:pathLst>
          </a:custGeom>
          <a:solidFill>
            <a:schemeClr val="bg1"/>
          </a:solidFill>
          <a:ln w="19050"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89ECC812-F2A9-46D4-9B78-6659C68ED4EE}"/>
              </a:ext>
            </a:extLst>
          </p:cNvPr>
          <p:cNvSpPr>
            <a:spLocks noGrp="1"/>
          </p:cNvSpPr>
          <p:nvPr>
            <p:ph type="title"/>
          </p:nvPr>
        </p:nvSpPr>
        <p:spPr>
          <a:xfrm>
            <a:off x="3412671" y="1932214"/>
            <a:ext cx="6966858" cy="3091544"/>
          </a:xfrm>
        </p:spPr>
        <p:txBody>
          <a:bodyPr/>
          <a:lstStyle>
            <a:lvl1pPr algn="ctr">
              <a:defRPr/>
            </a:lvl1pPr>
          </a:lstStyle>
          <a:p>
            <a:r>
              <a:rPr lang="en-US"/>
              <a:t>Click to edit Master title style</a:t>
            </a:r>
            <a:endParaRPr lang="en-US" dirty="0"/>
          </a:p>
        </p:txBody>
      </p:sp>
      <p:sp>
        <p:nvSpPr>
          <p:cNvPr id="7" name="Freeform: Shape 6">
            <a:extLst>
              <a:ext uri="{FF2B5EF4-FFF2-40B4-BE49-F238E27FC236}">
                <a16:creationId xmlns:a16="http://schemas.microsoft.com/office/drawing/2014/main" id="{B7A37F60-69E7-41AC-BC9A-9DBC3B577269}"/>
              </a:ext>
              <a:ext uri="{C183D7F6-B498-43B3-948B-1728B52AA6E4}">
                <adec:decorative xmlns:adec="http://schemas.microsoft.com/office/drawing/2017/decorative" xmlns="" val="1"/>
              </a:ext>
            </a:extLst>
          </p:cNvPr>
          <p:cNvSpPr/>
          <p:nvPr/>
        </p:nvSpPr>
        <p:spPr>
          <a:xfrm rot="492880">
            <a:off x="2455668" y="1103025"/>
            <a:ext cx="8982171" cy="5009917"/>
          </a:xfrm>
          <a:custGeom>
            <a:avLst/>
            <a:gdLst>
              <a:gd name="connsiteX0" fmla="*/ 284628 w 960507"/>
              <a:gd name="connsiteY0" fmla="*/ 725426 h 725435"/>
              <a:gd name="connsiteX1" fmla="*/ 429979 w 960507"/>
              <a:gd name="connsiteY1" fmla="*/ 636749 h 725435"/>
              <a:gd name="connsiteX2" fmla="*/ 805646 w 960507"/>
              <a:gd name="connsiteY2" fmla="*/ 523401 h 725435"/>
              <a:gd name="connsiteX3" fmla="*/ 954521 w 960507"/>
              <a:gd name="connsiteY3" fmla="*/ 257273 h 725435"/>
              <a:gd name="connsiteX4" fmla="*/ 674486 w 960507"/>
              <a:gd name="connsiteY4" fmla="*/ 5622 h 725435"/>
              <a:gd name="connsiteX5" fmla="*/ 15261 w 960507"/>
              <a:gd name="connsiteY5" fmla="*/ 246605 h 725435"/>
              <a:gd name="connsiteX6" fmla="*/ 217286 w 960507"/>
              <a:gd name="connsiteY6" fmla="*/ 650655 h 725435"/>
              <a:gd name="connsiteX7" fmla="*/ 284628 w 960507"/>
              <a:gd name="connsiteY7" fmla="*/ 725426 h 725435"/>
              <a:gd name="connsiteX0" fmla="*/ 284667 w 961601"/>
              <a:gd name="connsiteY0" fmla="*/ 725435 h 725435"/>
              <a:gd name="connsiteX1" fmla="*/ 430018 w 961601"/>
              <a:gd name="connsiteY1" fmla="*/ 636758 h 725435"/>
              <a:gd name="connsiteX2" fmla="*/ 820834 w 961601"/>
              <a:gd name="connsiteY2" fmla="*/ 548364 h 725435"/>
              <a:gd name="connsiteX3" fmla="*/ 954560 w 961601"/>
              <a:gd name="connsiteY3" fmla="*/ 257282 h 725435"/>
              <a:gd name="connsiteX4" fmla="*/ 674525 w 961601"/>
              <a:gd name="connsiteY4" fmla="*/ 5631 h 725435"/>
              <a:gd name="connsiteX5" fmla="*/ 15300 w 961601"/>
              <a:gd name="connsiteY5" fmla="*/ 246614 h 725435"/>
              <a:gd name="connsiteX6" fmla="*/ 217325 w 961601"/>
              <a:gd name="connsiteY6" fmla="*/ 650664 h 725435"/>
              <a:gd name="connsiteX7" fmla="*/ 284667 w 961601"/>
              <a:gd name="connsiteY7" fmla="*/ 725435 h 725435"/>
              <a:gd name="connsiteX0" fmla="*/ 284667 w 961601"/>
              <a:gd name="connsiteY0" fmla="*/ 725962 h 725962"/>
              <a:gd name="connsiteX1" fmla="*/ 430018 w 961601"/>
              <a:gd name="connsiteY1" fmla="*/ 637285 h 725962"/>
              <a:gd name="connsiteX2" fmla="*/ 820834 w 961601"/>
              <a:gd name="connsiteY2" fmla="*/ 548891 h 725962"/>
              <a:gd name="connsiteX3" fmla="*/ 954560 w 961601"/>
              <a:gd name="connsiteY3" fmla="*/ 257809 h 725962"/>
              <a:gd name="connsiteX4" fmla="*/ 674525 w 961601"/>
              <a:gd name="connsiteY4" fmla="*/ 6158 h 725962"/>
              <a:gd name="connsiteX5" fmla="*/ 15300 w 961601"/>
              <a:gd name="connsiteY5" fmla="*/ 247141 h 725962"/>
              <a:gd name="connsiteX6" fmla="*/ 217325 w 961601"/>
              <a:gd name="connsiteY6" fmla="*/ 651191 h 725962"/>
              <a:gd name="connsiteX7" fmla="*/ 284667 w 961601"/>
              <a:gd name="connsiteY7" fmla="*/ 725962 h 725962"/>
              <a:gd name="connsiteX0" fmla="*/ 410902 w 1087836"/>
              <a:gd name="connsiteY0" fmla="*/ 719810 h 719810"/>
              <a:gd name="connsiteX1" fmla="*/ 556253 w 1087836"/>
              <a:gd name="connsiteY1" fmla="*/ 631133 h 719810"/>
              <a:gd name="connsiteX2" fmla="*/ 947069 w 1087836"/>
              <a:gd name="connsiteY2" fmla="*/ 542739 h 719810"/>
              <a:gd name="connsiteX3" fmla="*/ 1080795 w 1087836"/>
              <a:gd name="connsiteY3" fmla="*/ 251657 h 719810"/>
              <a:gd name="connsiteX4" fmla="*/ 800760 w 1087836"/>
              <a:gd name="connsiteY4" fmla="*/ 6 h 719810"/>
              <a:gd name="connsiteX5" fmla="*/ 5261 w 1087836"/>
              <a:gd name="connsiteY5" fmla="*/ 248982 h 719810"/>
              <a:gd name="connsiteX6" fmla="*/ 343560 w 1087836"/>
              <a:gd name="connsiteY6" fmla="*/ 645039 h 719810"/>
              <a:gd name="connsiteX7" fmla="*/ 410902 w 1087836"/>
              <a:gd name="connsiteY7" fmla="*/ 719810 h 719810"/>
              <a:gd name="connsiteX0" fmla="*/ 412791 w 1089725"/>
              <a:gd name="connsiteY0" fmla="*/ 726835 h 726835"/>
              <a:gd name="connsiteX1" fmla="*/ 558142 w 1089725"/>
              <a:gd name="connsiteY1" fmla="*/ 638158 h 726835"/>
              <a:gd name="connsiteX2" fmla="*/ 948958 w 1089725"/>
              <a:gd name="connsiteY2" fmla="*/ 549764 h 726835"/>
              <a:gd name="connsiteX3" fmla="*/ 1082684 w 1089725"/>
              <a:gd name="connsiteY3" fmla="*/ 258682 h 726835"/>
              <a:gd name="connsiteX4" fmla="*/ 802649 w 1089725"/>
              <a:gd name="connsiteY4" fmla="*/ 7031 h 726835"/>
              <a:gd name="connsiteX5" fmla="*/ 171027 w 1089725"/>
              <a:gd name="connsiteY5" fmla="*/ 85967 h 726835"/>
              <a:gd name="connsiteX6" fmla="*/ 7150 w 1089725"/>
              <a:gd name="connsiteY6" fmla="*/ 256007 h 726835"/>
              <a:gd name="connsiteX7" fmla="*/ 345449 w 1089725"/>
              <a:gd name="connsiteY7" fmla="*/ 652064 h 726835"/>
              <a:gd name="connsiteX8" fmla="*/ 412791 w 1089725"/>
              <a:gd name="connsiteY8" fmla="*/ 726835 h 726835"/>
              <a:gd name="connsiteX0" fmla="*/ 409002 w 1085936"/>
              <a:gd name="connsiteY0" fmla="*/ 726835 h 726835"/>
              <a:gd name="connsiteX1" fmla="*/ 554353 w 1085936"/>
              <a:gd name="connsiteY1" fmla="*/ 638158 h 726835"/>
              <a:gd name="connsiteX2" fmla="*/ 945169 w 1085936"/>
              <a:gd name="connsiteY2" fmla="*/ 549764 h 726835"/>
              <a:gd name="connsiteX3" fmla="*/ 1078895 w 1085936"/>
              <a:gd name="connsiteY3" fmla="*/ 258682 h 726835"/>
              <a:gd name="connsiteX4" fmla="*/ 798860 w 1085936"/>
              <a:gd name="connsiteY4" fmla="*/ 7031 h 726835"/>
              <a:gd name="connsiteX5" fmla="*/ 167238 w 1085936"/>
              <a:gd name="connsiteY5" fmla="*/ 85967 h 726835"/>
              <a:gd name="connsiteX6" fmla="*/ 7460 w 1085936"/>
              <a:gd name="connsiteY6" fmla="*/ 285590 h 726835"/>
              <a:gd name="connsiteX7" fmla="*/ 341660 w 1085936"/>
              <a:gd name="connsiteY7" fmla="*/ 652064 h 726835"/>
              <a:gd name="connsiteX8" fmla="*/ 409002 w 1085936"/>
              <a:gd name="connsiteY8" fmla="*/ 726835 h 726835"/>
              <a:gd name="connsiteX0" fmla="*/ 409002 w 1085936"/>
              <a:gd name="connsiteY0" fmla="*/ 726835 h 726835"/>
              <a:gd name="connsiteX1" fmla="*/ 554353 w 1085936"/>
              <a:gd name="connsiteY1" fmla="*/ 638158 h 726835"/>
              <a:gd name="connsiteX2" fmla="*/ 945169 w 1085936"/>
              <a:gd name="connsiteY2" fmla="*/ 549764 h 726835"/>
              <a:gd name="connsiteX3" fmla="*/ 1078895 w 1085936"/>
              <a:gd name="connsiteY3" fmla="*/ 258682 h 726835"/>
              <a:gd name="connsiteX4" fmla="*/ 798860 w 1085936"/>
              <a:gd name="connsiteY4" fmla="*/ 7031 h 726835"/>
              <a:gd name="connsiteX5" fmla="*/ 167238 w 1085936"/>
              <a:gd name="connsiteY5" fmla="*/ 85967 h 726835"/>
              <a:gd name="connsiteX6" fmla="*/ 7460 w 1085936"/>
              <a:gd name="connsiteY6" fmla="*/ 285590 h 726835"/>
              <a:gd name="connsiteX7" fmla="*/ 341660 w 1085936"/>
              <a:gd name="connsiteY7" fmla="*/ 652064 h 726835"/>
              <a:gd name="connsiteX8" fmla="*/ 409002 w 1085936"/>
              <a:gd name="connsiteY8" fmla="*/ 726835 h 726835"/>
              <a:gd name="connsiteX0" fmla="*/ 407340 w 1084274"/>
              <a:gd name="connsiteY0" fmla="*/ 726835 h 726835"/>
              <a:gd name="connsiteX1" fmla="*/ 552691 w 1084274"/>
              <a:gd name="connsiteY1" fmla="*/ 638158 h 726835"/>
              <a:gd name="connsiteX2" fmla="*/ 943507 w 1084274"/>
              <a:gd name="connsiteY2" fmla="*/ 549764 h 726835"/>
              <a:gd name="connsiteX3" fmla="*/ 1077233 w 1084274"/>
              <a:gd name="connsiteY3" fmla="*/ 258682 h 726835"/>
              <a:gd name="connsiteX4" fmla="*/ 797198 w 1084274"/>
              <a:gd name="connsiteY4" fmla="*/ 7031 h 726835"/>
              <a:gd name="connsiteX5" fmla="*/ 165576 w 1084274"/>
              <a:gd name="connsiteY5" fmla="*/ 85967 h 726835"/>
              <a:gd name="connsiteX6" fmla="*/ 5798 w 1084274"/>
              <a:gd name="connsiteY6" fmla="*/ 285590 h 726835"/>
              <a:gd name="connsiteX7" fmla="*/ 339998 w 1084274"/>
              <a:gd name="connsiteY7" fmla="*/ 652064 h 726835"/>
              <a:gd name="connsiteX8" fmla="*/ 407340 w 1084274"/>
              <a:gd name="connsiteY8" fmla="*/ 726835 h 726835"/>
              <a:gd name="connsiteX0" fmla="*/ 405193 w 1082127"/>
              <a:gd name="connsiteY0" fmla="*/ 726835 h 726835"/>
              <a:gd name="connsiteX1" fmla="*/ 550544 w 1082127"/>
              <a:gd name="connsiteY1" fmla="*/ 638158 h 726835"/>
              <a:gd name="connsiteX2" fmla="*/ 941360 w 1082127"/>
              <a:gd name="connsiteY2" fmla="*/ 549764 h 726835"/>
              <a:gd name="connsiteX3" fmla="*/ 1075086 w 1082127"/>
              <a:gd name="connsiteY3" fmla="*/ 258682 h 726835"/>
              <a:gd name="connsiteX4" fmla="*/ 795051 w 1082127"/>
              <a:gd name="connsiteY4" fmla="*/ 7031 h 726835"/>
              <a:gd name="connsiteX5" fmla="*/ 163429 w 1082127"/>
              <a:gd name="connsiteY5" fmla="*/ 85967 h 726835"/>
              <a:gd name="connsiteX6" fmla="*/ 5959 w 1082127"/>
              <a:gd name="connsiteY6" fmla="*/ 336874 h 726835"/>
              <a:gd name="connsiteX7" fmla="*/ 337851 w 1082127"/>
              <a:gd name="connsiteY7" fmla="*/ 652064 h 726835"/>
              <a:gd name="connsiteX8" fmla="*/ 405193 w 1082127"/>
              <a:gd name="connsiteY8" fmla="*/ 726835 h 726835"/>
              <a:gd name="connsiteX0" fmla="*/ 405097 w 1082031"/>
              <a:gd name="connsiteY0" fmla="*/ 727553 h 727553"/>
              <a:gd name="connsiteX1" fmla="*/ 550448 w 1082031"/>
              <a:gd name="connsiteY1" fmla="*/ 638876 h 727553"/>
              <a:gd name="connsiteX2" fmla="*/ 941264 w 1082031"/>
              <a:gd name="connsiteY2" fmla="*/ 550482 h 727553"/>
              <a:gd name="connsiteX3" fmla="*/ 1074990 w 1082031"/>
              <a:gd name="connsiteY3" fmla="*/ 259400 h 727553"/>
              <a:gd name="connsiteX4" fmla="*/ 794955 w 1082031"/>
              <a:gd name="connsiteY4" fmla="*/ 7749 h 727553"/>
              <a:gd name="connsiteX5" fmla="*/ 164686 w 1082031"/>
              <a:gd name="connsiteY5" fmla="*/ 81610 h 727553"/>
              <a:gd name="connsiteX6" fmla="*/ 5863 w 1082031"/>
              <a:gd name="connsiteY6" fmla="*/ 337592 h 727553"/>
              <a:gd name="connsiteX7" fmla="*/ 337755 w 1082031"/>
              <a:gd name="connsiteY7" fmla="*/ 652782 h 727553"/>
              <a:gd name="connsiteX8" fmla="*/ 405097 w 1082031"/>
              <a:gd name="connsiteY8" fmla="*/ 727553 h 727553"/>
              <a:gd name="connsiteX0" fmla="*/ 427815 w 1104749"/>
              <a:gd name="connsiteY0" fmla="*/ 727553 h 727553"/>
              <a:gd name="connsiteX1" fmla="*/ 573166 w 1104749"/>
              <a:gd name="connsiteY1" fmla="*/ 638876 h 727553"/>
              <a:gd name="connsiteX2" fmla="*/ 963982 w 1104749"/>
              <a:gd name="connsiteY2" fmla="*/ 550482 h 727553"/>
              <a:gd name="connsiteX3" fmla="*/ 1097708 w 1104749"/>
              <a:gd name="connsiteY3" fmla="*/ 259400 h 727553"/>
              <a:gd name="connsiteX4" fmla="*/ 817673 w 1104749"/>
              <a:gd name="connsiteY4" fmla="*/ 7749 h 727553"/>
              <a:gd name="connsiteX5" fmla="*/ 187404 w 1104749"/>
              <a:gd name="connsiteY5" fmla="*/ 81610 h 727553"/>
              <a:gd name="connsiteX6" fmla="*/ 4537 w 1104749"/>
              <a:gd name="connsiteY6" fmla="*/ 344274 h 727553"/>
              <a:gd name="connsiteX7" fmla="*/ 360473 w 1104749"/>
              <a:gd name="connsiteY7" fmla="*/ 652782 h 727553"/>
              <a:gd name="connsiteX8" fmla="*/ 427815 w 1104749"/>
              <a:gd name="connsiteY8" fmla="*/ 727553 h 727553"/>
              <a:gd name="connsiteX0" fmla="*/ 423278 w 1100212"/>
              <a:gd name="connsiteY0" fmla="*/ 727553 h 727553"/>
              <a:gd name="connsiteX1" fmla="*/ 568629 w 1100212"/>
              <a:gd name="connsiteY1" fmla="*/ 638876 h 727553"/>
              <a:gd name="connsiteX2" fmla="*/ 959445 w 1100212"/>
              <a:gd name="connsiteY2" fmla="*/ 550482 h 727553"/>
              <a:gd name="connsiteX3" fmla="*/ 1093171 w 1100212"/>
              <a:gd name="connsiteY3" fmla="*/ 259400 h 727553"/>
              <a:gd name="connsiteX4" fmla="*/ 813136 w 1100212"/>
              <a:gd name="connsiteY4" fmla="*/ 7749 h 727553"/>
              <a:gd name="connsiteX5" fmla="*/ 182867 w 1100212"/>
              <a:gd name="connsiteY5" fmla="*/ 81610 h 727553"/>
              <a:gd name="connsiteX6" fmla="*/ 0 w 1100212"/>
              <a:gd name="connsiteY6" fmla="*/ 344274 h 727553"/>
              <a:gd name="connsiteX7" fmla="*/ 355936 w 1100212"/>
              <a:gd name="connsiteY7" fmla="*/ 652782 h 727553"/>
              <a:gd name="connsiteX8" fmla="*/ 423278 w 1100212"/>
              <a:gd name="connsiteY8" fmla="*/ 727553 h 727553"/>
              <a:gd name="connsiteX0" fmla="*/ 423278 w 1100212"/>
              <a:gd name="connsiteY0" fmla="*/ 727553 h 727553"/>
              <a:gd name="connsiteX1" fmla="*/ 568629 w 1100212"/>
              <a:gd name="connsiteY1" fmla="*/ 638876 h 727553"/>
              <a:gd name="connsiteX2" fmla="*/ 959445 w 1100212"/>
              <a:gd name="connsiteY2" fmla="*/ 550482 h 727553"/>
              <a:gd name="connsiteX3" fmla="*/ 1093171 w 1100212"/>
              <a:gd name="connsiteY3" fmla="*/ 259400 h 727553"/>
              <a:gd name="connsiteX4" fmla="*/ 813136 w 1100212"/>
              <a:gd name="connsiteY4" fmla="*/ 7749 h 727553"/>
              <a:gd name="connsiteX5" fmla="*/ 182867 w 1100212"/>
              <a:gd name="connsiteY5" fmla="*/ 81610 h 727553"/>
              <a:gd name="connsiteX6" fmla="*/ 0 w 1100212"/>
              <a:gd name="connsiteY6" fmla="*/ 344274 h 727553"/>
              <a:gd name="connsiteX7" fmla="*/ 355936 w 1100212"/>
              <a:gd name="connsiteY7" fmla="*/ 652782 h 727553"/>
              <a:gd name="connsiteX8" fmla="*/ 423278 w 1100212"/>
              <a:gd name="connsiteY8" fmla="*/ 727553 h 727553"/>
              <a:gd name="connsiteX0" fmla="*/ 437503 w 1114437"/>
              <a:gd name="connsiteY0" fmla="*/ 727553 h 727553"/>
              <a:gd name="connsiteX1" fmla="*/ 582854 w 1114437"/>
              <a:gd name="connsiteY1" fmla="*/ 638876 h 727553"/>
              <a:gd name="connsiteX2" fmla="*/ 973670 w 1114437"/>
              <a:gd name="connsiteY2" fmla="*/ 550482 h 727553"/>
              <a:gd name="connsiteX3" fmla="*/ 1107396 w 1114437"/>
              <a:gd name="connsiteY3" fmla="*/ 259400 h 727553"/>
              <a:gd name="connsiteX4" fmla="*/ 827361 w 1114437"/>
              <a:gd name="connsiteY4" fmla="*/ 7749 h 727553"/>
              <a:gd name="connsiteX5" fmla="*/ 197092 w 1114437"/>
              <a:gd name="connsiteY5" fmla="*/ 81610 h 727553"/>
              <a:gd name="connsiteX6" fmla="*/ 0 w 1114437"/>
              <a:gd name="connsiteY6" fmla="*/ 341962 h 727553"/>
              <a:gd name="connsiteX7" fmla="*/ 370161 w 1114437"/>
              <a:gd name="connsiteY7" fmla="*/ 652782 h 727553"/>
              <a:gd name="connsiteX8" fmla="*/ 437503 w 1114437"/>
              <a:gd name="connsiteY8" fmla="*/ 727553 h 727553"/>
              <a:gd name="connsiteX0" fmla="*/ 463684 w 1140618"/>
              <a:gd name="connsiteY0" fmla="*/ 727553 h 727553"/>
              <a:gd name="connsiteX1" fmla="*/ 609035 w 1140618"/>
              <a:gd name="connsiteY1" fmla="*/ 638876 h 727553"/>
              <a:gd name="connsiteX2" fmla="*/ 999851 w 1140618"/>
              <a:gd name="connsiteY2" fmla="*/ 550482 h 727553"/>
              <a:gd name="connsiteX3" fmla="*/ 1133577 w 1140618"/>
              <a:gd name="connsiteY3" fmla="*/ 259400 h 727553"/>
              <a:gd name="connsiteX4" fmla="*/ 853542 w 1140618"/>
              <a:gd name="connsiteY4" fmla="*/ 7749 h 727553"/>
              <a:gd name="connsiteX5" fmla="*/ 223273 w 1140618"/>
              <a:gd name="connsiteY5" fmla="*/ 81610 h 727553"/>
              <a:gd name="connsiteX6" fmla="*/ 0 w 1140618"/>
              <a:gd name="connsiteY6" fmla="*/ 343816 h 727553"/>
              <a:gd name="connsiteX7" fmla="*/ 396342 w 1140618"/>
              <a:gd name="connsiteY7" fmla="*/ 652782 h 727553"/>
              <a:gd name="connsiteX8" fmla="*/ 463684 w 1140618"/>
              <a:gd name="connsiteY8" fmla="*/ 727553 h 727553"/>
              <a:gd name="connsiteX0" fmla="*/ 463684 w 1140714"/>
              <a:gd name="connsiteY0" fmla="*/ 719277 h 719277"/>
              <a:gd name="connsiteX1" fmla="*/ 609035 w 1140714"/>
              <a:gd name="connsiteY1" fmla="*/ 630600 h 719277"/>
              <a:gd name="connsiteX2" fmla="*/ 999851 w 1140714"/>
              <a:gd name="connsiteY2" fmla="*/ 542206 h 719277"/>
              <a:gd name="connsiteX3" fmla="*/ 1133577 w 1140714"/>
              <a:gd name="connsiteY3" fmla="*/ 251124 h 719277"/>
              <a:gd name="connsiteX4" fmla="*/ 852002 w 1140714"/>
              <a:gd name="connsiteY4" fmla="*/ 8636 h 719277"/>
              <a:gd name="connsiteX5" fmla="*/ 223273 w 1140714"/>
              <a:gd name="connsiteY5" fmla="*/ 73334 h 719277"/>
              <a:gd name="connsiteX6" fmla="*/ 0 w 1140714"/>
              <a:gd name="connsiteY6" fmla="*/ 335540 h 719277"/>
              <a:gd name="connsiteX7" fmla="*/ 396342 w 1140714"/>
              <a:gd name="connsiteY7" fmla="*/ 644506 h 719277"/>
              <a:gd name="connsiteX8" fmla="*/ 463684 w 1140714"/>
              <a:gd name="connsiteY8" fmla="*/ 719277 h 719277"/>
              <a:gd name="connsiteX0" fmla="*/ 463684 w 1140714"/>
              <a:gd name="connsiteY0" fmla="*/ 721380 h 721380"/>
              <a:gd name="connsiteX1" fmla="*/ 609035 w 1140714"/>
              <a:gd name="connsiteY1" fmla="*/ 632703 h 721380"/>
              <a:gd name="connsiteX2" fmla="*/ 999851 w 1140714"/>
              <a:gd name="connsiteY2" fmla="*/ 544309 h 721380"/>
              <a:gd name="connsiteX3" fmla="*/ 1133577 w 1140714"/>
              <a:gd name="connsiteY3" fmla="*/ 253227 h 721380"/>
              <a:gd name="connsiteX4" fmla="*/ 852002 w 1140714"/>
              <a:gd name="connsiteY4" fmla="*/ 10739 h 721380"/>
              <a:gd name="connsiteX5" fmla="*/ 223273 w 1140714"/>
              <a:gd name="connsiteY5" fmla="*/ 64441 h 721380"/>
              <a:gd name="connsiteX6" fmla="*/ 0 w 1140714"/>
              <a:gd name="connsiteY6" fmla="*/ 337643 h 721380"/>
              <a:gd name="connsiteX7" fmla="*/ 396342 w 1140714"/>
              <a:gd name="connsiteY7" fmla="*/ 646609 h 721380"/>
              <a:gd name="connsiteX8" fmla="*/ 463684 w 1140714"/>
              <a:gd name="connsiteY8" fmla="*/ 721380 h 721380"/>
              <a:gd name="connsiteX0" fmla="*/ 463684 w 1140714"/>
              <a:gd name="connsiteY0" fmla="*/ 721380 h 721380"/>
              <a:gd name="connsiteX1" fmla="*/ 609035 w 1140714"/>
              <a:gd name="connsiteY1" fmla="*/ 632703 h 721380"/>
              <a:gd name="connsiteX2" fmla="*/ 999851 w 1140714"/>
              <a:gd name="connsiteY2" fmla="*/ 544309 h 721380"/>
              <a:gd name="connsiteX3" fmla="*/ 1133577 w 1140714"/>
              <a:gd name="connsiteY3" fmla="*/ 253227 h 721380"/>
              <a:gd name="connsiteX4" fmla="*/ 852002 w 1140714"/>
              <a:gd name="connsiteY4" fmla="*/ 10739 h 721380"/>
              <a:gd name="connsiteX5" fmla="*/ 223273 w 1140714"/>
              <a:gd name="connsiteY5" fmla="*/ 64441 h 721380"/>
              <a:gd name="connsiteX6" fmla="*/ 0 w 1140714"/>
              <a:gd name="connsiteY6" fmla="*/ 337643 h 721380"/>
              <a:gd name="connsiteX7" fmla="*/ 396342 w 1140714"/>
              <a:gd name="connsiteY7" fmla="*/ 646609 h 721380"/>
              <a:gd name="connsiteX8" fmla="*/ 463684 w 1140714"/>
              <a:gd name="connsiteY8" fmla="*/ 721380 h 721380"/>
              <a:gd name="connsiteX0" fmla="*/ 463684 w 1138513"/>
              <a:gd name="connsiteY0" fmla="*/ 721380 h 721380"/>
              <a:gd name="connsiteX1" fmla="*/ 610575 w 1138513"/>
              <a:gd name="connsiteY1" fmla="*/ 643699 h 721380"/>
              <a:gd name="connsiteX2" fmla="*/ 999851 w 1138513"/>
              <a:gd name="connsiteY2" fmla="*/ 544309 h 721380"/>
              <a:gd name="connsiteX3" fmla="*/ 1133577 w 1138513"/>
              <a:gd name="connsiteY3" fmla="*/ 253227 h 721380"/>
              <a:gd name="connsiteX4" fmla="*/ 852002 w 1138513"/>
              <a:gd name="connsiteY4" fmla="*/ 10739 h 721380"/>
              <a:gd name="connsiteX5" fmla="*/ 223273 w 1138513"/>
              <a:gd name="connsiteY5" fmla="*/ 64441 h 721380"/>
              <a:gd name="connsiteX6" fmla="*/ 0 w 1138513"/>
              <a:gd name="connsiteY6" fmla="*/ 337643 h 721380"/>
              <a:gd name="connsiteX7" fmla="*/ 396342 w 1138513"/>
              <a:gd name="connsiteY7" fmla="*/ 646609 h 721380"/>
              <a:gd name="connsiteX8" fmla="*/ 463684 w 1138513"/>
              <a:gd name="connsiteY8" fmla="*/ 721380 h 721380"/>
              <a:gd name="connsiteX0" fmla="*/ 463684 w 1138513"/>
              <a:gd name="connsiteY0" fmla="*/ 721380 h 721380"/>
              <a:gd name="connsiteX1" fmla="*/ 610575 w 1138513"/>
              <a:gd name="connsiteY1" fmla="*/ 643699 h 721380"/>
              <a:gd name="connsiteX2" fmla="*/ 999851 w 1138513"/>
              <a:gd name="connsiteY2" fmla="*/ 544309 h 721380"/>
              <a:gd name="connsiteX3" fmla="*/ 1133577 w 1138513"/>
              <a:gd name="connsiteY3" fmla="*/ 253227 h 721380"/>
              <a:gd name="connsiteX4" fmla="*/ 852002 w 1138513"/>
              <a:gd name="connsiteY4" fmla="*/ 10739 h 721380"/>
              <a:gd name="connsiteX5" fmla="*/ 223273 w 1138513"/>
              <a:gd name="connsiteY5" fmla="*/ 64441 h 721380"/>
              <a:gd name="connsiteX6" fmla="*/ 0 w 1138513"/>
              <a:gd name="connsiteY6" fmla="*/ 337643 h 721380"/>
              <a:gd name="connsiteX7" fmla="*/ 396342 w 1138513"/>
              <a:gd name="connsiteY7" fmla="*/ 646609 h 721380"/>
              <a:gd name="connsiteX8" fmla="*/ 463684 w 1138513"/>
              <a:gd name="connsiteY8" fmla="*/ 721380 h 721380"/>
              <a:gd name="connsiteX0" fmla="*/ 463684 w 1136732"/>
              <a:gd name="connsiteY0" fmla="*/ 721380 h 721380"/>
              <a:gd name="connsiteX1" fmla="*/ 610575 w 1136732"/>
              <a:gd name="connsiteY1" fmla="*/ 643699 h 721380"/>
              <a:gd name="connsiteX2" fmla="*/ 999851 w 1136732"/>
              <a:gd name="connsiteY2" fmla="*/ 544309 h 721380"/>
              <a:gd name="connsiteX3" fmla="*/ 1133577 w 1136732"/>
              <a:gd name="connsiteY3" fmla="*/ 253227 h 721380"/>
              <a:gd name="connsiteX4" fmla="*/ 852002 w 1136732"/>
              <a:gd name="connsiteY4" fmla="*/ 10739 h 721380"/>
              <a:gd name="connsiteX5" fmla="*/ 223273 w 1136732"/>
              <a:gd name="connsiteY5" fmla="*/ 64441 h 721380"/>
              <a:gd name="connsiteX6" fmla="*/ 0 w 1136732"/>
              <a:gd name="connsiteY6" fmla="*/ 337643 h 721380"/>
              <a:gd name="connsiteX7" fmla="*/ 396342 w 1136732"/>
              <a:gd name="connsiteY7" fmla="*/ 646609 h 721380"/>
              <a:gd name="connsiteX8" fmla="*/ 463684 w 1136732"/>
              <a:gd name="connsiteY8" fmla="*/ 721380 h 721380"/>
              <a:gd name="connsiteX0" fmla="*/ 463684 w 1121891"/>
              <a:gd name="connsiteY0" fmla="*/ 721255 h 721255"/>
              <a:gd name="connsiteX1" fmla="*/ 610575 w 1121891"/>
              <a:gd name="connsiteY1" fmla="*/ 643574 h 721255"/>
              <a:gd name="connsiteX2" fmla="*/ 999851 w 1121891"/>
              <a:gd name="connsiteY2" fmla="*/ 544184 h 721255"/>
              <a:gd name="connsiteX3" fmla="*/ 1118177 w 1121891"/>
              <a:gd name="connsiteY3" fmla="*/ 251269 h 721255"/>
              <a:gd name="connsiteX4" fmla="*/ 852002 w 1121891"/>
              <a:gd name="connsiteY4" fmla="*/ 10614 h 721255"/>
              <a:gd name="connsiteX5" fmla="*/ 223273 w 1121891"/>
              <a:gd name="connsiteY5" fmla="*/ 64316 h 721255"/>
              <a:gd name="connsiteX6" fmla="*/ 0 w 1121891"/>
              <a:gd name="connsiteY6" fmla="*/ 337518 h 721255"/>
              <a:gd name="connsiteX7" fmla="*/ 396342 w 1121891"/>
              <a:gd name="connsiteY7" fmla="*/ 646484 h 721255"/>
              <a:gd name="connsiteX8" fmla="*/ 463684 w 1121891"/>
              <a:gd name="connsiteY8" fmla="*/ 721255 h 721255"/>
              <a:gd name="connsiteX0" fmla="*/ 463684 w 1123864"/>
              <a:gd name="connsiteY0" fmla="*/ 721255 h 721255"/>
              <a:gd name="connsiteX1" fmla="*/ 610575 w 1123864"/>
              <a:gd name="connsiteY1" fmla="*/ 643574 h 721255"/>
              <a:gd name="connsiteX2" fmla="*/ 999851 w 1123864"/>
              <a:gd name="connsiteY2" fmla="*/ 549682 h 721255"/>
              <a:gd name="connsiteX3" fmla="*/ 1118177 w 1123864"/>
              <a:gd name="connsiteY3" fmla="*/ 251269 h 721255"/>
              <a:gd name="connsiteX4" fmla="*/ 852002 w 1123864"/>
              <a:gd name="connsiteY4" fmla="*/ 10614 h 721255"/>
              <a:gd name="connsiteX5" fmla="*/ 223273 w 1123864"/>
              <a:gd name="connsiteY5" fmla="*/ 64316 h 721255"/>
              <a:gd name="connsiteX6" fmla="*/ 0 w 1123864"/>
              <a:gd name="connsiteY6" fmla="*/ 337518 h 721255"/>
              <a:gd name="connsiteX7" fmla="*/ 396342 w 1123864"/>
              <a:gd name="connsiteY7" fmla="*/ 646484 h 721255"/>
              <a:gd name="connsiteX8" fmla="*/ 463684 w 1123864"/>
              <a:gd name="connsiteY8" fmla="*/ 721255 h 721255"/>
              <a:gd name="connsiteX0" fmla="*/ 463684 w 1123864"/>
              <a:gd name="connsiteY0" fmla="*/ 721255 h 721255"/>
              <a:gd name="connsiteX1" fmla="*/ 610575 w 1123864"/>
              <a:gd name="connsiteY1" fmla="*/ 643574 h 721255"/>
              <a:gd name="connsiteX2" fmla="*/ 999851 w 1123864"/>
              <a:gd name="connsiteY2" fmla="*/ 549682 h 721255"/>
              <a:gd name="connsiteX3" fmla="*/ 1118177 w 1123864"/>
              <a:gd name="connsiteY3" fmla="*/ 251269 h 721255"/>
              <a:gd name="connsiteX4" fmla="*/ 852002 w 1123864"/>
              <a:gd name="connsiteY4" fmla="*/ 10614 h 721255"/>
              <a:gd name="connsiteX5" fmla="*/ 223273 w 1123864"/>
              <a:gd name="connsiteY5" fmla="*/ 64316 h 721255"/>
              <a:gd name="connsiteX6" fmla="*/ 0 w 1123864"/>
              <a:gd name="connsiteY6" fmla="*/ 337518 h 721255"/>
              <a:gd name="connsiteX7" fmla="*/ 396342 w 1123864"/>
              <a:gd name="connsiteY7" fmla="*/ 646484 h 721255"/>
              <a:gd name="connsiteX8" fmla="*/ 463684 w 1123864"/>
              <a:gd name="connsiteY8" fmla="*/ 721255 h 721255"/>
              <a:gd name="connsiteX0" fmla="*/ 463684 w 1123354"/>
              <a:gd name="connsiteY0" fmla="*/ 721255 h 721255"/>
              <a:gd name="connsiteX1" fmla="*/ 610575 w 1123354"/>
              <a:gd name="connsiteY1" fmla="*/ 643574 h 721255"/>
              <a:gd name="connsiteX2" fmla="*/ 999851 w 1123354"/>
              <a:gd name="connsiteY2" fmla="*/ 549682 h 721255"/>
              <a:gd name="connsiteX3" fmla="*/ 1118177 w 1123354"/>
              <a:gd name="connsiteY3" fmla="*/ 251269 h 721255"/>
              <a:gd name="connsiteX4" fmla="*/ 852002 w 1123354"/>
              <a:gd name="connsiteY4" fmla="*/ 10614 h 721255"/>
              <a:gd name="connsiteX5" fmla="*/ 223273 w 1123354"/>
              <a:gd name="connsiteY5" fmla="*/ 64316 h 721255"/>
              <a:gd name="connsiteX6" fmla="*/ 0 w 1123354"/>
              <a:gd name="connsiteY6" fmla="*/ 337518 h 721255"/>
              <a:gd name="connsiteX7" fmla="*/ 396342 w 1123354"/>
              <a:gd name="connsiteY7" fmla="*/ 646484 h 721255"/>
              <a:gd name="connsiteX8" fmla="*/ 463684 w 1123354"/>
              <a:gd name="connsiteY8" fmla="*/ 721255 h 721255"/>
              <a:gd name="connsiteX0" fmla="*/ 411324 w 1070994"/>
              <a:gd name="connsiteY0" fmla="*/ 721255 h 721255"/>
              <a:gd name="connsiteX1" fmla="*/ 558215 w 1070994"/>
              <a:gd name="connsiteY1" fmla="*/ 643574 h 721255"/>
              <a:gd name="connsiteX2" fmla="*/ 947491 w 1070994"/>
              <a:gd name="connsiteY2" fmla="*/ 549682 h 721255"/>
              <a:gd name="connsiteX3" fmla="*/ 1065817 w 1070994"/>
              <a:gd name="connsiteY3" fmla="*/ 251269 h 721255"/>
              <a:gd name="connsiteX4" fmla="*/ 799642 w 1070994"/>
              <a:gd name="connsiteY4" fmla="*/ 10614 h 721255"/>
              <a:gd name="connsiteX5" fmla="*/ 170913 w 1070994"/>
              <a:gd name="connsiteY5" fmla="*/ 64316 h 721255"/>
              <a:gd name="connsiteX6" fmla="*/ 0 w 1070994"/>
              <a:gd name="connsiteY6" fmla="*/ 339351 h 721255"/>
              <a:gd name="connsiteX7" fmla="*/ 343982 w 1070994"/>
              <a:gd name="connsiteY7" fmla="*/ 646484 h 721255"/>
              <a:gd name="connsiteX8" fmla="*/ 411324 w 1070994"/>
              <a:gd name="connsiteY8" fmla="*/ 721255 h 721255"/>
              <a:gd name="connsiteX0" fmla="*/ 391304 w 1050974"/>
              <a:gd name="connsiteY0" fmla="*/ 721255 h 721255"/>
              <a:gd name="connsiteX1" fmla="*/ 538195 w 1050974"/>
              <a:gd name="connsiteY1" fmla="*/ 643574 h 721255"/>
              <a:gd name="connsiteX2" fmla="*/ 927471 w 1050974"/>
              <a:gd name="connsiteY2" fmla="*/ 549682 h 721255"/>
              <a:gd name="connsiteX3" fmla="*/ 1045797 w 1050974"/>
              <a:gd name="connsiteY3" fmla="*/ 251269 h 721255"/>
              <a:gd name="connsiteX4" fmla="*/ 779622 w 1050974"/>
              <a:gd name="connsiteY4" fmla="*/ 10614 h 721255"/>
              <a:gd name="connsiteX5" fmla="*/ 150893 w 1050974"/>
              <a:gd name="connsiteY5" fmla="*/ 64316 h 721255"/>
              <a:gd name="connsiteX6" fmla="*/ 0 w 1050974"/>
              <a:gd name="connsiteY6" fmla="*/ 339351 h 721255"/>
              <a:gd name="connsiteX7" fmla="*/ 323962 w 1050974"/>
              <a:gd name="connsiteY7" fmla="*/ 646484 h 721255"/>
              <a:gd name="connsiteX8" fmla="*/ 391304 w 1050974"/>
              <a:gd name="connsiteY8" fmla="*/ 721255 h 721255"/>
              <a:gd name="connsiteX0" fmla="*/ 391304 w 1050974"/>
              <a:gd name="connsiteY0" fmla="*/ 721255 h 721255"/>
              <a:gd name="connsiteX1" fmla="*/ 538195 w 1050974"/>
              <a:gd name="connsiteY1" fmla="*/ 643574 h 721255"/>
              <a:gd name="connsiteX2" fmla="*/ 927471 w 1050974"/>
              <a:gd name="connsiteY2" fmla="*/ 549682 h 721255"/>
              <a:gd name="connsiteX3" fmla="*/ 1045797 w 1050974"/>
              <a:gd name="connsiteY3" fmla="*/ 251269 h 721255"/>
              <a:gd name="connsiteX4" fmla="*/ 779622 w 1050974"/>
              <a:gd name="connsiteY4" fmla="*/ 10614 h 721255"/>
              <a:gd name="connsiteX5" fmla="*/ 150893 w 1050974"/>
              <a:gd name="connsiteY5" fmla="*/ 64316 h 721255"/>
              <a:gd name="connsiteX6" fmla="*/ 0 w 1050974"/>
              <a:gd name="connsiteY6" fmla="*/ 339351 h 721255"/>
              <a:gd name="connsiteX7" fmla="*/ 323962 w 1050974"/>
              <a:gd name="connsiteY7" fmla="*/ 646484 h 721255"/>
              <a:gd name="connsiteX8" fmla="*/ 391304 w 1050974"/>
              <a:gd name="connsiteY8" fmla="*/ 721255 h 721255"/>
              <a:gd name="connsiteX0" fmla="*/ 391304 w 1050974"/>
              <a:gd name="connsiteY0" fmla="*/ 723864 h 723864"/>
              <a:gd name="connsiteX1" fmla="*/ 538195 w 1050974"/>
              <a:gd name="connsiteY1" fmla="*/ 646183 h 723864"/>
              <a:gd name="connsiteX2" fmla="*/ 927471 w 1050974"/>
              <a:gd name="connsiteY2" fmla="*/ 552291 h 723864"/>
              <a:gd name="connsiteX3" fmla="*/ 1045797 w 1050974"/>
              <a:gd name="connsiteY3" fmla="*/ 253878 h 723864"/>
              <a:gd name="connsiteX4" fmla="*/ 779622 w 1050974"/>
              <a:gd name="connsiteY4" fmla="*/ 13223 h 723864"/>
              <a:gd name="connsiteX5" fmla="*/ 201713 w 1050974"/>
              <a:gd name="connsiteY5" fmla="*/ 55929 h 723864"/>
              <a:gd name="connsiteX6" fmla="*/ 0 w 1050974"/>
              <a:gd name="connsiteY6" fmla="*/ 341960 h 723864"/>
              <a:gd name="connsiteX7" fmla="*/ 323962 w 1050974"/>
              <a:gd name="connsiteY7" fmla="*/ 649093 h 723864"/>
              <a:gd name="connsiteX8" fmla="*/ 391304 w 1050974"/>
              <a:gd name="connsiteY8" fmla="*/ 723864 h 723864"/>
              <a:gd name="connsiteX0" fmla="*/ 391304 w 1050974"/>
              <a:gd name="connsiteY0" fmla="*/ 722931 h 722931"/>
              <a:gd name="connsiteX1" fmla="*/ 538195 w 1050974"/>
              <a:gd name="connsiteY1" fmla="*/ 645250 h 722931"/>
              <a:gd name="connsiteX2" fmla="*/ 927471 w 1050974"/>
              <a:gd name="connsiteY2" fmla="*/ 551358 h 722931"/>
              <a:gd name="connsiteX3" fmla="*/ 1045797 w 1050974"/>
              <a:gd name="connsiteY3" fmla="*/ 252945 h 722931"/>
              <a:gd name="connsiteX4" fmla="*/ 779622 w 1050974"/>
              <a:gd name="connsiteY4" fmla="*/ 12290 h 722931"/>
              <a:gd name="connsiteX5" fmla="*/ 215573 w 1050974"/>
              <a:gd name="connsiteY5" fmla="*/ 58661 h 722931"/>
              <a:gd name="connsiteX6" fmla="*/ 0 w 1050974"/>
              <a:gd name="connsiteY6" fmla="*/ 341027 h 722931"/>
              <a:gd name="connsiteX7" fmla="*/ 323962 w 1050974"/>
              <a:gd name="connsiteY7" fmla="*/ 648160 h 722931"/>
              <a:gd name="connsiteX8" fmla="*/ 391304 w 1050974"/>
              <a:gd name="connsiteY8" fmla="*/ 722931 h 722931"/>
              <a:gd name="connsiteX0" fmla="*/ 382064 w 1041734"/>
              <a:gd name="connsiteY0" fmla="*/ 722931 h 722931"/>
              <a:gd name="connsiteX1" fmla="*/ 528955 w 1041734"/>
              <a:gd name="connsiteY1" fmla="*/ 645250 h 722931"/>
              <a:gd name="connsiteX2" fmla="*/ 918231 w 1041734"/>
              <a:gd name="connsiteY2" fmla="*/ 551358 h 722931"/>
              <a:gd name="connsiteX3" fmla="*/ 1036557 w 1041734"/>
              <a:gd name="connsiteY3" fmla="*/ 252945 h 722931"/>
              <a:gd name="connsiteX4" fmla="*/ 770382 w 1041734"/>
              <a:gd name="connsiteY4" fmla="*/ 12290 h 722931"/>
              <a:gd name="connsiteX5" fmla="*/ 206333 w 1041734"/>
              <a:gd name="connsiteY5" fmla="*/ 58661 h 722931"/>
              <a:gd name="connsiteX6" fmla="*/ 0 w 1041734"/>
              <a:gd name="connsiteY6" fmla="*/ 342860 h 722931"/>
              <a:gd name="connsiteX7" fmla="*/ 314722 w 1041734"/>
              <a:gd name="connsiteY7" fmla="*/ 648160 h 722931"/>
              <a:gd name="connsiteX8" fmla="*/ 382064 w 1041734"/>
              <a:gd name="connsiteY8" fmla="*/ 722931 h 722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1734" h="722931">
                <a:moveTo>
                  <a:pt x="382064" y="722931"/>
                </a:moveTo>
                <a:cubicBezTo>
                  <a:pt x="406019" y="660055"/>
                  <a:pt x="439594" y="666515"/>
                  <a:pt x="528955" y="645250"/>
                </a:cubicBezTo>
                <a:cubicBezTo>
                  <a:pt x="618316" y="623985"/>
                  <a:pt x="833631" y="616742"/>
                  <a:pt x="918231" y="551358"/>
                </a:cubicBezTo>
                <a:cubicBezTo>
                  <a:pt x="1002831" y="485974"/>
                  <a:pt x="1059658" y="370279"/>
                  <a:pt x="1036557" y="252945"/>
                </a:cubicBezTo>
                <a:cubicBezTo>
                  <a:pt x="1013456" y="135611"/>
                  <a:pt x="908753" y="44671"/>
                  <a:pt x="770382" y="12290"/>
                </a:cubicBezTo>
                <a:cubicBezTo>
                  <a:pt x="632011" y="-20091"/>
                  <a:pt x="338916" y="17165"/>
                  <a:pt x="206333" y="58661"/>
                </a:cubicBezTo>
                <a:cubicBezTo>
                  <a:pt x="73750" y="100157"/>
                  <a:pt x="1822" y="199023"/>
                  <a:pt x="0" y="342860"/>
                </a:cubicBezTo>
                <a:cubicBezTo>
                  <a:pt x="27105" y="498943"/>
                  <a:pt x="87932" y="573770"/>
                  <a:pt x="314722" y="648160"/>
                </a:cubicBezTo>
                <a:cubicBezTo>
                  <a:pt x="367872" y="666162"/>
                  <a:pt x="382064" y="722931"/>
                  <a:pt x="382064" y="722931"/>
                </a:cubicBezTo>
                <a:close/>
              </a:path>
            </a:pathLst>
          </a:custGeom>
          <a:noFill/>
          <a:ln w="19050" cap="flat">
            <a:solidFill>
              <a:schemeClr val="tx1"/>
            </a:solidFill>
            <a:prstDash val="solid"/>
            <a:miter/>
          </a:ln>
        </p:spPr>
        <p:txBody>
          <a:bodyPr rtlCol="0" anchor="ctr"/>
          <a:lstStyle/>
          <a:p>
            <a:endParaRPr lang="en-US"/>
          </a:p>
        </p:txBody>
      </p:sp>
    </p:spTree>
    <p:extLst>
      <p:ext uri="{BB962C8B-B14F-4D97-AF65-F5344CB8AC3E}">
        <p14:creationId xmlns:p14="http://schemas.microsoft.com/office/powerpoint/2010/main" val="2531144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06D441F-9FBB-4F90-987A-39793DE0E7A0}"/>
              </a:ext>
            </a:extLst>
          </p:cNvPr>
          <p:cNvSpPr>
            <a:spLocks noGrp="1"/>
          </p:cNvSpPr>
          <p:nvPr>
            <p:ph type="dt" sz="half" idx="10"/>
          </p:nvPr>
        </p:nvSpPr>
        <p:spPr/>
        <p:txBody>
          <a:bodyPr/>
          <a:lstStyle/>
          <a:p>
            <a:fld id="{C1691109-F4F8-4597-962C-A4F4B7960636}" type="datetimeFigureOut">
              <a:rPr lang="en-US" smtClean="0"/>
              <a:t>8/21/2024</a:t>
            </a:fld>
            <a:endParaRPr lang="en-US"/>
          </a:p>
        </p:txBody>
      </p:sp>
      <p:sp>
        <p:nvSpPr>
          <p:cNvPr id="3" name="Footer Placeholder 2">
            <a:extLst>
              <a:ext uri="{FF2B5EF4-FFF2-40B4-BE49-F238E27FC236}">
                <a16:creationId xmlns:a16="http://schemas.microsoft.com/office/drawing/2014/main" id="{53C92B1E-8D5D-45CA-9A8B-53E3B7FEC48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1489E71-49A9-4CE9-AD1D-780A876BC35A}"/>
              </a:ext>
            </a:extLst>
          </p:cNvPr>
          <p:cNvSpPr>
            <a:spLocks noGrp="1"/>
          </p:cNvSpPr>
          <p:nvPr>
            <p:ph type="sldNum" sz="quarter" idx="12"/>
          </p:nvPr>
        </p:nvSpPr>
        <p:spPr/>
        <p:txBody>
          <a:bodyPr/>
          <a:lstStyle/>
          <a:p>
            <a:fld id="{7C7FAD9F-AEE9-406E-B720-57D2B9DB2816}" type="slidenum">
              <a:rPr lang="en-US" smtClean="0"/>
              <a:t>‹#›</a:t>
            </a:fld>
            <a:endParaRPr lang="en-US"/>
          </a:p>
        </p:txBody>
      </p:sp>
    </p:spTree>
    <p:extLst>
      <p:ext uri="{BB962C8B-B14F-4D97-AF65-F5344CB8AC3E}">
        <p14:creationId xmlns:p14="http://schemas.microsoft.com/office/powerpoint/2010/main" val="3262421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4053A-B2EE-4E20-9723-6BB0BBD500FD}"/>
              </a:ext>
            </a:extLst>
          </p:cNvPr>
          <p:cNvSpPr>
            <a:spLocks noGrp="1"/>
          </p:cNvSpPr>
          <p:nvPr>
            <p:ph type="title"/>
          </p:nvPr>
        </p:nvSpPr>
        <p:spPr>
          <a:xfrm>
            <a:off x="839788" y="553272"/>
            <a:ext cx="3932237" cy="1732727"/>
          </a:xfrm>
        </p:spPr>
        <p:txBody>
          <a:bodyPr anchor="b">
            <a:norm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7B065AB-0DF3-4C86-AB5F-EB65021FDB99}"/>
              </a:ext>
            </a:extLst>
          </p:cNvPr>
          <p:cNvSpPr>
            <a:spLocks noGrp="1"/>
          </p:cNvSpPr>
          <p:nvPr>
            <p:ph idx="1"/>
          </p:nvPr>
        </p:nvSpPr>
        <p:spPr>
          <a:xfrm>
            <a:off x="5415642" y="987425"/>
            <a:ext cx="5939745"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E2D99FAE-8825-466D-9F1E-3B7BAED2C05B}"/>
              </a:ext>
            </a:extLst>
          </p:cNvPr>
          <p:cNvSpPr>
            <a:spLocks noGrp="1"/>
          </p:cNvSpPr>
          <p:nvPr>
            <p:ph type="body" sz="half" idx="2"/>
          </p:nvPr>
        </p:nvSpPr>
        <p:spPr>
          <a:xfrm>
            <a:off x="839788" y="2368550"/>
            <a:ext cx="3932237" cy="3500438"/>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3A6375-677F-4A58-B98D-18F3DEF8E623}"/>
              </a:ext>
            </a:extLst>
          </p:cNvPr>
          <p:cNvSpPr>
            <a:spLocks noGrp="1"/>
          </p:cNvSpPr>
          <p:nvPr>
            <p:ph type="dt" sz="half" idx="10"/>
          </p:nvPr>
        </p:nvSpPr>
        <p:spPr/>
        <p:txBody>
          <a:bodyPr/>
          <a:lstStyle/>
          <a:p>
            <a:fld id="{C1691109-F4F8-4597-962C-A4F4B7960636}" type="datetimeFigureOut">
              <a:rPr lang="en-US" smtClean="0"/>
              <a:t>8/21/2024</a:t>
            </a:fld>
            <a:endParaRPr lang="en-US"/>
          </a:p>
        </p:txBody>
      </p:sp>
      <p:sp>
        <p:nvSpPr>
          <p:cNvPr id="6" name="Footer Placeholder 5">
            <a:extLst>
              <a:ext uri="{FF2B5EF4-FFF2-40B4-BE49-F238E27FC236}">
                <a16:creationId xmlns:a16="http://schemas.microsoft.com/office/drawing/2014/main" id="{E6B40F2C-7AE7-481B-856A-B3E26AE8B9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E7C48C-9BD9-41CB-915E-A905B8869B70}"/>
              </a:ext>
            </a:extLst>
          </p:cNvPr>
          <p:cNvSpPr>
            <a:spLocks noGrp="1"/>
          </p:cNvSpPr>
          <p:nvPr>
            <p:ph type="sldNum" sz="quarter" idx="12"/>
          </p:nvPr>
        </p:nvSpPr>
        <p:spPr/>
        <p:txBody>
          <a:bodyPr/>
          <a:lstStyle/>
          <a:p>
            <a:fld id="{7C7FAD9F-AEE9-406E-B720-57D2B9DB2816}" type="slidenum">
              <a:rPr lang="en-US" smtClean="0"/>
              <a:t>‹#›</a:t>
            </a:fld>
            <a:endParaRPr lang="en-US"/>
          </a:p>
        </p:txBody>
      </p:sp>
    </p:spTree>
    <p:extLst>
      <p:ext uri="{BB962C8B-B14F-4D97-AF65-F5344CB8AC3E}">
        <p14:creationId xmlns:p14="http://schemas.microsoft.com/office/powerpoint/2010/main" val="2657600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B6DE4-025D-4D93-A5D0-FB45897207DA}"/>
              </a:ext>
            </a:extLst>
          </p:cNvPr>
          <p:cNvSpPr>
            <a:spLocks noGrp="1"/>
          </p:cNvSpPr>
          <p:nvPr>
            <p:ph type="title"/>
          </p:nvPr>
        </p:nvSpPr>
        <p:spPr>
          <a:xfrm>
            <a:off x="839788" y="615915"/>
            <a:ext cx="3932237" cy="1670085"/>
          </a:xfrm>
        </p:spPr>
        <p:txBody>
          <a:bodyPr anchor="b">
            <a:norm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993EE21-471F-4B7B-B7AF-192243A127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146B769-8E40-42E6-8F62-C4347B0CE929}"/>
              </a:ext>
            </a:extLst>
          </p:cNvPr>
          <p:cNvSpPr>
            <a:spLocks noGrp="1"/>
          </p:cNvSpPr>
          <p:nvPr>
            <p:ph type="body" sz="half" idx="2"/>
          </p:nvPr>
        </p:nvSpPr>
        <p:spPr>
          <a:xfrm>
            <a:off x="839788" y="2365744"/>
            <a:ext cx="3932237" cy="35032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384DC6-1AA3-4779-8EDF-F4A877508EE3}"/>
              </a:ext>
            </a:extLst>
          </p:cNvPr>
          <p:cNvSpPr>
            <a:spLocks noGrp="1"/>
          </p:cNvSpPr>
          <p:nvPr>
            <p:ph type="dt" sz="half" idx="10"/>
          </p:nvPr>
        </p:nvSpPr>
        <p:spPr/>
        <p:txBody>
          <a:bodyPr/>
          <a:lstStyle/>
          <a:p>
            <a:fld id="{C1691109-F4F8-4597-962C-A4F4B7960636}" type="datetimeFigureOut">
              <a:rPr lang="en-US" smtClean="0"/>
              <a:t>8/21/2024</a:t>
            </a:fld>
            <a:endParaRPr lang="en-US"/>
          </a:p>
        </p:txBody>
      </p:sp>
      <p:sp>
        <p:nvSpPr>
          <p:cNvPr id="6" name="Footer Placeholder 5">
            <a:extLst>
              <a:ext uri="{FF2B5EF4-FFF2-40B4-BE49-F238E27FC236}">
                <a16:creationId xmlns:a16="http://schemas.microsoft.com/office/drawing/2014/main" id="{CD47F83E-FAF9-43E1-95CC-6F4EDD76B3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3D8C7B-B211-4BAF-9C05-09CF993B0DA2}"/>
              </a:ext>
            </a:extLst>
          </p:cNvPr>
          <p:cNvSpPr>
            <a:spLocks noGrp="1"/>
          </p:cNvSpPr>
          <p:nvPr>
            <p:ph type="sldNum" sz="quarter" idx="12"/>
          </p:nvPr>
        </p:nvSpPr>
        <p:spPr/>
        <p:txBody>
          <a:bodyPr/>
          <a:lstStyle/>
          <a:p>
            <a:fld id="{7C7FAD9F-AEE9-406E-B720-57D2B9DB2816}" type="slidenum">
              <a:rPr lang="en-US" smtClean="0"/>
              <a:t>‹#›</a:t>
            </a:fld>
            <a:endParaRPr lang="en-US"/>
          </a:p>
        </p:txBody>
      </p:sp>
    </p:spTree>
    <p:extLst>
      <p:ext uri="{BB962C8B-B14F-4D97-AF65-F5344CB8AC3E}">
        <p14:creationId xmlns:p14="http://schemas.microsoft.com/office/powerpoint/2010/main" val="1502742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3" name="Freeform: Shape 12">
            <a:extLst>
              <a:ext uri="{FF2B5EF4-FFF2-40B4-BE49-F238E27FC236}">
                <a16:creationId xmlns:a16="http://schemas.microsoft.com/office/drawing/2014/main" id="{FAAE2DA9-9BAF-4D46-BC97-20425C5321FD}"/>
              </a:ext>
            </a:extLst>
          </p:cNvPr>
          <p:cNvSpPr/>
          <p:nvPr/>
        </p:nvSpPr>
        <p:spPr>
          <a:xfrm>
            <a:off x="372926" y="367993"/>
            <a:ext cx="11499601" cy="6203902"/>
          </a:xfrm>
          <a:custGeom>
            <a:avLst/>
            <a:gdLst>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5021779 w 11499601"/>
              <a:gd name="connsiteY9" fmla="*/ 5958809 h 6250474"/>
              <a:gd name="connsiteX10" fmla="*/ 5021779 w 11499601"/>
              <a:gd name="connsiteY10" fmla="*/ 5972741 h 6250474"/>
              <a:gd name="connsiteX11" fmla="*/ 3239306 w 11499601"/>
              <a:gd name="connsiteY11" fmla="*/ 5972741 h 6250474"/>
              <a:gd name="connsiteX12" fmla="*/ 3217554 w 11499601"/>
              <a:gd name="connsiteY12" fmla="*/ 6005912 h 6250474"/>
              <a:gd name="connsiteX13" fmla="*/ 3219866 w 11499601"/>
              <a:gd name="connsiteY13" fmla="*/ 6250474 h 6250474"/>
              <a:gd name="connsiteX14" fmla="*/ 2855432 w 11499601"/>
              <a:gd name="connsiteY14" fmla="*/ 6045972 h 6250474"/>
              <a:gd name="connsiteX15" fmla="*/ 2785655 w 11499601"/>
              <a:gd name="connsiteY15" fmla="*/ 5972741 h 6250474"/>
              <a:gd name="connsiteX16" fmla="*/ 2321880 w 11499601"/>
              <a:gd name="connsiteY16" fmla="*/ 5972741 h 6250474"/>
              <a:gd name="connsiteX17" fmla="*/ 2321880 w 11499601"/>
              <a:gd name="connsiteY17" fmla="*/ 5943328 h 6250474"/>
              <a:gd name="connsiteX18" fmla="*/ 2161451 w 11499601"/>
              <a:gd name="connsiteY18" fmla="*/ 5941720 h 6250474"/>
              <a:gd name="connsiteX19" fmla="*/ 1884575 w 11499601"/>
              <a:gd name="connsiteY19" fmla="*/ 5937508 h 6250474"/>
              <a:gd name="connsiteX20" fmla="*/ 1731597 w 11499601"/>
              <a:gd name="connsiteY20" fmla="*/ 5934968 h 6250474"/>
              <a:gd name="connsiteX21" fmla="*/ 1588500 w 11499601"/>
              <a:gd name="connsiteY21" fmla="*/ 5940418 h 6250474"/>
              <a:gd name="connsiteX22" fmla="*/ 671167 w 11499601"/>
              <a:gd name="connsiteY22" fmla="*/ 5948382 h 6250474"/>
              <a:gd name="connsiteX23" fmla="*/ 94741 w 11499601"/>
              <a:gd name="connsiteY23" fmla="*/ 5957415 h 6250474"/>
              <a:gd name="connsiteX24" fmla="*/ 37859 w 11499601"/>
              <a:gd name="connsiteY24" fmla="*/ 5876060 h 6250474"/>
              <a:gd name="connsiteX25" fmla="*/ 28975 w 11499601"/>
              <a:gd name="connsiteY25" fmla="*/ 2606888 h 6250474"/>
              <a:gd name="connsiteX26" fmla="*/ 33539 w 11499601"/>
              <a:gd name="connsiteY26" fmla="*/ 59860 h 6250474"/>
              <a:gd name="connsiteX27" fmla="*/ 39830 w 11499601"/>
              <a:gd name="connsiteY27" fmla="*/ 42028 h 6250474"/>
              <a:gd name="connsiteX28" fmla="*/ 88659 w 11499601"/>
              <a:gd name="connsiteY28" fmla="*/ 37282 h 6250474"/>
              <a:gd name="connsiteX29" fmla="*/ 301554 w 11499601"/>
              <a:gd name="connsiteY29" fmla="*/ 37282 h 6250474"/>
              <a:gd name="connsiteX30" fmla="*/ 416464 w 11499601"/>
              <a:gd name="connsiteY30" fmla="*/ 30725 h 6250474"/>
              <a:gd name="connsiteX31" fmla="*/ 907723 w 11499601"/>
              <a:gd name="connsiteY31" fmla="*/ 24269 h 6250474"/>
              <a:gd name="connsiteX32" fmla="*/ 3989089 w 11499601"/>
              <a:gd name="connsiteY32" fmla="*/ 29653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5021779 w 11499601"/>
              <a:gd name="connsiteY9" fmla="*/ 5958809 h 6250474"/>
              <a:gd name="connsiteX10" fmla="*/ 5021779 w 11499601"/>
              <a:gd name="connsiteY10" fmla="*/ 5972741 h 6250474"/>
              <a:gd name="connsiteX11" fmla="*/ 3239306 w 11499601"/>
              <a:gd name="connsiteY11" fmla="*/ 5972741 h 6250474"/>
              <a:gd name="connsiteX12" fmla="*/ 3217554 w 11499601"/>
              <a:gd name="connsiteY12" fmla="*/ 6005912 h 6250474"/>
              <a:gd name="connsiteX13" fmla="*/ 3219866 w 11499601"/>
              <a:gd name="connsiteY13" fmla="*/ 6250474 h 6250474"/>
              <a:gd name="connsiteX14" fmla="*/ 2855432 w 11499601"/>
              <a:gd name="connsiteY14" fmla="*/ 6045972 h 6250474"/>
              <a:gd name="connsiteX15" fmla="*/ 2785655 w 11499601"/>
              <a:gd name="connsiteY15" fmla="*/ 5972741 h 6250474"/>
              <a:gd name="connsiteX16" fmla="*/ 2321880 w 11499601"/>
              <a:gd name="connsiteY16" fmla="*/ 5972741 h 6250474"/>
              <a:gd name="connsiteX17" fmla="*/ 2161451 w 11499601"/>
              <a:gd name="connsiteY17" fmla="*/ 5941720 h 6250474"/>
              <a:gd name="connsiteX18" fmla="*/ 1884575 w 11499601"/>
              <a:gd name="connsiteY18" fmla="*/ 5937508 h 6250474"/>
              <a:gd name="connsiteX19" fmla="*/ 1731597 w 11499601"/>
              <a:gd name="connsiteY19" fmla="*/ 5934968 h 6250474"/>
              <a:gd name="connsiteX20" fmla="*/ 1588500 w 11499601"/>
              <a:gd name="connsiteY20" fmla="*/ 5940418 h 6250474"/>
              <a:gd name="connsiteX21" fmla="*/ 671167 w 11499601"/>
              <a:gd name="connsiteY21" fmla="*/ 5948382 h 6250474"/>
              <a:gd name="connsiteX22" fmla="*/ 94741 w 11499601"/>
              <a:gd name="connsiteY22" fmla="*/ 5957415 h 6250474"/>
              <a:gd name="connsiteX23" fmla="*/ 37859 w 11499601"/>
              <a:gd name="connsiteY23" fmla="*/ 5876060 h 6250474"/>
              <a:gd name="connsiteX24" fmla="*/ 28975 w 11499601"/>
              <a:gd name="connsiteY24" fmla="*/ 2606888 h 6250474"/>
              <a:gd name="connsiteX25" fmla="*/ 33539 w 11499601"/>
              <a:gd name="connsiteY25" fmla="*/ 59860 h 6250474"/>
              <a:gd name="connsiteX26" fmla="*/ 39830 w 11499601"/>
              <a:gd name="connsiteY26" fmla="*/ 42028 h 6250474"/>
              <a:gd name="connsiteX27" fmla="*/ 88659 w 11499601"/>
              <a:gd name="connsiteY27" fmla="*/ 37282 h 6250474"/>
              <a:gd name="connsiteX28" fmla="*/ 301554 w 11499601"/>
              <a:gd name="connsiteY28" fmla="*/ 37282 h 6250474"/>
              <a:gd name="connsiteX29" fmla="*/ 416464 w 11499601"/>
              <a:gd name="connsiteY29" fmla="*/ 30725 h 6250474"/>
              <a:gd name="connsiteX30" fmla="*/ 907723 w 11499601"/>
              <a:gd name="connsiteY30" fmla="*/ 24269 h 6250474"/>
              <a:gd name="connsiteX31" fmla="*/ 3989089 w 11499601"/>
              <a:gd name="connsiteY31" fmla="*/ 29653 h 6250474"/>
              <a:gd name="connsiteX32" fmla="*/ 9680053 w 11499601"/>
              <a:gd name="connsiteY32"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5021779 w 11499601"/>
              <a:gd name="connsiteY9" fmla="*/ 5958809 h 6250474"/>
              <a:gd name="connsiteX10" fmla="*/ 5021779 w 11499601"/>
              <a:gd name="connsiteY10" fmla="*/ 5972741 h 6250474"/>
              <a:gd name="connsiteX11" fmla="*/ 3239306 w 11499601"/>
              <a:gd name="connsiteY11" fmla="*/ 5972741 h 6250474"/>
              <a:gd name="connsiteX12" fmla="*/ 3217554 w 11499601"/>
              <a:gd name="connsiteY12" fmla="*/ 6005912 h 6250474"/>
              <a:gd name="connsiteX13" fmla="*/ 3219866 w 11499601"/>
              <a:gd name="connsiteY13" fmla="*/ 6250474 h 6250474"/>
              <a:gd name="connsiteX14" fmla="*/ 2855432 w 11499601"/>
              <a:gd name="connsiteY14" fmla="*/ 6045972 h 6250474"/>
              <a:gd name="connsiteX15" fmla="*/ 2785655 w 11499601"/>
              <a:gd name="connsiteY15" fmla="*/ 5972741 h 6250474"/>
              <a:gd name="connsiteX16" fmla="*/ 2321880 w 11499601"/>
              <a:gd name="connsiteY16" fmla="*/ 5972741 h 6250474"/>
              <a:gd name="connsiteX17" fmla="*/ 1884575 w 11499601"/>
              <a:gd name="connsiteY17" fmla="*/ 5937508 h 6250474"/>
              <a:gd name="connsiteX18" fmla="*/ 1731597 w 11499601"/>
              <a:gd name="connsiteY18" fmla="*/ 5934968 h 6250474"/>
              <a:gd name="connsiteX19" fmla="*/ 1588500 w 11499601"/>
              <a:gd name="connsiteY19" fmla="*/ 5940418 h 6250474"/>
              <a:gd name="connsiteX20" fmla="*/ 671167 w 11499601"/>
              <a:gd name="connsiteY20" fmla="*/ 5948382 h 6250474"/>
              <a:gd name="connsiteX21" fmla="*/ 94741 w 11499601"/>
              <a:gd name="connsiteY21" fmla="*/ 5957415 h 6250474"/>
              <a:gd name="connsiteX22" fmla="*/ 37859 w 11499601"/>
              <a:gd name="connsiteY22" fmla="*/ 5876060 h 6250474"/>
              <a:gd name="connsiteX23" fmla="*/ 28975 w 11499601"/>
              <a:gd name="connsiteY23" fmla="*/ 2606888 h 6250474"/>
              <a:gd name="connsiteX24" fmla="*/ 33539 w 11499601"/>
              <a:gd name="connsiteY24" fmla="*/ 59860 h 6250474"/>
              <a:gd name="connsiteX25" fmla="*/ 39830 w 11499601"/>
              <a:gd name="connsiteY25" fmla="*/ 42028 h 6250474"/>
              <a:gd name="connsiteX26" fmla="*/ 88659 w 11499601"/>
              <a:gd name="connsiteY26" fmla="*/ 37282 h 6250474"/>
              <a:gd name="connsiteX27" fmla="*/ 301554 w 11499601"/>
              <a:gd name="connsiteY27" fmla="*/ 37282 h 6250474"/>
              <a:gd name="connsiteX28" fmla="*/ 416464 w 11499601"/>
              <a:gd name="connsiteY28" fmla="*/ 30725 h 6250474"/>
              <a:gd name="connsiteX29" fmla="*/ 907723 w 11499601"/>
              <a:gd name="connsiteY29" fmla="*/ 24269 h 6250474"/>
              <a:gd name="connsiteX30" fmla="*/ 3989089 w 11499601"/>
              <a:gd name="connsiteY30" fmla="*/ 29653 h 6250474"/>
              <a:gd name="connsiteX31" fmla="*/ 9680053 w 11499601"/>
              <a:gd name="connsiteY31"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5021779 w 11499601"/>
              <a:gd name="connsiteY9" fmla="*/ 5958809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884575 w 11499601"/>
              <a:gd name="connsiteY16" fmla="*/ 5937508 h 6250474"/>
              <a:gd name="connsiteX17" fmla="*/ 1731597 w 11499601"/>
              <a:gd name="connsiteY17" fmla="*/ 5934968 h 6250474"/>
              <a:gd name="connsiteX18" fmla="*/ 1588500 w 11499601"/>
              <a:gd name="connsiteY18" fmla="*/ 5940418 h 6250474"/>
              <a:gd name="connsiteX19" fmla="*/ 671167 w 11499601"/>
              <a:gd name="connsiteY19" fmla="*/ 5948382 h 6250474"/>
              <a:gd name="connsiteX20" fmla="*/ 94741 w 11499601"/>
              <a:gd name="connsiteY20" fmla="*/ 5957415 h 6250474"/>
              <a:gd name="connsiteX21" fmla="*/ 37859 w 11499601"/>
              <a:gd name="connsiteY21" fmla="*/ 5876060 h 6250474"/>
              <a:gd name="connsiteX22" fmla="*/ 28975 w 11499601"/>
              <a:gd name="connsiteY22" fmla="*/ 2606888 h 6250474"/>
              <a:gd name="connsiteX23" fmla="*/ 33539 w 11499601"/>
              <a:gd name="connsiteY23" fmla="*/ 59860 h 6250474"/>
              <a:gd name="connsiteX24" fmla="*/ 39830 w 11499601"/>
              <a:gd name="connsiteY24" fmla="*/ 42028 h 6250474"/>
              <a:gd name="connsiteX25" fmla="*/ 88659 w 11499601"/>
              <a:gd name="connsiteY25" fmla="*/ 37282 h 6250474"/>
              <a:gd name="connsiteX26" fmla="*/ 301554 w 11499601"/>
              <a:gd name="connsiteY26" fmla="*/ 37282 h 6250474"/>
              <a:gd name="connsiteX27" fmla="*/ 416464 w 11499601"/>
              <a:gd name="connsiteY27" fmla="*/ 30725 h 6250474"/>
              <a:gd name="connsiteX28" fmla="*/ 907723 w 11499601"/>
              <a:gd name="connsiteY28" fmla="*/ 24269 h 6250474"/>
              <a:gd name="connsiteX29" fmla="*/ 3989089 w 11499601"/>
              <a:gd name="connsiteY29" fmla="*/ 29653 h 6250474"/>
              <a:gd name="connsiteX30" fmla="*/ 9680053 w 11499601"/>
              <a:gd name="connsiteY30"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5011590 w 11499601"/>
              <a:gd name="connsiteY9" fmla="*/ 5989374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884575 w 11499601"/>
              <a:gd name="connsiteY16" fmla="*/ 5937508 h 6250474"/>
              <a:gd name="connsiteX17" fmla="*/ 1731597 w 11499601"/>
              <a:gd name="connsiteY17" fmla="*/ 5934968 h 6250474"/>
              <a:gd name="connsiteX18" fmla="*/ 1588500 w 11499601"/>
              <a:gd name="connsiteY18" fmla="*/ 5940418 h 6250474"/>
              <a:gd name="connsiteX19" fmla="*/ 671167 w 11499601"/>
              <a:gd name="connsiteY19" fmla="*/ 5948382 h 6250474"/>
              <a:gd name="connsiteX20" fmla="*/ 94741 w 11499601"/>
              <a:gd name="connsiteY20" fmla="*/ 5957415 h 6250474"/>
              <a:gd name="connsiteX21" fmla="*/ 37859 w 11499601"/>
              <a:gd name="connsiteY21" fmla="*/ 5876060 h 6250474"/>
              <a:gd name="connsiteX22" fmla="*/ 28975 w 11499601"/>
              <a:gd name="connsiteY22" fmla="*/ 2606888 h 6250474"/>
              <a:gd name="connsiteX23" fmla="*/ 33539 w 11499601"/>
              <a:gd name="connsiteY23" fmla="*/ 59860 h 6250474"/>
              <a:gd name="connsiteX24" fmla="*/ 39830 w 11499601"/>
              <a:gd name="connsiteY24" fmla="*/ 42028 h 6250474"/>
              <a:gd name="connsiteX25" fmla="*/ 88659 w 11499601"/>
              <a:gd name="connsiteY25" fmla="*/ 37282 h 6250474"/>
              <a:gd name="connsiteX26" fmla="*/ 301554 w 11499601"/>
              <a:gd name="connsiteY26" fmla="*/ 37282 h 6250474"/>
              <a:gd name="connsiteX27" fmla="*/ 416464 w 11499601"/>
              <a:gd name="connsiteY27" fmla="*/ 30725 h 6250474"/>
              <a:gd name="connsiteX28" fmla="*/ 907723 w 11499601"/>
              <a:gd name="connsiteY28" fmla="*/ 24269 h 6250474"/>
              <a:gd name="connsiteX29" fmla="*/ 3989089 w 11499601"/>
              <a:gd name="connsiteY29" fmla="*/ 29653 h 6250474"/>
              <a:gd name="connsiteX30" fmla="*/ 9680053 w 11499601"/>
              <a:gd name="connsiteY30"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5001402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884575 w 11499601"/>
              <a:gd name="connsiteY16" fmla="*/ 5937508 h 6250474"/>
              <a:gd name="connsiteX17" fmla="*/ 1731597 w 11499601"/>
              <a:gd name="connsiteY17" fmla="*/ 5934968 h 6250474"/>
              <a:gd name="connsiteX18" fmla="*/ 1588500 w 11499601"/>
              <a:gd name="connsiteY18" fmla="*/ 5940418 h 6250474"/>
              <a:gd name="connsiteX19" fmla="*/ 671167 w 11499601"/>
              <a:gd name="connsiteY19" fmla="*/ 5948382 h 6250474"/>
              <a:gd name="connsiteX20" fmla="*/ 94741 w 11499601"/>
              <a:gd name="connsiteY20" fmla="*/ 5957415 h 6250474"/>
              <a:gd name="connsiteX21" fmla="*/ 37859 w 11499601"/>
              <a:gd name="connsiteY21" fmla="*/ 5876060 h 6250474"/>
              <a:gd name="connsiteX22" fmla="*/ 28975 w 11499601"/>
              <a:gd name="connsiteY22" fmla="*/ 2606888 h 6250474"/>
              <a:gd name="connsiteX23" fmla="*/ 33539 w 11499601"/>
              <a:gd name="connsiteY23" fmla="*/ 59860 h 6250474"/>
              <a:gd name="connsiteX24" fmla="*/ 39830 w 11499601"/>
              <a:gd name="connsiteY24" fmla="*/ 42028 h 6250474"/>
              <a:gd name="connsiteX25" fmla="*/ 88659 w 11499601"/>
              <a:gd name="connsiteY25" fmla="*/ 37282 h 6250474"/>
              <a:gd name="connsiteX26" fmla="*/ 301554 w 11499601"/>
              <a:gd name="connsiteY26" fmla="*/ 37282 h 6250474"/>
              <a:gd name="connsiteX27" fmla="*/ 416464 w 11499601"/>
              <a:gd name="connsiteY27" fmla="*/ 30725 h 6250474"/>
              <a:gd name="connsiteX28" fmla="*/ 907723 w 11499601"/>
              <a:gd name="connsiteY28" fmla="*/ 24269 h 6250474"/>
              <a:gd name="connsiteX29" fmla="*/ 3989089 w 11499601"/>
              <a:gd name="connsiteY29" fmla="*/ 29653 h 6250474"/>
              <a:gd name="connsiteX30" fmla="*/ 9680053 w 11499601"/>
              <a:gd name="connsiteY30"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884575 w 11499601"/>
              <a:gd name="connsiteY16" fmla="*/ 5937508 h 6250474"/>
              <a:gd name="connsiteX17" fmla="*/ 1731597 w 11499601"/>
              <a:gd name="connsiteY17" fmla="*/ 5934968 h 6250474"/>
              <a:gd name="connsiteX18" fmla="*/ 1588500 w 11499601"/>
              <a:gd name="connsiteY18" fmla="*/ 5940418 h 6250474"/>
              <a:gd name="connsiteX19" fmla="*/ 671167 w 11499601"/>
              <a:gd name="connsiteY19" fmla="*/ 5948382 h 6250474"/>
              <a:gd name="connsiteX20" fmla="*/ 94741 w 11499601"/>
              <a:gd name="connsiteY20" fmla="*/ 5957415 h 6250474"/>
              <a:gd name="connsiteX21" fmla="*/ 37859 w 11499601"/>
              <a:gd name="connsiteY21" fmla="*/ 5876060 h 6250474"/>
              <a:gd name="connsiteX22" fmla="*/ 28975 w 11499601"/>
              <a:gd name="connsiteY22" fmla="*/ 2606888 h 6250474"/>
              <a:gd name="connsiteX23" fmla="*/ 33539 w 11499601"/>
              <a:gd name="connsiteY23" fmla="*/ 59860 h 6250474"/>
              <a:gd name="connsiteX24" fmla="*/ 39830 w 11499601"/>
              <a:gd name="connsiteY24" fmla="*/ 42028 h 6250474"/>
              <a:gd name="connsiteX25" fmla="*/ 88659 w 11499601"/>
              <a:gd name="connsiteY25" fmla="*/ 37282 h 6250474"/>
              <a:gd name="connsiteX26" fmla="*/ 301554 w 11499601"/>
              <a:gd name="connsiteY26" fmla="*/ 37282 h 6250474"/>
              <a:gd name="connsiteX27" fmla="*/ 416464 w 11499601"/>
              <a:gd name="connsiteY27" fmla="*/ 30725 h 6250474"/>
              <a:gd name="connsiteX28" fmla="*/ 907723 w 11499601"/>
              <a:gd name="connsiteY28" fmla="*/ 24269 h 6250474"/>
              <a:gd name="connsiteX29" fmla="*/ 3989089 w 11499601"/>
              <a:gd name="connsiteY29" fmla="*/ 29653 h 6250474"/>
              <a:gd name="connsiteX30" fmla="*/ 9680053 w 11499601"/>
              <a:gd name="connsiteY30"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884575 w 11499601"/>
              <a:gd name="connsiteY16" fmla="*/ 5937508 h 6250474"/>
              <a:gd name="connsiteX17" fmla="*/ 1731597 w 11499601"/>
              <a:gd name="connsiteY17" fmla="*/ 5934968 h 6250474"/>
              <a:gd name="connsiteX18" fmla="*/ 1588500 w 11499601"/>
              <a:gd name="connsiteY18" fmla="*/ 5940418 h 6250474"/>
              <a:gd name="connsiteX19" fmla="*/ 671167 w 11499601"/>
              <a:gd name="connsiteY19" fmla="*/ 5948382 h 6250474"/>
              <a:gd name="connsiteX20" fmla="*/ 94741 w 11499601"/>
              <a:gd name="connsiteY20" fmla="*/ 5957415 h 6250474"/>
              <a:gd name="connsiteX21" fmla="*/ 37859 w 11499601"/>
              <a:gd name="connsiteY21" fmla="*/ 5876060 h 6250474"/>
              <a:gd name="connsiteX22" fmla="*/ 28975 w 11499601"/>
              <a:gd name="connsiteY22" fmla="*/ 2606888 h 6250474"/>
              <a:gd name="connsiteX23" fmla="*/ 33539 w 11499601"/>
              <a:gd name="connsiteY23" fmla="*/ 59860 h 6250474"/>
              <a:gd name="connsiteX24" fmla="*/ 39830 w 11499601"/>
              <a:gd name="connsiteY24" fmla="*/ 42028 h 6250474"/>
              <a:gd name="connsiteX25" fmla="*/ 88659 w 11499601"/>
              <a:gd name="connsiteY25" fmla="*/ 37282 h 6250474"/>
              <a:gd name="connsiteX26" fmla="*/ 301554 w 11499601"/>
              <a:gd name="connsiteY26" fmla="*/ 37282 h 6250474"/>
              <a:gd name="connsiteX27" fmla="*/ 416464 w 11499601"/>
              <a:gd name="connsiteY27" fmla="*/ 30725 h 6250474"/>
              <a:gd name="connsiteX28" fmla="*/ 907723 w 11499601"/>
              <a:gd name="connsiteY28" fmla="*/ 24269 h 6250474"/>
              <a:gd name="connsiteX29" fmla="*/ 3989089 w 11499601"/>
              <a:gd name="connsiteY29" fmla="*/ 29653 h 6250474"/>
              <a:gd name="connsiteX30" fmla="*/ 9680053 w 11499601"/>
              <a:gd name="connsiteY30"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731597 w 11499601"/>
              <a:gd name="connsiteY16" fmla="*/ 5934968 h 6250474"/>
              <a:gd name="connsiteX17" fmla="*/ 1588500 w 11499601"/>
              <a:gd name="connsiteY17" fmla="*/ 5940418 h 6250474"/>
              <a:gd name="connsiteX18" fmla="*/ 671167 w 11499601"/>
              <a:gd name="connsiteY18" fmla="*/ 5948382 h 6250474"/>
              <a:gd name="connsiteX19" fmla="*/ 94741 w 11499601"/>
              <a:gd name="connsiteY19" fmla="*/ 5957415 h 6250474"/>
              <a:gd name="connsiteX20" fmla="*/ 37859 w 11499601"/>
              <a:gd name="connsiteY20" fmla="*/ 5876060 h 6250474"/>
              <a:gd name="connsiteX21" fmla="*/ 28975 w 11499601"/>
              <a:gd name="connsiteY21" fmla="*/ 2606888 h 6250474"/>
              <a:gd name="connsiteX22" fmla="*/ 33539 w 11499601"/>
              <a:gd name="connsiteY22" fmla="*/ 59860 h 6250474"/>
              <a:gd name="connsiteX23" fmla="*/ 39830 w 11499601"/>
              <a:gd name="connsiteY23" fmla="*/ 42028 h 6250474"/>
              <a:gd name="connsiteX24" fmla="*/ 88659 w 11499601"/>
              <a:gd name="connsiteY24" fmla="*/ 37282 h 6250474"/>
              <a:gd name="connsiteX25" fmla="*/ 301554 w 11499601"/>
              <a:gd name="connsiteY25" fmla="*/ 37282 h 6250474"/>
              <a:gd name="connsiteX26" fmla="*/ 416464 w 11499601"/>
              <a:gd name="connsiteY26" fmla="*/ 30725 h 6250474"/>
              <a:gd name="connsiteX27" fmla="*/ 907723 w 11499601"/>
              <a:gd name="connsiteY27" fmla="*/ 24269 h 6250474"/>
              <a:gd name="connsiteX28" fmla="*/ 3989089 w 11499601"/>
              <a:gd name="connsiteY28" fmla="*/ 29653 h 6250474"/>
              <a:gd name="connsiteX29" fmla="*/ 9680053 w 11499601"/>
              <a:gd name="connsiteY29"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588500 w 11499601"/>
              <a:gd name="connsiteY16" fmla="*/ 5940418 h 6250474"/>
              <a:gd name="connsiteX17" fmla="*/ 671167 w 11499601"/>
              <a:gd name="connsiteY17" fmla="*/ 5948382 h 6250474"/>
              <a:gd name="connsiteX18" fmla="*/ 94741 w 11499601"/>
              <a:gd name="connsiteY18" fmla="*/ 5957415 h 6250474"/>
              <a:gd name="connsiteX19" fmla="*/ 37859 w 11499601"/>
              <a:gd name="connsiteY19" fmla="*/ 5876060 h 6250474"/>
              <a:gd name="connsiteX20" fmla="*/ 28975 w 11499601"/>
              <a:gd name="connsiteY20" fmla="*/ 2606888 h 6250474"/>
              <a:gd name="connsiteX21" fmla="*/ 33539 w 11499601"/>
              <a:gd name="connsiteY21" fmla="*/ 59860 h 6250474"/>
              <a:gd name="connsiteX22" fmla="*/ 39830 w 11499601"/>
              <a:gd name="connsiteY22" fmla="*/ 42028 h 6250474"/>
              <a:gd name="connsiteX23" fmla="*/ 88659 w 11499601"/>
              <a:gd name="connsiteY23" fmla="*/ 37282 h 6250474"/>
              <a:gd name="connsiteX24" fmla="*/ 301554 w 11499601"/>
              <a:gd name="connsiteY24" fmla="*/ 37282 h 6250474"/>
              <a:gd name="connsiteX25" fmla="*/ 416464 w 11499601"/>
              <a:gd name="connsiteY25" fmla="*/ 30725 h 6250474"/>
              <a:gd name="connsiteX26" fmla="*/ 907723 w 11499601"/>
              <a:gd name="connsiteY26" fmla="*/ 24269 h 6250474"/>
              <a:gd name="connsiteX27" fmla="*/ 3989089 w 11499601"/>
              <a:gd name="connsiteY27" fmla="*/ 29653 h 6250474"/>
              <a:gd name="connsiteX28" fmla="*/ 9680053 w 11499601"/>
              <a:gd name="connsiteY28"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552841 w 11499601"/>
              <a:gd name="connsiteY16" fmla="*/ 5965889 h 6250474"/>
              <a:gd name="connsiteX17" fmla="*/ 671167 w 11499601"/>
              <a:gd name="connsiteY17" fmla="*/ 5948382 h 6250474"/>
              <a:gd name="connsiteX18" fmla="*/ 94741 w 11499601"/>
              <a:gd name="connsiteY18" fmla="*/ 5957415 h 6250474"/>
              <a:gd name="connsiteX19" fmla="*/ 37859 w 11499601"/>
              <a:gd name="connsiteY19" fmla="*/ 5876060 h 6250474"/>
              <a:gd name="connsiteX20" fmla="*/ 28975 w 11499601"/>
              <a:gd name="connsiteY20" fmla="*/ 2606888 h 6250474"/>
              <a:gd name="connsiteX21" fmla="*/ 33539 w 11499601"/>
              <a:gd name="connsiteY21" fmla="*/ 59860 h 6250474"/>
              <a:gd name="connsiteX22" fmla="*/ 39830 w 11499601"/>
              <a:gd name="connsiteY22" fmla="*/ 42028 h 6250474"/>
              <a:gd name="connsiteX23" fmla="*/ 88659 w 11499601"/>
              <a:gd name="connsiteY23" fmla="*/ 37282 h 6250474"/>
              <a:gd name="connsiteX24" fmla="*/ 301554 w 11499601"/>
              <a:gd name="connsiteY24" fmla="*/ 37282 h 6250474"/>
              <a:gd name="connsiteX25" fmla="*/ 416464 w 11499601"/>
              <a:gd name="connsiteY25" fmla="*/ 30725 h 6250474"/>
              <a:gd name="connsiteX26" fmla="*/ 907723 w 11499601"/>
              <a:gd name="connsiteY26" fmla="*/ 24269 h 6250474"/>
              <a:gd name="connsiteX27" fmla="*/ 3989089 w 11499601"/>
              <a:gd name="connsiteY27" fmla="*/ 29653 h 6250474"/>
              <a:gd name="connsiteX28" fmla="*/ 9680053 w 11499601"/>
              <a:gd name="connsiteY28"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16786 w 11499601"/>
              <a:gd name="connsiteY15" fmla="*/ 5901423 h 6250474"/>
              <a:gd name="connsiteX16" fmla="*/ 1552841 w 11499601"/>
              <a:gd name="connsiteY16" fmla="*/ 5965889 h 6250474"/>
              <a:gd name="connsiteX17" fmla="*/ 671167 w 11499601"/>
              <a:gd name="connsiteY17" fmla="*/ 5948382 h 6250474"/>
              <a:gd name="connsiteX18" fmla="*/ 94741 w 11499601"/>
              <a:gd name="connsiteY18" fmla="*/ 5957415 h 6250474"/>
              <a:gd name="connsiteX19" fmla="*/ 37859 w 11499601"/>
              <a:gd name="connsiteY19" fmla="*/ 5876060 h 6250474"/>
              <a:gd name="connsiteX20" fmla="*/ 28975 w 11499601"/>
              <a:gd name="connsiteY20" fmla="*/ 2606888 h 6250474"/>
              <a:gd name="connsiteX21" fmla="*/ 33539 w 11499601"/>
              <a:gd name="connsiteY21" fmla="*/ 59860 h 6250474"/>
              <a:gd name="connsiteX22" fmla="*/ 39830 w 11499601"/>
              <a:gd name="connsiteY22" fmla="*/ 42028 h 6250474"/>
              <a:gd name="connsiteX23" fmla="*/ 88659 w 11499601"/>
              <a:gd name="connsiteY23" fmla="*/ 37282 h 6250474"/>
              <a:gd name="connsiteX24" fmla="*/ 301554 w 11499601"/>
              <a:gd name="connsiteY24" fmla="*/ 37282 h 6250474"/>
              <a:gd name="connsiteX25" fmla="*/ 416464 w 11499601"/>
              <a:gd name="connsiteY25" fmla="*/ 30725 h 6250474"/>
              <a:gd name="connsiteX26" fmla="*/ 907723 w 11499601"/>
              <a:gd name="connsiteY26" fmla="*/ 24269 h 6250474"/>
              <a:gd name="connsiteX27" fmla="*/ 3989089 w 11499601"/>
              <a:gd name="connsiteY27" fmla="*/ 29653 h 6250474"/>
              <a:gd name="connsiteX28" fmla="*/ 9680053 w 11499601"/>
              <a:gd name="connsiteY28"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01504 w 11499601"/>
              <a:gd name="connsiteY15" fmla="*/ 5967647 h 6250474"/>
              <a:gd name="connsiteX16" fmla="*/ 1552841 w 11499601"/>
              <a:gd name="connsiteY16" fmla="*/ 5965889 h 6250474"/>
              <a:gd name="connsiteX17" fmla="*/ 671167 w 11499601"/>
              <a:gd name="connsiteY17" fmla="*/ 5948382 h 6250474"/>
              <a:gd name="connsiteX18" fmla="*/ 94741 w 11499601"/>
              <a:gd name="connsiteY18" fmla="*/ 5957415 h 6250474"/>
              <a:gd name="connsiteX19" fmla="*/ 37859 w 11499601"/>
              <a:gd name="connsiteY19" fmla="*/ 5876060 h 6250474"/>
              <a:gd name="connsiteX20" fmla="*/ 28975 w 11499601"/>
              <a:gd name="connsiteY20" fmla="*/ 2606888 h 6250474"/>
              <a:gd name="connsiteX21" fmla="*/ 33539 w 11499601"/>
              <a:gd name="connsiteY21" fmla="*/ 59860 h 6250474"/>
              <a:gd name="connsiteX22" fmla="*/ 39830 w 11499601"/>
              <a:gd name="connsiteY22" fmla="*/ 42028 h 6250474"/>
              <a:gd name="connsiteX23" fmla="*/ 88659 w 11499601"/>
              <a:gd name="connsiteY23" fmla="*/ 37282 h 6250474"/>
              <a:gd name="connsiteX24" fmla="*/ 301554 w 11499601"/>
              <a:gd name="connsiteY24" fmla="*/ 37282 h 6250474"/>
              <a:gd name="connsiteX25" fmla="*/ 416464 w 11499601"/>
              <a:gd name="connsiteY25" fmla="*/ 30725 h 6250474"/>
              <a:gd name="connsiteX26" fmla="*/ 907723 w 11499601"/>
              <a:gd name="connsiteY26" fmla="*/ 24269 h 6250474"/>
              <a:gd name="connsiteX27" fmla="*/ 3989089 w 11499601"/>
              <a:gd name="connsiteY27" fmla="*/ 29653 h 6250474"/>
              <a:gd name="connsiteX28" fmla="*/ 9680053 w 11499601"/>
              <a:gd name="connsiteY28"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01504 w 11499601"/>
              <a:gd name="connsiteY15" fmla="*/ 5967647 h 6250474"/>
              <a:gd name="connsiteX16" fmla="*/ 671167 w 11499601"/>
              <a:gd name="connsiteY16" fmla="*/ 5948382 h 6250474"/>
              <a:gd name="connsiteX17" fmla="*/ 94741 w 11499601"/>
              <a:gd name="connsiteY17" fmla="*/ 5957415 h 6250474"/>
              <a:gd name="connsiteX18" fmla="*/ 37859 w 11499601"/>
              <a:gd name="connsiteY18" fmla="*/ 5876060 h 6250474"/>
              <a:gd name="connsiteX19" fmla="*/ 28975 w 11499601"/>
              <a:gd name="connsiteY19" fmla="*/ 2606888 h 6250474"/>
              <a:gd name="connsiteX20" fmla="*/ 33539 w 11499601"/>
              <a:gd name="connsiteY20" fmla="*/ 59860 h 6250474"/>
              <a:gd name="connsiteX21" fmla="*/ 39830 w 11499601"/>
              <a:gd name="connsiteY21" fmla="*/ 42028 h 6250474"/>
              <a:gd name="connsiteX22" fmla="*/ 88659 w 11499601"/>
              <a:gd name="connsiteY22" fmla="*/ 37282 h 6250474"/>
              <a:gd name="connsiteX23" fmla="*/ 301554 w 11499601"/>
              <a:gd name="connsiteY23" fmla="*/ 37282 h 6250474"/>
              <a:gd name="connsiteX24" fmla="*/ 416464 w 11499601"/>
              <a:gd name="connsiteY24" fmla="*/ 30725 h 6250474"/>
              <a:gd name="connsiteX25" fmla="*/ 907723 w 11499601"/>
              <a:gd name="connsiteY25" fmla="*/ 24269 h 6250474"/>
              <a:gd name="connsiteX26" fmla="*/ 3989089 w 11499601"/>
              <a:gd name="connsiteY26" fmla="*/ 29653 h 6250474"/>
              <a:gd name="connsiteX27" fmla="*/ 9680053 w 11499601"/>
              <a:gd name="connsiteY27"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01504 w 11499601"/>
              <a:gd name="connsiteY15" fmla="*/ 5967647 h 6250474"/>
              <a:gd name="connsiteX16" fmla="*/ 666073 w 11499601"/>
              <a:gd name="connsiteY16" fmla="*/ 5958571 h 6250474"/>
              <a:gd name="connsiteX17" fmla="*/ 94741 w 11499601"/>
              <a:gd name="connsiteY17" fmla="*/ 5957415 h 6250474"/>
              <a:gd name="connsiteX18" fmla="*/ 37859 w 11499601"/>
              <a:gd name="connsiteY18" fmla="*/ 5876060 h 6250474"/>
              <a:gd name="connsiteX19" fmla="*/ 28975 w 11499601"/>
              <a:gd name="connsiteY19" fmla="*/ 2606888 h 6250474"/>
              <a:gd name="connsiteX20" fmla="*/ 33539 w 11499601"/>
              <a:gd name="connsiteY20" fmla="*/ 59860 h 6250474"/>
              <a:gd name="connsiteX21" fmla="*/ 39830 w 11499601"/>
              <a:gd name="connsiteY21" fmla="*/ 42028 h 6250474"/>
              <a:gd name="connsiteX22" fmla="*/ 88659 w 11499601"/>
              <a:gd name="connsiteY22" fmla="*/ 37282 h 6250474"/>
              <a:gd name="connsiteX23" fmla="*/ 301554 w 11499601"/>
              <a:gd name="connsiteY23" fmla="*/ 37282 h 6250474"/>
              <a:gd name="connsiteX24" fmla="*/ 416464 w 11499601"/>
              <a:gd name="connsiteY24" fmla="*/ 30725 h 6250474"/>
              <a:gd name="connsiteX25" fmla="*/ 907723 w 11499601"/>
              <a:gd name="connsiteY25" fmla="*/ 24269 h 6250474"/>
              <a:gd name="connsiteX26" fmla="*/ 3989089 w 11499601"/>
              <a:gd name="connsiteY26" fmla="*/ 29653 h 6250474"/>
              <a:gd name="connsiteX27" fmla="*/ 9680053 w 11499601"/>
              <a:gd name="connsiteY27"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70715 w 11499601"/>
              <a:gd name="connsiteY13" fmla="*/ 6056161 h 6250474"/>
              <a:gd name="connsiteX14" fmla="*/ 2785655 w 11499601"/>
              <a:gd name="connsiteY14" fmla="*/ 5972741 h 6250474"/>
              <a:gd name="connsiteX15" fmla="*/ 2301504 w 11499601"/>
              <a:gd name="connsiteY15" fmla="*/ 5967647 h 6250474"/>
              <a:gd name="connsiteX16" fmla="*/ 666073 w 11499601"/>
              <a:gd name="connsiteY16" fmla="*/ 5958571 h 6250474"/>
              <a:gd name="connsiteX17" fmla="*/ 94741 w 11499601"/>
              <a:gd name="connsiteY17" fmla="*/ 5957415 h 6250474"/>
              <a:gd name="connsiteX18" fmla="*/ 37859 w 11499601"/>
              <a:gd name="connsiteY18" fmla="*/ 5876060 h 6250474"/>
              <a:gd name="connsiteX19" fmla="*/ 28975 w 11499601"/>
              <a:gd name="connsiteY19" fmla="*/ 2606888 h 6250474"/>
              <a:gd name="connsiteX20" fmla="*/ 33539 w 11499601"/>
              <a:gd name="connsiteY20" fmla="*/ 59860 h 6250474"/>
              <a:gd name="connsiteX21" fmla="*/ 39830 w 11499601"/>
              <a:gd name="connsiteY21" fmla="*/ 42028 h 6250474"/>
              <a:gd name="connsiteX22" fmla="*/ 88659 w 11499601"/>
              <a:gd name="connsiteY22" fmla="*/ 37282 h 6250474"/>
              <a:gd name="connsiteX23" fmla="*/ 301554 w 11499601"/>
              <a:gd name="connsiteY23" fmla="*/ 37282 h 6250474"/>
              <a:gd name="connsiteX24" fmla="*/ 416464 w 11499601"/>
              <a:gd name="connsiteY24" fmla="*/ 30725 h 6250474"/>
              <a:gd name="connsiteX25" fmla="*/ 907723 w 11499601"/>
              <a:gd name="connsiteY25" fmla="*/ 24269 h 6250474"/>
              <a:gd name="connsiteX26" fmla="*/ 3989089 w 11499601"/>
              <a:gd name="connsiteY26" fmla="*/ 29653 h 6250474"/>
              <a:gd name="connsiteX27" fmla="*/ 9680053 w 11499601"/>
              <a:gd name="connsiteY27"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70715 w 11499601"/>
              <a:gd name="connsiteY13" fmla="*/ 6056161 h 6250474"/>
              <a:gd name="connsiteX14" fmla="*/ 2785655 w 11499601"/>
              <a:gd name="connsiteY14" fmla="*/ 5972741 h 6250474"/>
              <a:gd name="connsiteX15" fmla="*/ 2301504 w 11499601"/>
              <a:gd name="connsiteY15" fmla="*/ 5967647 h 6250474"/>
              <a:gd name="connsiteX16" fmla="*/ 666073 w 11499601"/>
              <a:gd name="connsiteY16" fmla="*/ 5958571 h 6250474"/>
              <a:gd name="connsiteX17" fmla="*/ 94741 w 11499601"/>
              <a:gd name="connsiteY17" fmla="*/ 5957415 h 6250474"/>
              <a:gd name="connsiteX18" fmla="*/ 37859 w 11499601"/>
              <a:gd name="connsiteY18" fmla="*/ 5876060 h 6250474"/>
              <a:gd name="connsiteX19" fmla="*/ 28975 w 11499601"/>
              <a:gd name="connsiteY19" fmla="*/ 2606888 h 6250474"/>
              <a:gd name="connsiteX20" fmla="*/ 33539 w 11499601"/>
              <a:gd name="connsiteY20" fmla="*/ 59860 h 6250474"/>
              <a:gd name="connsiteX21" fmla="*/ 39830 w 11499601"/>
              <a:gd name="connsiteY21" fmla="*/ 42028 h 6250474"/>
              <a:gd name="connsiteX22" fmla="*/ 88659 w 11499601"/>
              <a:gd name="connsiteY22" fmla="*/ 37282 h 6250474"/>
              <a:gd name="connsiteX23" fmla="*/ 301554 w 11499601"/>
              <a:gd name="connsiteY23" fmla="*/ 37282 h 6250474"/>
              <a:gd name="connsiteX24" fmla="*/ 416464 w 11499601"/>
              <a:gd name="connsiteY24" fmla="*/ 30725 h 6250474"/>
              <a:gd name="connsiteX25" fmla="*/ 907723 w 11499601"/>
              <a:gd name="connsiteY25" fmla="*/ 24269 h 6250474"/>
              <a:gd name="connsiteX26" fmla="*/ 3989089 w 11499601"/>
              <a:gd name="connsiteY26" fmla="*/ 29653 h 6250474"/>
              <a:gd name="connsiteX27" fmla="*/ 9680053 w 11499601"/>
              <a:gd name="connsiteY27" fmla="*/ 0 h 6250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1499601" h="6250474">
                <a:moveTo>
                  <a:pt x="9680053" y="0"/>
                </a:moveTo>
                <a:lnTo>
                  <a:pt x="11263634" y="10894"/>
                </a:lnTo>
                <a:cubicBezTo>
                  <a:pt x="11382518" y="17609"/>
                  <a:pt x="11468807" y="-29564"/>
                  <a:pt x="11499601" y="84193"/>
                </a:cubicBezTo>
                <a:lnTo>
                  <a:pt x="11496115" y="333210"/>
                </a:lnTo>
                <a:cubicBezTo>
                  <a:pt x="11496285" y="489431"/>
                  <a:pt x="11496456" y="645651"/>
                  <a:pt x="11496626" y="801872"/>
                </a:cubicBezTo>
                <a:cubicBezTo>
                  <a:pt x="11485119" y="918570"/>
                  <a:pt x="11483798" y="1773917"/>
                  <a:pt x="11482477" y="1834579"/>
                </a:cubicBezTo>
                <a:cubicBezTo>
                  <a:pt x="11462397" y="2645173"/>
                  <a:pt x="11489491" y="2970847"/>
                  <a:pt x="11478714" y="3520214"/>
                </a:cubicBezTo>
                <a:cubicBezTo>
                  <a:pt x="11462615" y="5654060"/>
                  <a:pt x="11560172" y="6010354"/>
                  <a:pt x="11419375" y="5982433"/>
                </a:cubicBezTo>
                <a:cubicBezTo>
                  <a:pt x="9251879" y="6044921"/>
                  <a:pt x="7569480" y="6004728"/>
                  <a:pt x="5959453" y="5973386"/>
                </a:cubicBezTo>
                <a:lnTo>
                  <a:pt x="4858766" y="5999562"/>
                </a:lnTo>
                <a:lnTo>
                  <a:pt x="3239306" y="5972741"/>
                </a:lnTo>
                <a:lnTo>
                  <a:pt x="3217554" y="6005912"/>
                </a:lnTo>
                <a:cubicBezTo>
                  <a:pt x="3195952" y="6047442"/>
                  <a:pt x="3201415" y="6144511"/>
                  <a:pt x="3219866" y="6250474"/>
                </a:cubicBezTo>
                <a:cubicBezTo>
                  <a:pt x="3113618" y="6201492"/>
                  <a:pt x="2980145" y="6145854"/>
                  <a:pt x="2870715" y="6056161"/>
                </a:cubicBezTo>
                <a:lnTo>
                  <a:pt x="2785655" y="5972741"/>
                </a:lnTo>
                <a:lnTo>
                  <a:pt x="2301504" y="5967647"/>
                </a:lnTo>
                <a:lnTo>
                  <a:pt x="666073" y="5958571"/>
                </a:lnTo>
                <a:cubicBezTo>
                  <a:pt x="416338" y="5959078"/>
                  <a:pt x="199443" y="5971167"/>
                  <a:pt x="94741" y="5957415"/>
                </a:cubicBezTo>
                <a:cubicBezTo>
                  <a:pt x="-9961" y="5943663"/>
                  <a:pt x="43390" y="5957506"/>
                  <a:pt x="37859" y="5876060"/>
                </a:cubicBezTo>
                <a:cubicBezTo>
                  <a:pt x="13485" y="5737802"/>
                  <a:pt x="42281" y="4414258"/>
                  <a:pt x="28975" y="2606888"/>
                </a:cubicBezTo>
                <a:cubicBezTo>
                  <a:pt x="-19249" y="1512253"/>
                  <a:pt x="110" y="488851"/>
                  <a:pt x="33539" y="59860"/>
                </a:cubicBezTo>
                <a:cubicBezTo>
                  <a:pt x="34137" y="52184"/>
                  <a:pt x="36271" y="46366"/>
                  <a:pt x="39830" y="42028"/>
                </a:cubicBezTo>
                <a:lnTo>
                  <a:pt x="88659" y="37282"/>
                </a:lnTo>
                <a:lnTo>
                  <a:pt x="301554" y="37282"/>
                </a:lnTo>
                <a:lnTo>
                  <a:pt x="416464" y="30725"/>
                </a:lnTo>
                <a:lnTo>
                  <a:pt x="907723" y="24269"/>
                </a:lnTo>
                <a:lnTo>
                  <a:pt x="3989089" y="29653"/>
                </a:lnTo>
                <a:lnTo>
                  <a:pt x="9680053"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0C489E99-8A12-4C4F-92F9-95B01D8147E3}"/>
              </a:ext>
            </a:extLst>
          </p:cNvPr>
          <p:cNvSpPr>
            <a:spLocks noGrp="1"/>
          </p:cNvSpPr>
          <p:nvPr>
            <p:ph type="title"/>
          </p:nvPr>
        </p:nvSpPr>
        <p:spPr>
          <a:xfrm>
            <a:off x="1020724" y="558209"/>
            <a:ext cx="10333075" cy="141413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011B211-A6C3-4384-AA0B-7A8561A53C1B}"/>
              </a:ext>
            </a:extLst>
          </p:cNvPr>
          <p:cNvSpPr>
            <a:spLocks noGrp="1"/>
          </p:cNvSpPr>
          <p:nvPr>
            <p:ph type="body" idx="1"/>
          </p:nvPr>
        </p:nvSpPr>
        <p:spPr>
          <a:xfrm>
            <a:off x="1020726" y="2089298"/>
            <a:ext cx="10333074" cy="38277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6007E98-5ED3-41C2-BC39-EA8FB826AB1E}"/>
              </a:ext>
            </a:extLst>
          </p:cNvPr>
          <p:cNvSpPr>
            <a:spLocks noGrp="1"/>
          </p:cNvSpPr>
          <p:nvPr>
            <p:ph type="dt" sz="half" idx="2"/>
          </p:nvPr>
        </p:nvSpPr>
        <p:spPr>
          <a:xfrm>
            <a:off x="467834" y="6356350"/>
            <a:ext cx="2604976" cy="365125"/>
          </a:xfrm>
          <a:prstGeom prst="rect">
            <a:avLst/>
          </a:prstGeom>
        </p:spPr>
        <p:txBody>
          <a:bodyPr vert="horz" lIns="91440" tIns="45720" rIns="91440" bIns="45720" rtlCol="0" anchor="ctr"/>
          <a:lstStyle>
            <a:lvl1pPr algn="l">
              <a:defRPr sz="1200" b="1">
                <a:solidFill>
                  <a:schemeClr val="tx1"/>
                </a:solidFill>
              </a:defRPr>
            </a:lvl1pPr>
          </a:lstStyle>
          <a:p>
            <a:fld id="{C1691109-F4F8-4597-962C-A4F4B7960636}" type="datetimeFigureOut">
              <a:rPr lang="en-US" smtClean="0"/>
              <a:t>8/21/2024</a:t>
            </a:fld>
            <a:endParaRPr lang="en-US"/>
          </a:p>
        </p:txBody>
      </p:sp>
      <p:sp>
        <p:nvSpPr>
          <p:cNvPr id="5" name="Footer Placeholder 4">
            <a:extLst>
              <a:ext uri="{FF2B5EF4-FFF2-40B4-BE49-F238E27FC236}">
                <a16:creationId xmlns:a16="http://schemas.microsoft.com/office/drawing/2014/main" id="{B7493049-EC55-4ABD-8F77-F5A84AE384F5}"/>
              </a:ext>
            </a:extLst>
          </p:cNvPr>
          <p:cNvSpPr>
            <a:spLocks noGrp="1"/>
          </p:cNvSpPr>
          <p:nvPr>
            <p:ph type="ftr" sz="quarter" idx="3"/>
          </p:nvPr>
        </p:nvSpPr>
        <p:spPr>
          <a:xfrm>
            <a:off x="7756153" y="6356350"/>
            <a:ext cx="3444109" cy="365125"/>
          </a:xfrm>
          <a:prstGeom prst="rect">
            <a:avLst/>
          </a:prstGeom>
        </p:spPr>
        <p:txBody>
          <a:bodyPr vert="horz" lIns="91440" tIns="45720" rIns="91440" bIns="45720" rtlCol="0" anchor="ctr"/>
          <a:lstStyle>
            <a:lvl1pPr algn="r">
              <a:defRPr sz="1200" b="1" cap="all" spc="100" baseline="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6821B6DF-CCDC-4ED0-A4B2-1512B668F4E3}"/>
              </a:ext>
            </a:extLst>
          </p:cNvPr>
          <p:cNvSpPr>
            <a:spLocks noGrp="1"/>
          </p:cNvSpPr>
          <p:nvPr>
            <p:ph type="sldNum" sz="quarter" idx="4"/>
          </p:nvPr>
        </p:nvSpPr>
        <p:spPr>
          <a:xfrm>
            <a:off x="11200263" y="6356350"/>
            <a:ext cx="523902" cy="365125"/>
          </a:xfrm>
          <a:prstGeom prst="rect">
            <a:avLst/>
          </a:prstGeom>
        </p:spPr>
        <p:txBody>
          <a:bodyPr vert="horz" lIns="91440" tIns="45720" rIns="91440" bIns="45720" rtlCol="0" anchor="ctr"/>
          <a:lstStyle>
            <a:lvl1pPr algn="r">
              <a:defRPr sz="1200" b="1">
                <a:solidFill>
                  <a:schemeClr val="tx1"/>
                </a:solidFill>
              </a:defRPr>
            </a:lvl1pPr>
          </a:lstStyle>
          <a:p>
            <a:fld id="{7C7FAD9F-AEE9-406E-B720-57D2B9DB2816}" type="slidenum">
              <a:rPr lang="en-US" smtClean="0"/>
              <a:t>‹#›</a:t>
            </a:fld>
            <a:endParaRPr lang="en-US"/>
          </a:p>
        </p:txBody>
      </p:sp>
      <p:sp>
        <p:nvSpPr>
          <p:cNvPr id="14" name="Freeform: Shape 13">
            <a:extLst>
              <a:ext uri="{FF2B5EF4-FFF2-40B4-BE49-F238E27FC236}">
                <a16:creationId xmlns:a16="http://schemas.microsoft.com/office/drawing/2014/main" id="{42D2C6CA-56BB-4A08-A1E2-342F83955EDB}"/>
              </a:ext>
            </a:extLst>
          </p:cNvPr>
          <p:cNvSpPr/>
          <p:nvPr/>
        </p:nvSpPr>
        <p:spPr>
          <a:xfrm>
            <a:off x="403284" y="389461"/>
            <a:ext cx="11499601" cy="6203902"/>
          </a:xfrm>
          <a:custGeom>
            <a:avLst/>
            <a:gdLst>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5021779 w 11499601"/>
              <a:gd name="connsiteY9" fmla="*/ 5958809 h 6250474"/>
              <a:gd name="connsiteX10" fmla="*/ 5021779 w 11499601"/>
              <a:gd name="connsiteY10" fmla="*/ 5972741 h 6250474"/>
              <a:gd name="connsiteX11" fmla="*/ 3239306 w 11499601"/>
              <a:gd name="connsiteY11" fmla="*/ 5972741 h 6250474"/>
              <a:gd name="connsiteX12" fmla="*/ 3217554 w 11499601"/>
              <a:gd name="connsiteY12" fmla="*/ 6005912 h 6250474"/>
              <a:gd name="connsiteX13" fmla="*/ 3219866 w 11499601"/>
              <a:gd name="connsiteY13" fmla="*/ 6250474 h 6250474"/>
              <a:gd name="connsiteX14" fmla="*/ 2855432 w 11499601"/>
              <a:gd name="connsiteY14" fmla="*/ 6045972 h 6250474"/>
              <a:gd name="connsiteX15" fmla="*/ 2785655 w 11499601"/>
              <a:gd name="connsiteY15" fmla="*/ 5972741 h 6250474"/>
              <a:gd name="connsiteX16" fmla="*/ 2321880 w 11499601"/>
              <a:gd name="connsiteY16" fmla="*/ 5972741 h 6250474"/>
              <a:gd name="connsiteX17" fmla="*/ 2321880 w 11499601"/>
              <a:gd name="connsiteY17" fmla="*/ 5943328 h 6250474"/>
              <a:gd name="connsiteX18" fmla="*/ 2161451 w 11499601"/>
              <a:gd name="connsiteY18" fmla="*/ 5941720 h 6250474"/>
              <a:gd name="connsiteX19" fmla="*/ 1884575 w 11499601"/>
              <a:gd name="connsiteY19" fmla="*/ 5937508 h 6250474"/>
              <a:gd name="connsiteX20" fmla="*/ 1731597 w 11499601"/>
              <a:gd name="connsiteY20" fmla="*/ 5934968 h 6250474"/>
              <a:gd name="connsiteX21" fmla="*/ 1588500 w 11499601"/>
              <a:gd name="connsiteY21" fmla="*/ 5940418 h 6250474"/>
              <a:gd name="connsiteX22" fmla="*/ 671167 w 11499601"/>
              <a:gd name="connsiteY22" fmla="*/ 5948382 h 6250474"/>
              <a:gd name="connsiteX23" fmla="*/ 94741 w 11499601"/>
              <a:gd name="connsiteY23" fmla="*/ 5957415 h 6250474"/>
              <a:gd name="connsiteX24" fmla="*/ 37859 w 11499601"/>
              <a:gd name="connsiteY24" fmla="*/ 5876060 h 6250474"/>
              <a:gd name="connsiteX25" fmla="*/ 28975 w 11499601"/>
              <a:gd name="connsiteY25" fmla="*/ 2606888 h 6250474"/>
              <a:gd name="connsiteX26" fmla="*/ 33539 w 11499601"/>
              <a:gd name="connsiteY26" fmla="*/ 59860 h 6250474"/>
              <a:gd name="connsiteX27" fmla="*/ 39830 w 11499601"/>
              <a:gd name="connsiteY27" fmla="*/ 42028 h 6250474"/>
              <a:gd name="connsiteX28" fmla="*/ 88659 w 11499601"/>
              <a:gd name="connsiteY28" fmla="*/ 37282 h 6250474"/>
              <a:gd name="connsiteX29" fmla="*/ 301554 w 11499601"/>
              <a:gd name="connsiteY29" fmla="*/ 37282 h 6250474"/>
              <a:gd name="connsiteX30" fmla="*/ 416464 w 11499601"/>
              <a:gd name="connsiteY30" fmla="*/ 30725 h 6250474"/>
              <a:gd name="connsiteX31" fmla="*/ 907723 w 11499601"/>
              <a:gd name="connsiteY31" fmla="*/ 24269 h 6250474"/>
              <a:gd name="connsiteX32" fmla="*/ 3989089 w 11499601"/>
              <a:gd name="connsiteY32" fmla="*/ 29653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5021779 w 11499601"/>
              <a:gd name="connsiteY9" fmla="*/ 5958809 h 6250474"/>
              <a:gd name="connsiteX10" fmla="*/ 5021779 w 11499601"/>
              <a:gd name="connsiteY10" fmla="*/ 5972741 h 6250474"/>
              <a:gd name="connsiteX11" fmla="*/ 3239306 w 11499601"/>
              <a:gd name="connsiteY11" fmla="*/ 5972741 h 6250474"/>
              <a:gd name="connsiteX12" fmla="*/ 3217554 w 11499601"/>
              <a:gd name="connsiteY12" fmla="*/ 6005912 h 6250474"/>
              <a:gd name="connsiteX13" fmla="*/ 3219866 w 11499601"/>
              <a:gd name="connsiteY13" fmla="*/ 6250474 h 6250474"/>
              <a:gd name="connsiteX14" fmla="*/ 2855432 w 11499601"/>
              <a:gd name="connsiteY14" fmla="*/ 6045972 h 6250474"/>
              <a:gd name="connsiteX15" fmla="*/ 2785655 w 11499601"/>
              <a:gd name="connsiteY15" fmla="*/ 5972741 h 6250474"/>
              <a:gd name="connsiteX16" fmla="*/ 2321880 w 11499601"/>
              <a:gd name="connsiteY16" fmla="*/ 5972741 h 6250474"/>
              <a:gd name="connsiteX17" fmla="*/ 2161451 w 11499601"/>
              <a:gd name="connsiteY17" fmla="*/ 5941720 h 6250474"/>
              <a:gd name="connsiteX18" fmla="*/ 1884575 w 11499601"/>
              <a:gd name="connsiteY18" fmla="*/ 5937508 h 6250474"/>
              <a:gd name="connsiteX19" fmla="*/ 1731597 w 11499601"/>
              <a:gd name="connsiteY19" fmla="*/ 5934968 h 6250474"/>
              <a:gd name="connsiteX20" fmla="*/ 1588500 w 11499601"/>
              <a:gd name="connsiteY20" fmla="*/ 5940418 h 6250474"/>
              <a:gd name="connsiteX21" fmla="*/ 671167 w 11499601"/>
              <a:gd name="connsiteY21" fmla="*/ 5948382 h 6250474"/>
              <a:gd name="connsiteX22" fmla="*/ 94741 w 11499601"/>
              <a:gd name="connsiteY22" fmla="*/ 5957415 h 6250474"/>
              <a:gd name="connsiteX23" fmla="*/ 37859 w 11499601"/>
              <a:gd name="connsiteY23" fmla="*/ 5876060 h 6250474"/>
              <a:gd name="connsiteX24" fmla="*/ 28975 w 11499601"/>
              <a:gd name="connsiteY24" fmla="*/ 2606888 h 6250474"/>
              <a:gd name="connsiteX25" fmla="*/ 33539 w 11499601"/>
              <a:gd name="connsiteY25" fmla="*/ 59860 h 6250474"/>
              <a:gd name="connsiteX26" fmla="*/ 39830 w 11499601"/>
              <a:gd name="connsiteY26" fmla="*/ 42028 h 6250474"/>
              <a:gd name="connsiteX27" fmla="*/ 88659 w 11499601"/>
              <a:gd name="connsiteY27" fmla="*/ 37282 h 6250474"/>
              <a:gd name="connsiteX28" fmla="*/ 301554 w 11499601"/>
              <a:gd name="connsiteY28" fmla="*/ 37282 h 6250474"/>
              <a:gd name="connsiteX29" fmla="*/ 416464 w 11499601"/>
              <a:gd name="connsiteY29" fmla="*/ 30725 h 6250474"/>
              <a:gd name="connsiteX30" fmla="*/ 907723 w 11499601"/>
              <a:gd name="connsiteY30" fmla="*/ 24269 h 6250474"/>
              <a:gd name="connsiteX31" fmla="*/ 3989089 w 11499601"/>
              <a:gd name="connsiteY31" fmla="*/ 29653 h 6250474"/>
              <a:gd name="connsiteX32" fmla="*/ 9680053 w 11499601"/>
              <a:gd name="connsiteY32"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5021779 w 11499601"/>
              <a:gd name="connsiteY9" fmla="*/ 5958809 h 6250474"/>
              <a:gd name="connsiteX10" fmla="*/ 5021779 w 11499601"/>
              <a:gd name="connsiteY10" fmla="*/ 5972741 h 6250474"/>
              <a:gd name="connsiteX11" fmla="*/ 3239306 w 11499601"/>
              <a:gd name="connsiteY11" fmla="*/ 5972741 h 6250474"/>
              <a:gd name="connsiteX12" fmla="*/ 3217554 w 11499601"/>
              <a:gd name="connsiteY12" fmla="*/ 6005912 h 6250474"/>
              <a:gd name="connsiteX13" fmla="*/ 3219866 w 11499601"/>
              <a:gd name="connsiteY13" fmla="*/ 6250474 h 6250474"/>
              <a:gd name="connsiteX14" fmla="*/ 2855432 w 11499601"/>
              <a:gd name="connsiteY14" fmla="*/ 6045972 h 6250474"/>
              <a:gd name="connsiteX15" fmla="*/ 2785655 w 11499601"/>
              <a:gd name="connsiteY15" fmla="*/ 5972741 h 6250474"/>
              <a:gd name="connsiteX16" fmla="*/ 2321880 w 11499601"/>
              <a:gd name="connsiteY16" fmla="*/ 5972741 h 6250474"/>
              <a:gd name="connsiteX17" fmla="*/ 1884575 w 11499601"/>
              <a:gd name="connsiteY17" fmla="*/ 5937508 h 6250474"/>
              <a:gd name="connsiteX18" fmla="*/ 1731597 w 11499601"/>
              <a:gd name="connsiteY18" fmla="*/ 5934968 h 6250474"/>
              <a:gd name="connsiteX19" fmla="*/ 1588500 w 11499601"/>
              <a:gd name="connsiteY19" fmla="*/ 5940418 h 6250474"/>
              <a:gd name="connsiteX20" fmla="*/ 671167 w 11499601"/>
              <a:gd name="connsiteY20" fmla="*/ 5948382 h 6250474"/>
              <a:gd name="connsiteX21" fmla="*/ 94741 w 11499601"/>
              <a:gd name="connsiteY21" fmla="*/ 5957415 h 6250474"/>
              <a:gd name="connsiteX22" fmla="*/ 37859 w 11499601"/>
              <a:gd name="connsiteY22" fmla="*/ 5876060 h 6250474"/>
              <a:gd name="connsiteX23" fmla="*/ 28975 w 11499601"/>
              <a:gd name="connsiteY23" fmla="*/ 2606888 h 6250474"/>
              <a:gd name="connsiteX24" fmla="*/ 33539 w 11499601"/>
              <a:gd name="connsiteY24" fmla="*/ 59860 h 6250474"/>
              <a:gd name="connsiteX25" fmla="*/ 39830 w 11499601"/>
              <a:gd name="connsiteY25" fmla="*/ 42028 h 6250474"/>
              <a:gd name="connsiteX26" fmla="*/ 88659 w 11499601"/>
              <a:gd name="connsiteY26" fmla="*/ 37282 h 6250474"/>
              <a:gd name="connsiteX27" fmla="*/ 301554 w 11499601"/>
              <a:gd name="connsiteY27" fmla="*/ 37282 h 6250474"/>
              <a:gd name="connsiteX28" fmla="*/ 416464 w 11499601"/>
              <a:gd name="connsiteY28" fmla="*/ 30725 h 6250474"/>
              <a:gd name="connsiteX29" fmla="*/ 907723 w 11499601"/>
              <a:gd name="connsiteY29" fmla="*/ 24269 h 6250474"/>
              <a:gd name="connsiteX30" fmla="*/ 3989089 w 11499601"/>
              <a:gd name="connsiteY30" fmla="*/ 29653 h 6250474"/>
              <a:gd name="connsiteX31" fmla="*/ 9680053 w 11499601"/>
              <a:gd name="connsiteY31"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5021779 w 11499601"/>
              <a:gd name="connsiteY9" fmla="*/ 5958809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884575 w 11499601"/>
              <a:gd name="connsiteY16" fmla="*/ 5937508 h 6250474"/>
              <a:gd name="connsiteX17" fmla="*/ 1731597 w 11499601"/>
              <a:gd name="connsiteY17" fmla="*/ 5934968 h 6250474"/>
              <a:gd name="connsiteX18" fmla="*/ 1588500 w 11499601"/>
              <a:gd name="connsiteY18" fmla="*/ 5940418 h 6250474"/>
              <a:gd name="connsiteX19" fmla="*/ 671167 w 11499601"/>
              <a:gd name="connsiteY19" fmla="*/ 5948382 h 6250474"/>
              <a:gd name="connsiteX20" fmla="*/ 94741 w 11499601"/>
              <a:gd name="connsiteY20" fmla="*/ 5957415 h 6250474"/>
              <a:gd name="connsiteX21" fmla="*/ 37859 w 11499601"/>
              <a:gd name="connsiteY21" fmla="*/ 5876060 h 6250474"/>
              <a:gd name="connsiteX22" fmla="*/ 28975 w 11499601"/>
              <a:gd name="connsiteY22" fmla="*/ 2606888 h 6250474"/>
              <a:gd name="connsiteX23" fmla="*/ 33539 w 11499601"/>
              <a:gd name="connsiteY23" fmla="*/ 59860 h 6250474"/>
              <a:gd name="connsiteX24" fmla="*/ 39830 w 11499601"/>
              <a:gd name="connsiteY24" fmla="*/ 42028 h 6250474"/>
              <a:gd name="connsiteX25" fmla="*/ 88659 w 11499601"/>
              <a:gd name="connsiteY25" fmla="*/ 37282 h 6250474"/>
              <a:gd name="connsiteX26" fmla="*/ 301554 w 11499601"/>
              <a:gd name="connsiteY26" fmla="*/ 37282 h 6250474"/>
              <a:gd name="connsiteX27" fmla="*/ 416464 w 11499601"/>
              <a:gd name="connsiteY27" fmla="*/ 30725 h 6250474"/>
              <a:gd name="connsiteX28" fmla="*/ 907723 w 11499601"/>
              <a:gd name="connsiteY28" fmla="*/ 24269 h 6250474"/>
              <a:gd name="connsiteX29" fmla="*/ 3989089 w 11499601"/>
              <a:gd name="connsiteY29" fmla="*/ 29653 h 6250474"/>
              <a:gd name="connsiteX30" fmla="*/ 9680053 w 11499601"/>
              <a:gd name="connsiteY30"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5011590 w 11499601"/>
              <a:gd name="connsiteY9" fmla="*/ 5989374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884575 w 11499601"/>
              <a:gd name="connsiteY16" fmla="*/ 5937508 h 6250474"/>
              <a:gd name="connsiteX17" fmla="*/ 1731597 w 11499601"/>
              <a:gd name="connsiteY17" fmla="*/ 5934968 h 6250474"/>
              <a:gd name="connsiteX18" fmla="*/ 1588500 w 11499601"/>
              <a:gd name="connsiteY18" fmla="*/ 5940418 h 6250474"/>
              <a:gd name="connsiteX19" fmla="*/ 671167 w 11499601"/>
              <a:gd name="connsiteY19" fmla="*/ 5948382 h 6250474"/>
              <a:gd name="connsiteX20" fmla="*/ 94741 w 11499601"/>
              <a:gd name="connsiteY20" fmla="*/ 5957415 h 6250474"/>
              <a:gd name="connsiteX21" fmla="*/ 37859 w 11499601"/>
              <a:gd name="connsiteY21" fmla="*/ 5876060 h 6250474"/>
              <a:gd name="connsiteX22" fmla="*/ 28975 w 11499601"/>
              <a:gd name="connsiteY22" fmla="*/ 2606888 h 6250474"/>
              <a:gd name="connsiteX23" fmla="*/ 33539 w 11499601"/>
              <a:gd name="connsiteY23" fmla="*/ 59860 h 6250474"/>
              <a:gd name="connsiteX24" fmla="*/ 39830 w 11499601"/>
              <a:gd name="connsiteY24" fmla="*/ 42028 h 6250474"/>
              <a:gd name="connsiteX25" fmla="*/ 88659 w 11499601"/>
              <a:gd name="connsiteY25" fmla="*/ 37282 h 6250474"/>
              <a:gd name="connsiteX26" fmla="*/ 301554 w 11499601"/>
              <a:gd name="connsiteY26" fmla="*/ 37282 h 6250474"/>
              <a:gd name="connsiteX27" fmla="*/ 416464 w 11499601"/>
              <a:gd name="connsiteY27" fmla="*/ 30725 h 6250474"/>
              <a:gd name="connsiteX28" fmla="*/ 907723 w 11499601"/>
              <a:gd name="connsiteY28" fmla="*/ 24269 h 6250474"/>
              <a:gd name="connsiteX29" fmla="*/ 3989089 w 11499601"/>
              <a:gd name="connsiteY29" fmla="*/ 29653 h 6250474"/>
              <a:gd name="connsiteX30" fmla="*/ 9680053 w 11499601"/>
              <a:gd name="connsiteY30"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5001402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884575 w 11499601"/>
              <a:gd name="connsiteY16" fmla="*/ 5937508 h 6250474"/>
              <a:gd name="connsiteX17" fmla="*/ 1731597 w 11499601"/>
              <a:gd name="connsiteY17" fmla="*/ 5934968 h 6250474"/>
              <a:gd name="connsiteX18" fmla="*/ 1588500 w 11499601"/>
              <a:gd name="connsiteY18" fmla="*/ 5940418 h 6250474"/>
              <a:gd name="connsiteX19" fmla="*/ 671167 w 11499601"/>
              <a:gd name="connsiteY19" fmla="*/ 5948382 h 6250474"/>
              <a:gd name="connsiteX20" fmla="*/ 94741 w 11499601"/>
              <a:gd name="connsiteY20" fmla="*/ 5957415 h 6250474"/>
              <a:gd name="connsiteX21" fmla="*/ 37859 w 11499601"/>
              <a:gd name="connsiteY21" fmla="*/ 5876060 h 6250474"/>
              <a:gd name="connsiteX22" fmla="*/ 28975 w 11499601"/>
              <a:gd name="connsiteY22" fmla="*/ 2606888 h 6250474"/>
              <a:gd name="connsiteX23" fmla="*/ 33539 w 11499601"/>
              <a:gd name="connsiteY23" fmla="*/ 59860 h 6250474"/>
              <a:gd name="connsiteX24" fmla="*/ 39830 w 11499601"/>
              <a:gd name="connsiteY24" fmla="*/ 42028 h 6250474"/>
              <a:gd name="connsiteX25" fmla="*/ 88659 w 11499601"/>
              <a:gd name="connsiteY25" fmla="*/ 37282 h 6250474"/>
              <a:gd name="connsiteX26" fmla="*/ 301554 w 11499601"/>
              <a:gd name="connsiteY26" fmla="*/ 37282 h 6250474"/>
              <a:gd name="connsiteX27" fmla="*/ 416464 w 11499601"/>
              <a:gd name="connsiteY27" fmla="*/ 30725 h 6250474"/>
              <a:gd name="connsiteX28" fmla="*/ 907723 w 11499601"/>
              <a:gd name="connsiteY28" fmla="*/ 24269 h 6250474"/>
              <a:gd name="connsiteX29" fmla="*/ 3989089 w 11499601"/>
              <a:gd name="connsiteY29" fmla="*/ 29653 h 6250474"/>
              <a:gd name="connsiteX30" fmla="*/ 9680053 w 11499601"/>
              <a:gd name="connsiteY30"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884575 w 11499601"/>
              <a:gd name="connsiteY16" fmla="*/ 5937508 h 6250474"/>
              <a:gd name="connsiteX17" fmla="*/ 1731597 w 11499601"/>
              <a:gd name="connsiteY17" fmla="*/ 5934968 h 6250474"/>
              <a:gd name="connsiteX18" fmla="*/ 1588500 w 11499601"/>
              <a:gd name="connsiteY18" fmla="*/ 5940418 h 6250474"/>
              <a:gd name="connsiteX19" fmla="*/ 671167 w 11499601"/>
              <a:gd name="connsiteY19" fmla="*/ 5948382 h 6250474"/>
              <a:gd name="connsiteX20" fmla="*/ 94741 w 11499601"/>
              <a:gd name="connsiteY20" fmla="*/ 5957415 h 6250474"/>
              <a:gd name="connsiteX21" fmla="*/ 37859 w 11499601"/>
              <a:gd name="connsiteY21" fmla="*/ 5876060 h 6250474"/>
              <a:gd name="connsiteX22" fmla="*/ 28975 w 11499601"/>
              <a:gd name="connsiteY22" fmla="*/ 2606888 h 6250474"/>
              <a:gd name="connsiteX23" fmla="*/ 33539 w 11499601"/>
              <a:gd name="connsiteY23" fmla="*/ 59860 h 6250474"/>
              <a:gd name="connsiteX24" fmla="*/ 39830 w 11499601"/>
              <a:gd name="connsiteY24" fmla="*/ 42028 h 6250474"/>
              <a:gd name="connsiteX25" fmla="*/ 88659 w 11499601"/>
              <a:gd name="connsiteY25" fmla="*/ 37282 h 6250474"/>
              <a:gd name="connsiteX26" fmla="*/ 301554 w 11499601"/>
              <a:gd name="connsiteY26" fmla="*/ 37282 h 6250474"/>
              <a:gd name="connsiteX27" fmla="*/ 416464 w 11499601"/>
              <a:gd name="connsiteY27" fmla="*/ 30725 h 6250474"/>
              <a:gd name="connsiteX28" fmla="*/ 907723 w 11499601"/>
              <a:gd name="connsiteY28" fmla="*/ 24269 h 6250474"/>
              <a:gd name="connsiteX29" fmla="*/ 3989089 w 11499601"/>
              <a:gd name="connsiteY29" fmla="*/ 29653 h 6250474"/>
              <a:gd name="connsiteX30" fmla="*/ 9680053 w 11499601"/>
              <a:gd name="connsiteY30"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884575 w 11499601"/>
              <a:gd name="connsiteY16" fmla="*/ 5937508 h 6250474"/>
              <a:gd name="connsiteX17" fmla="*/ 1731597 w 11499601"/>
              <a:gd name="connsiteY17" fmla="*/ 5934968 h 6250474"/>
              <a:gd name="connsiteX18" fmla="*/ 1588500 w 11499601"/>
              <a:gd name="connsiteY18" fmla="*/ 5940418 h 6250474"/>
              <a:gd name="connsiteX19" fmla="*/ 671167 w 11499601"/>
              <a:gd name="connsiteY19" fmla="*/ 5948382 h 6250474"/>
              <a:gd name="connsiteX20" fmla="*/ 94741 w 11499601"/>
              <a:gd name="connsiteY20" fmla="*/ 5957415 h 6250474"/>
              <a:gd name="connsiteX21" fmla="*/ 37859 w 11499601"/>
              <a:gd name="connsiteY21" fmla="*/ 5876060 h 6250474"/>
              <a:gd name="connsiteX22" fmla="*/ 28975 w 11499601"/>
              <a:gd name="connsiteY22" fmla="*/ 2606888 h 6250474"/>
              <a:gd name="connsiteX23" fmla="*/ 33539 w 11499601"/>
              <a:gd name="connsiteY23" fmla="*/ 59860 h 6250474"/>
              <a:gd name="connsiteX24" fmla="*/ 39830 w 11499601"/>
              <a:gd name="connsiteY24" fmla="*/ 42028 h 6250474"/>
              <a:gd name="connsiteX25" fmla="*/ 88659 w 11499601"/>
              <a:gd name="connsiteY25" fmla="*/ 37282 h 6250474"/>
              <a:gd name="connsiteX26" fmla="*/ 301554 w 11499601"/>
              <a:gd name="connsiteY26" fmla="*/ 37282 h 6250474"/>
              <a:gd name="connsiteX27" fmla="*/ 416464 w 11499601"/>
              <a:gd name="connsiteY27" fmla="*/ 30725 h 6250474"/>
              <a:gd name="connsiteX28" fmla="*/ 907723 w 11499601"/>
              <a:gd name="connsiteY28" fmla="*/ 24269 h 6250474"/>
              <a:gd name="connsiteX29" fmla="*/ 3989089 w 11499601"/>
              <a:gd name="connsiteY29" fmla="*/ 29653 h 6250474"/>
              <a:gd name="connsiteX30" fmla="*/ 9680053 w 11499601"/>
              <a:gd name="connsiteY30"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731597 w 11499601"/>
              <a:gd name="connsiteY16" fmla="*/ 5934968 h 6250474"/>
              <a:gd name="connsiteX17" fmla="*/ 1588500 w 11499601"/>
              <a:gd name="connsiteY17" fmla="*/ 5940418 h 6250474"/>
              <a:gd name="connsiteX18" fmla="*/ 671167 w 11499601"/>
              <a:gd name="connsiteY18" fmla="*/ 5948382 h 6250474"/>
              <a:gd name="connsiteX19" fmla="*/ 94741 w 11499601"/>
              <a:gd name="connsiteY19" fmla="*/ 5957415 h 6250474"/>
              <a:gd name="connsiteX20" fmla="*/ 37859 w 11499601"/>
              <a:gd name="connsiteY20" fmla="*/ 5876060 h 6250474"/>
              <a:gd name="connsiteX21" fmla="*/ 28975 w 11499601"/>
              <a:gd name="connsiteY21" fmla="*/ 2606888 h 6250474"/>
              <a:gd name="connsiteX22" fmla="*/ 33539 w 11499601"/>
              <a:gd name="connsiteY22" fmla="*/ 59860 h 6250474"/>
              <a:gd name="connsiteX23" fmla="*/ 39830 w 11499601"/>
              <a:gd name="connsiteY23" fmla="*/ 42028 h 6250474"/>
              <a:gd name="connsiteX24" fmla="*/ 88659 w 11499601"/>
              <a:gd name="connsiteY24" fmla="*/ 37282 h 6250474"/>
              <a:gd name="connsiteX25" fmla="*/ 301554 w 11499601"/>
              <a:gd name="connsiteY25" fmla="*/ 37282 h 6250474"/>
              <a:gd name="connsiteX26" fmla="*/ 416464 w 11499601"/>
              <a:gd name="connsiteY26" fmla="*/ 30725 h 6250474"/>
              <a:gd name="connsiteX27" fmla="*/ 907723 w 11499601"/>
              <a:gd name="connsiteY27" fmla="*/ 24269 h 6250474"/>
              <a:gd name="connsiteX28" fmla="*/ 3989089 w 11499601"/>
              <a:gd name="connsiteY28" fmla="*/ 29653 h 6250474"/>
              <a:gd name="connsiteX29" fmla="*/ 9680053 w 11499601"/>
              <a:gd name="connsiteY29"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588500 w 11499601"/>
              <a:gd name="connsiteY16" fmla="*/ 5940418 h 6250474"/>
              <a:gd name="connsiteX17" fmla="*/ 671167 w 11499601"/>
              <a:gd name="connsiteY17" fmla="*/ 5948382 h 6250474"/>
              <a:gd name="connsiteX18" fmla="*/ 94741 w 11499601"/>
              <a:gd name="connsiteY18" fmla="*/ 5957415 h 6250474"/>
              <a:gd name="connsiteX19" fmla="*/ 37859 w 11499601"/>
              <a:gd name="connsiteY19" fmla="*/ 5876060 h 6250474"/>
              <a:gd name="connsiteX20" fmla="*/ 28975 w 11499601"/>
              <a:gd name="connsiteY20" fmla="*/ 2606888 h 6250474"/>
              <a:gd name="connsiteX21" fmla="*/ 33539 w 11499601"/>
              <a:gd name="connsiteY21" fmla="*/ 59860 h 6250474"/>
              <a:gd name="connsiteX22" fmla="*/ 39830 w 11499601"/>
              <a:gd name="connsiteY22" fmla="*/ 42028 h 6250474"/>
              <a:gd name="connsiteX23" fmla="*/ 88659 w 11499601"/>
              <a:gd name="connsiteY23" fmla="*/ 37282 h 6250474"/>
              <a:gd name="connsiteX24" fmla="*/ 301554 w 11499601"/>
              <a:gd name="connsiteY24" fmla="*/ 37282 h 6250474"/>
              <a:gd name="connsiteX25" fmla="*/ 416464 w 11499601"/>
              <a:gd name="connsiteY25" fmla="*/ 30725 h 6250474"/>
              <a:gd name="connsiteX26" fmla="*/ 907723 w 11499601"/>
              <a:gd name="connsiteY26" fmla="*/ 24269 h 6250474"/>
              <a:gd name="connsiteX27" fmla="*/ 3989089 w 11499601"/>
              <a:gd name="connsiteY27" fmla="*/ 29653 h 6250474"/>
              <a:gd name="connsiteX28" fmla="*/ 9680053 w 11499601"/>
              <a:gd name="connsiteY28"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552841 w 11499601"/>
              <a:gd name="connsiteY16" fmla="*/ 5965889 h 6250474"/>
              <a:gd name="connsiteX17" fmla="*/ 671167 w 11499601"/>
              <a:gd name="connsiteY17" fmla="*/ 5948382 h 6250474"/>
              <a:gd name="connsiteX18" fmla="*/ 94741 w 11499601"/>
              <a:gd name="connsiteY18" fmla="*/ 5957415 h 6250474"/>
              <a:gd name="connsiteX19" fmla="*/ 37859 w 11499601"/>
              <a:gd name="connsiteY19" fmla="*/ 5876060 h 6250474"/>
              <a:gd name="connsiteX20" fmla="*/ 28975 w 11499601"/>
              <a:gd name="connsiteY20" fmla="*/ 2606888 h 6250474"/>
              <a:gd name="connsiteX21" fmla="*/ 33539 w 11499601"/>
              <a:gd name="connsiteY21" fmla="*/ 59860 h 6250474"/>
              <a:gd name="connsiteX22" fmla="*/ 39830 w 11499601"/>
              <a:gd name="connsiteY22" fmla="*/ 42028 h 6250474"/>
              <a:gd name="connsiteX23" fmla="*/ 88659 w 11499601"/>
              <a:gd name="connsiteY23" fmla="*/ 37282 h 6250474"/>
              <a:gd name="connsiteX24" fmla="*/ 301554 w 11499601"/>
              <a:gd name="connsiteY24" fmla="*/ 37282 h 6250474"/>
              <a:gd name="connsiteX25" fmla="*/ 416464 w 11499601"/>
              <a:gd name="connsiteY25" fmla="*/ 30725 h 6250474"/>
              <a:gd name="connsiteX26" fmla="*/ 907723 w 11499601"/>
              <a:gd name="connsiteY26" fmla="*/ 24269 h 6250474"/>
              <a:gd name="connsiteX27" fmla="*/ 3989089 w 11499601"/>
              <a:gd name="connsiteY27" fmla="*/ 29653 h 6250474"/>
              <a:gd name="connsiteX28" fmla="*/ 9680053 w 11499601"/>
              <a:gd name="connsiteY28"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16786 w 11499601"/>
              <a:gd name="connsiteY15" fmla="*/ 5901423 h 6250474"/>
              <a:gd name="connsiteX16" fmla="*/ 1552841 w 11499601"/>
              <a:gd name="connsiteY16" fmla="*/ 5965889 h 6250474"/>
              <a:gd name="connsiteX17" fmla="*/ 671167 w 11499601"/>
              <a:gd name="connsiteY17" fmla="*/ 5948382 h 6250474"/>
              <a:gd name="connsiteX18" fmla="*/ 94741 w 11499601"/>
              <a:gd name="connsiteY18" fmla="*/ 5957415 h 6250474"/>
              <a:gd name="connsiteX19" fmla="*/ 37859 w 11499601"/>
              <a:gd name="connsiteY19" fmla="*/ 5876060 h 6250474"/>
              <a:gd name="connsiteX20" fmla="*/ 28975 w 11499601"/>
              <a:gd name="connsiteY20" fmla="*/ 2606888 h 6250474"/>
              <a:gd name="connsiteX21" fmla="*/ 33539 w 11499601"/>
              <a:gd name="connsiteY21" fmla="*/ 59860 h 6250474"/>
              <a:gd name="connsiteX22" fmla="*/ 39830 w 11499601"/>
              <a:gd name="connsiteY22" fmla="*/ 42028 h 6250474"/>
              <a:gd name="connsiteX23" fmla="*/ 88659 w 11499601"/>
              <a:gd name="connsiteY23" fmla="*/ 37282 h 6250474"/>
              <a:gd name="connsiteX24" fmla="*/ 301554 w 11499601"/>
              <a:gd name="connsiteY24" fmla="*/ 37282 h 6250474"/>
              <a:gd name="connsiteX25" fmla="*/ 416464 w 11499601"/>
              <a:gd name="connsiteY25" fmla="*/ 30725 h 6250474"/>
              <a:gd name="connsiteX26" fmla="*/ 907723 w 11499601"/>
              <a:gd name="connsiteY26" fmla="*/ 24269 h 6250474"/>
              <a:gd name="connsiteX27" fmla="*/ 3989089 w 11499601"/>
              <a:gd name="connsiteY27" fmla="*/ 29653 h 6250474"/>
              <a:gd name="connsiteX28" fmla="*/ 9680053 w 11499601"/>
              <a:gd name="connsiteY28"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01504 w 11499601"/>
              <a:gd name="connsiteY15" fmla="*/ 5967647 h 6250474"/>
              <a:gd name="connsiteX16" fmla="*/ 1552841 w 11499601"/>
              <a:gd name="connsiteY16" fmla="*/ 5965889 h 6250474"/>
              <a:gd name="connsiteX17" fmla="*/ 671167 w 11499601"/>
              <a:gd name="connsiteY17" fmla="*/ 5948382 h 6250474"/>
              <a:gd name="connsiteX18" fmla="*/ 94741 w 11499601"/>
              <a:gd name="connsiteY18" fmla="*/ 5957415 h 6250474"/>
              <a:gd name="connsiteX19" fmla="*/ 37859 w 11499601"/>
              <a:gd name="connsiteY19" fmla="*/ 5876060 h 6250474"/>
              <a:gd name="connsiteX20" fmla="*/ 28975 w 11499601"/>
              <a:gd name="connsiteY20" fmla="*/ 2606888 h 6250474"/>
              <a:gd name="connsiteX21" fmla="*/ 33539 w 11499601"/>
              <a:gd name="connsiteY21" fmla="*/ 59860 h 6250474"/>
              <a:gd name="connsiteX22" fmla="*/ 39830 w 11499601"/>
              <a:gd name="connsiteY22" fmla="*/ 42028 h 6250474"/>
              <a:gd name="connsiteX23" fmla="*/ 88659 w 11499601"/>
              <a:gd name="connsiteY23" fmla="*/ 37282 h 6250474"/>
              <a:gd name="connsiteX24" fmla="*/ 301554 w 11499601"/>
              <a:gd name="connsiteY24" fmla="*/ 37282 h 6250474"/>
              <a:gd name="connsiteX25" fmla="*/ 416464 w 11499601"/>
              <a:gd name="connsiteY25" fmla="*/ 30725 h 6250474"/>
              <a:gd name="connsiteX26" fmla="*/ 907723 w 11499601"/>
              <a:gd name="connsiteY26" fmla="*/ 24269 h 6250474"/>
              <a:gd name="connsiteX27" fmla="*/ 3989089 w 11499601"/>
              <a:gd name="connsiteY27" fmla="*/ 29653 h 6250474"/>
              <a:gd name="connsiteX28" fmla="*/ 9680053 w 11499601"/>
              <a:gd name="connsiteY28"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01504 w 11499601"/>
              <a:gd name="connsiteY15" fmla="*/ 5967647 h 6250474"/>
              <a:gd name="connsiteX16" fmla="*/ 671167 w 11499601"/>
              <a:gd name="connsiteY16" fmla="*/ 5948382 h 6250474"/>
              <a:gd name="connsiteX17" fmla="*/ 94741 w 11499601"/>
              <a:gd name="connsiteY17" fmla="*/ 5957415 h 6250474"/>
              <a:gd name="connsiteX18" fmla="*/ 37859 w 11499601"/>
              <a:gd name="connsiteY18" fmla="*/ 5876060 h 6250474"/>
              <a:gd name="connsiteX19" fmla="*/ 28975 w 11499601"/>
              <a:gd name="connsiteY19" fmla="*/ 2606888 h 6250474"/>
              <a:gd name="connsiteX20" fmla="*/ 33539 w 11499601"/>
              <a:gd name="connsiteY20" fmla="*/ 59860 h 6250474"/>
              <a:gd name="connsiteX21" fmla="*/ 39830 w 11499601"/>
              <a:gd name="connsiteY21" fmla="*/ 42028 h 6250474"/>
              <a:gd name="connsiteX22" fmla="*/ 88659 w 11499601"/>
              <a:gd name="connsiteY22" fmla="*/ 37282 h 6250474"/>
              <a:gd name="connsiteX23" fmla="*/ 301554 w 11499601"/>
              <a:gd name="connsiteY23" fmla="*/ 37282 h 6250474"/>
              <a:gd name="connsiteX24" fmla="*/ 416464 w 11499601"/>
              <a:gd name="connsiteY24" fmla="*/ 30725 h 6250474"/>
              <a:gd name="connsiteX25" fmla="*/ 907723 w 11499601"/>
              <a:gd name="connsiteY25" fmla="*/ 24269 h 6250474"/>
              <a:gd name="connsiteX26" fmla="*/ 3989089 w 11499601"/>
              <a:gd name="connsiteY26" fmla="*/ 29653 h 6250474"/>
              <a:gd name="connsiteX27" fmla="*/ 9680053 w 11499601"/>
              <a:gd name="connsiteY27"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01504 w 11499601"/>
              <a:gd name="connsiteY15" fmla="*/ 5967647 h 6250474"/>
              <a:gd name="connsiteX16" fmla="*/ 666073 w 11499601"/>
              <a:gd name="connsiteY16" fmla="*/ 5958571 h 6250474"/>
              <a:gd name="connsiteX17" fmla="*/ 94741 w 11499601"/>
              <a:gd name="connsiteY17" fmla="*/ 5957415 h 6250474"/>
              <a:gd name="connsiteX18" fmla="*/ 37859 w 11499601"/>
              <a:gd name="connsiteY18" fmla="*/ 5876060 h 6250474"/>
              <a:gd name="connsiteX19" fmla="*/ 28975 w 11499601"/>
              <a:gd name="connsiteY19" fmla="*/ 2606888 h 6250474"/>
              <a:gd name="connsiteX20" fmla="*/ 33539 w 11499601"/>
              <a:gd name="connsiteY20" fmla="*/ 59860 h 6250474"/>
              <a:gd name="connsiteX21" fmla="*/ 39830 w 11499601"/>
              <a:gd name="connsiteY21" fmla="*/ 42028 h 6250474"/>
              <a:gd name="connsiteX22" fmla="*/ 88659 w 11499601"/>
              <a:gd name="connsiteY22" fmla="*/ 37282 h 6250474"/>
              <a:gd name="connsiteX23" fmla="*/ 301554 w 11499601"/>
              <a:gd name="connsiteY23" fmla="*/ 37282 h 6250474"/>
              <a:gd name="connsiteX24" fmla="*/ 416464 w 11499601"/>
              <a:gd name="connsiteY24" fmla="*/ 30725 h 6250474"/>
              <a:gd name="connsiteX25" fmla="*/ 907723 w 11499601"/>
              <a:gd name="connsiteY25" fmla="*/ 24269 h 6250474"/>
              <a:gd name="connsiteX26" fmla="*/ 3989089 w 11499601"/>
              <a:gd name="connsiteY26" fmla="*/ 29653 h 6250474"/>
              <a:gd name="connsiteX27" fmla="*/ 9680053 w 11499601"/>
              <a:gd name="connsiteY27"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70715 w 11499601"/>
              <a:gd name="connsiteY13" fmla="*/ 6056161 h 6250474"/>
              <a:gd name="connsiteX14" fmla="*/ 2785655 w 11499601"/>
              <a:gd name="connsiteY14" fmla="*/ 5972741 h 6250474"/>
              <a:gd name="connsiteX15" fmla="*/ 2301504 w 11499601"/>
              <a:gd name="connsiteY15" fmla="*/ 5967647 h 6250474"/>
              <a:gd name="connsiteX16" fmla="*/ 666073 w 11499601"/>
              <a:gd name="connsiteY16" fmla="*/ 5958571 h 6250474"/>
              <a:gd name="connsiteX17" fmla="*/ 94741 w 11499601"/>
              <a:gd name="connsiteY17" fmla="*/ 5957415 h 6250474"/>
              <a:gd name="connsiteX18" fmla="*/ 37859 w 11499601"/>
              <a:gd name="connsiteY18" fmla="*/ 5876060 h 6250474"/>
              <a:gd name="connsiteX19" fmla="*/ 28975 w 11499601"/>
              <a:gd name="connsiteY19" fmla="*/ 2606888 h 6250474"/>
              <a:gd name="connsiteX20" fmla="*/ 33539 w 11499601"/>
              <a:gd name="connsiteY20" fmla="*/ 59860 h 6250474"/>
              <a:gd name="connsiteX21" fmla="*/ 39830 w 11499601"/>
              <a:gd name="connsiteY21" fmla="*/ 42028 h 6250474"/>
              <a:gd name="connsiteX22" fmla="*/ 88659 w 11499601"/>
              <a:gd name="connsiteY22" fmla="*/ 37282 h 6250474"/>
              <a:gd name="connsiteX23" fmla="*/ 301554 w 11499601"/>
              <a:gd name="connsiteY23" fmla="*/ 37282 h 6250474"/>
              <a:gd name="connsiteX24" fmla="*/ 416464 w 11499601"/>
              <a:gd name="connsiteY24" fmla="*/ 30725 h 6250474"/>
              <a:gd name="connsiteX25" fmla="*/ 907723 w 11499601"/>
              <a:gd name="connsiteY25" fmla="*/ 24269 h 6250474"/>
              <a:gd name="connsiteX26" fmla="*/ 3989089 w 11499601"/>
              <a:gd name="connsiteY26" fmla="*/ 29653 h 6250474"/>
              <a:gd name="connsiteX27" fmla="*/ 9680053 w 11499601"/>
              <a:gd name="connsiteY27"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70715 w 11499601"/>
              <a:gd name="connsiteY13" fmla="*/ 6056161 h 6250474"/>
              <a:gd name="connsiteX14" fmla="*/ 2785655 w 11499601"/>
              <a:gd name="connsiteY14" fmla="*/ 5972741 h 6250474"/>
              <a:gd name="connsiteX15" fmla="*/ 2301504 w 11499601"/>
              <a:gd name="connsiteY15" fmla="*/ 5967647 h 6250474"/>
              <a:gd name="connsiteX16" fmla="*/ 666073 w 11499601"/>
              <a:gd name="connsiteY16" fmla="*/ 5958571 h 6250474"/>
              <a:gd name="connsiteX17" fmla="*/ 94741 w 11499601"/>
              <a:gd name="connsiteY17" fmla="*/ 5957415 h 6250474"/>
              <a:gd name="connsiteX18" fmla="*/ 37859 w 11499601"/>
              <a:gd name="connsiteY18" fmla="*/ 5876060 h 6250474"/>
              <a:gd name="connsiteX19" fmla="*/ 28975 w 11499601"/>
              <a:gd name="connsiteY19" fmla="*/ 2606888 h 6250474"/>
              <a:gd name="connsiteX20" fmla="*/ 33539 w 11499601"/>
              <a:gd name="connsiteY20" fmla="*/ 59860 h 6250474"/>
              <a:gd name="connsiteX21" fmla="*/ 39830 w 11499601"/>
              <a:gd name="connsiteY21" fmla="*/ 42028 h 6250474"/>
              <a:gd name="connsiteX22" fmla="*/ 88659 w 11499601"/>
              <a:gd name="connsiteY22" fmla="*/ 37282 h 6250474"/>
              <a:gd name="connsiteX23" fmla="*/ 301554 w 11499601"/>
              <a:gd name="connsiteY23" fmla="*/ 37282 h 6250474"/>
              <a:gd name="connsiteX24" fmla="*/ 416464 w 11499601"/>
              <a:gd name="connsiteY24" fmla="*/ 30725 h 6250474"/>
              <a:gd name="connsiteX25" fmla="*/ 907723 w 11499601"/>
              <a:gd name="connsiteY25" fmla="*/ 24269 h 6250474"/>
              <a:gd name="connsiteX26" fmla="*/ 3989089 w 11499601"/>
              <a:gd name="connsiteY26" fmla="*/ 29653 h 6250474"/>
              <a:gd name="connsiteX27" fmla="*/ 9680053 w 11499601"/>
              <a:gd name="connsiteY27" fmla="*/ 0 h 6250474"/>
              <a:gd name="connsiteX0" fmla="*/ 9680053 w 11499601"/>
              <a:gd name="connsiteY0" fmla="*/ 5500 h 6255974"/>
              <a:gd name="connsiteX1" fmla="*/ 11263634 w 11499601"/>
              <a:gd name="connsiteY1" fmla="*/ 16394 h 6255974"/>
              <a:gd name="connsiteX2" fmla="*/ 11499601 w 11499601"/>
              <a:gd name="connsiteY2" fmla="*/ 64794 h 6255974"/>
              <a:gd name="connsiteX3" fmla="*/ 11496115 w 11499601"/>
              <a:gd name="connsiteY3" fmla="*/ 338710 h 6255974"/>
              <a:gd name="connsiteX4" fmla="*/ 11496626 w 11499601"/>
              <a:gd name="connsiteY4" fmla="*/ 807372 h 6255974"/>
              <a:gd name="connsiteX5" fmla="*/ 11482477 w 11499601"/>
              <a:gd name="connsiteY5" fmla="*/ 1840079 h 6255974"/>
              <a:gd name="connsiteX6" fmla="*/ 11478714 w 11499601"/>
              <a:gd name="connsiteY6" fmla="*/ 3525714 h 6255974"/>
              <a:gd name="connsiteX7" fmla="*/ 11419375 w 11499601"/>
              <a:gd name="connsiteY7" fmla="*/ 5987933 h 6255974"/>
              <a:gd name="connsiteX8" fmla="*/ 5959453 w 11499601"/>
              <a:gd name="connsiteY8" fmla="*/ 5978886 h 6255974"/>
              <a:gd name="connsiteX9" fmla="*/ 4858766 w 11499601"/>
              <a:gd name="connsiteY9" fmla="*/ 6005062 h 6255974"/>
              <a:gd name="connsiteX10" fmla="*/ 3239306 w 11499601"/>
              <a:gd name="connsiteY10" fmla="*/ 5978241 h 6255974"/>
              <a:gd name="connsiteX11" fmla="*/ 3217554 w 11499601"/>
              <a:gd name="connsiteY11" fmla="*/ 6011412 h 6255974"/>
              <a:gd name="connsiteX12" fmla="*/ 3219866 w 11499601"/>
              <a:gd name="connsiteY12" fmla="*/ 6255974 h 6255974"/>
              <a:gd name="connsiteX13" fmla="*/ 2870715 w 11499601"/>
              <a:gd name="connsiteY13" fmla="*/ 6061661 h 6255974"/>
              <a:gd name="connsiteX14" fmla="*/ 2785655 w 11499601"/>
              <a:gd name="connsiteY14" fmla="*/ 5978241 h 6255974"/>
              <a:gd name="connsiteX15" fmla="*/ 2301504 w 11499601"/>
              <a:gd name="connsiteY15" fmla="*/ 5973147 h 6255974"/>
              <a:gd name="connsiteX16" fmla="*/ 666073 w 11499601"/>
              <a:gd name="connsiteY16" fmla="*/ 5964071 h 6255974"/>
              <a:gd name="connsiteX17" fmla="*/ 94741 w 11499601"/>
              <a:gd name="connsiteY17" fmla="*/ 5962915 h 6255974"/>
              <a:gd name="connsiteX18" fmla="*/ 37859 w 11499601"/>
              <a:gd name="connsiteY18" fmla="*/ 5881560 h 6255974"/>
              <a:gd name="connsiteX19" fmla="*/ 28975 w 11499601"/>
              <a:gd name="connsiteY19" fmla="*/ 2612388 h 6255974"/>
              <a:gd name="connsiteX20" fmla="*/ 33539 w 11499601"/>
              <a:gd name="connsiteY20" fmla="*/ 65360 h 6255974"/>
              <a:gd name="connsiteX21" fmla="*/ 39830 w 11499601"/>
              <a:gd name="connsiteY21" fmla="*/ 47528 h 6255974"/>
              <a:gd name="connsiteX22" fmla="*/ 88659 w 11499601"/>
              <a:gd name="connsiteY22" fmla="*/ 42782 h 6255974"/>
              <a:gd name="connsiteX23" fmla="*/ 301554 w 11499601"/>
              <a:gd name="connsiteY23" fmla="*/ 42782 h 6255974"/>
              <a:gd name="connsiteX24" fmla="*/ 416464 w 11499601"/>
              <a:gd name="connsiteY24" fmla="*/ 36225 h 6255974"/>
              <a:gd name="connsiteX25" fmla="*/ 907723 w 11499601"/>
              <a:gd name="connsiteY25" fmla="*/ 29769 h 6255974"/>
              <a:gd name="connsiteX26" fmla="*/ 3989089 w 11499601"/>
              <a:gd name="connsiteY26" fmla="*/ 35153 h 6255974"/>
              <a:gd name="connsiteX27" fmla="*/ 9680053 w 11499601"/>
              <a:gd name="connsiteY27" fmla="*/ 5500 h 6255974"/>
              <a:gd name="connsiteX0" fmla="*/ 9680053 w 11499601"/>
              <a:gd name="connsiteY0" fmla="*/ 0 h 6250474"/>
              <a:gd name="connsiteX1" fmla="*/ 11263634 w 11499601"/>
              <a:gd name="connsiteY1" fmla="*/ 10894 h 6250474"/>
              <a:gd name="connsiteX2" fmla="*/ 11499601 w 11499601"/>
              <a:gd name="connsiteY2" fmla="*/ 59294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70715 w 11499601"/>
              <a:gd name="connsiteY13" fmla="*/ 6056161 h 6250474"/>
              <a:gd name="connsiteX14" fmla="*/ 2785655 w 11499601"/>
              <a:gd name="connsiteY14" fmla="*/ 5972741 h 6250474"/>
              <a:gd name="connsiteX15" fmla="*/ 2301504 w 11499601"/>
              <a:gd name="connsiteY15" fmla="*/ 5967647 h 6250474"/>
              <a:gd name="connsiteX16" fmla="*/ 666073 w 11499601"/>
              <a:gd name="connsiteY16" fmla="*/ 5958571 h 6250474"/>
              <a:gd name="connsiteX17" fmla="*/ 94741 w 11499601"/>
              <a:gd name="connsiteY17" fmla="*/ 5957415 h 6250474"/>
              <a:gd name="connsiteX18" fmla="*/ 37859 w 11499601"/>
              <a:gd name="connsiteY18" fmla="*/ 5876060 h 6250474"/>
              <a:gd name="connsiteX19" fmla="*/ 28975 w 11499601"/>
              <a:gd name="connsiteY19" fmla="*/ 2606888 h 6250474"/>
              <a:gd name="connsiteX20" fmla="*/ 33539 w 11499601"/>
              <a:gd name="connsiteY20" fmla="*/ 59860 h 6250474"/>
              <a:gd name="connsiteX21" fmla="*/ 39830 w 11499601"/>
              <a:gd name="connsiteY21" fmla="*/ 42028 h 6250474"/>
              <a:gd name="connsiteX22" fmla="*/ 88659 w 11499601"/>
              <a:gd name="connsiteY22" fmla="*/ 37282 h 6250474"/>
              <a:gd name="connsiteX23" fmla="*/ 301554 w 11499601"/>
              <a:gd name="connsiteY23" fmla="*/ 37282 h 6250474"/>
              <a:gd name="connsiteX24" fmla="*/ 416464 w 11499601"/>
              <a:gd name="connsiteY24" fmla="*/ 30725 h 6250474"/>
              <a:gd name="connsiteX25" fmla="*/ 907723 w 11499601"/>
              <a:gd name="connsiteY25" fmla="*/ 24269 h 6250474"/>
              <a:gd name="connsiteX26" fmla="*/ 3989089 w 11499601"/>
              <a:gd name="connsiteY26" fmla="*/ 29653 h 6250474"/>
              <a:gd name="connsiteX27" fmla="*/ 9680053 w 11499601"/>
              <a:gd name="connsiteY27" fmla="*/ 0 h 6250474"/>
              <a:gd name="connsiteX0" fmla="*/ 9680053 w 11499601"/>
              <a:gd name="connsiteY0" fmla="*/ 0 h 6250474"/>
              <a:gd name="connsiteX1" fmla="*/ 11263634 w 11499601"/>
              <a:gd name="connsiteY1" fmla="*/ 10894 h 6250474"/>
              <a:gd name="connsiteX2" fmla="*/ 11499601 w 11499601"/>
              <a:gd name="connsiteY2" fmla="*/ 39374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70715 w 11499601"/>
              <a:gd name="connsiteY13" fmla="*/ 6056161 h 6250474"/>
              <a:gd name="connsiteX14" fmla="*/ 2785655 w 11499601"/>
              <a:gd name="connsiteY14" fmla="*/ 5972741 h 6250474"/>
              <a:gd name="connsiteX15" fmla="*/ 2301504 w 11499601"/>
              <a:gd name="connsiteY15" fmla="*/ 5967647 h 6250474"/>
              <a:gd name="connsiteX16" fmla="*/ 666073 w 11499601"/>
              <a:gd name="connsiteY16" fmla="*/ 5958571 h 6250474"/>
              <a:gd name="connsiteX17" fmla="*/ 94741 w 11499601"/>
              <a:gd name="connsiteY17" fmla="*/ 5957415 h 6250474"/>
              <a:gd name="connsiteX18" fmla="*/ 37859 w 11499601"/>
              <a:gd name="connsiteY18" fmla="*/ 5876060 h 6250474"/>
              <a:gd name="connsiteX19" fmla="*/ 28975 w 11499601"/>
              <a:gd name="connsiteY19" fmla="*/ 2606888 h 6250474"/>
              <a:gd name="connsiteX20" fmla="*/ 33539 w 11499601"/>
              <a:gd name="connsiteY20" fmla="*/ 59860 h 6250474"/>
              <a:gd name="connsiteX21" fmla="*/ 39830 w 11499601"/>
              <a:gd name="connsiteY21" fmla="*/ 42028 h 6250474"/>
              <a:gd name="connsiteX22" fmla="*/ 88659 w 11499601"/>
              <a:gd name="connsiteY22" fmla="*/ 37282 h 6250474"/>
              <a:gd name="connsiteX23" fmla="*/ 301554 w 11499601"/>
              <a:gd name="connsiteY23" fmla="*/ 37282 h 6250474"/>
              <a:gd name="connsiteX24" fmla="*/ 416464 w 11499601"/>
              <a:gd name="connsiteY24" fmla="*/ 30725 h 6250474"/>
              <a:gd name="connsiteX25" fmla="*/ 907723 w 11499601"/>
              <a:gd name="connsiteY25" fmla="*/ 24269 h 6250474"/>
              <a:gd name="connsiteX26" fmla="*/ 3989089 w 11499601"/>
              <a:gd name="connsiteY26" fmla="*/ 29653 h 6250474"/>
              <a:gd name="connsiteX27" fmla="*/ 9680053 w 11499601"/>
              <a:gd name="connsiteY27" fmla="*/ 0 h 6250474"/>
              <a:gd name="connsiteX0" fmla="*/ 9680053 w 11499601"/>
              <a:gd name="connsiteY0" fmla="*/ 0 h 6250474"/>
              <a:gd name="connsiteX1" fmla="*/ 11263634 w 11499601"/>
              <a:gd name="connsiteY1" fmla="*/ 10894 h 6250474"/>
              <a:gd name="connsiteX2" fmla="*/ 11499601 w 11499601"/>
              <a:gd name="connsiteY2" fmla="*/ 39374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70715 w 11499601"/>
              <a:gd name="connsiteY13" fmla="*/ 6056161 h 6250474"/>
              <a:gd name="connsiteX14" fmla="*/ 2785655 w 11499601"/>
              <a:gd name="connsiteY14" fmla="*/ 5972741 h 6250474"/>
              <a:gd name="connsiteX15" fmla="*/ 2301504 w 11499601"/>
              <a:gd name="connsiteY15" fmla="*/ 5967647 h 6250474"/>
              <a:gd name="connsiteX16" fmla="*/ 666073 w 11499601"/>
              <a:gd name="connsiteY16" fmla="*/ 5958571 h 6250474"/>
              <a:gd name="connsiteX17" fmla="*/ 94741 w 11499601"/>
              <a:gd name="connsiteY17" fmla="*/ 5957415 h 6250474"/>
              <a:gd name="connsiteX18" fmla="*/ 37859 w 11499601"/>
              <a:gd name="connsiteY18" fmla="*/ 5876060 h 6250474"/>
              <a:gd name="connsiteX19" fmla="*/ 28975 w 11499601"/>
              <a:gd name="connsiteY19" fmla="*/ 2606888 h 6250474"/>
              <a:gd name="connsiteX20" fmla="*/ 33539 w 11499601"/>
              <a:gd name="connsiteY20" fmla="*/ 59860 h 6250474"/>
              <a:gd name="connsiteX21" fmla="*/ 39830 w 11499601"/>
              <a:gd name="connsiteY21" fmla="*/ 42028 h 6250474"/>
              <a:gd name="connsiteX22" fmla="*/ 88659 w 11499601"/>
              <a:gd name="connsiteY22" fmla="*/ 37282 h 6250474"/>
              <a:gd name="connsiteX23" fmla="*/ 301554 w 11499601"/>
              <a:gd name="connsiteY23" fmla="*/ 37282 h 6250474"/>
              <a:gd name="connsiteX24" fmla="*/ 416464 w 11499601"/>
              <a:gd name="connsiteY24" fmla="*/ 30725 h 6250474"/>
              <a:gd name="connsiteX25" fmla="*/ 907723 w 11499601"/>
              <a:gd name="connsiteY25" fmla="*/ 24269 h 6250474"/>
              <a:gd name="connsiteX26" fmla="*/ 3989089 w 11499601"/>
              <a:gd name="connsiteY26" fmla="*/ 29653 h 6250474"/>
              <a:gd name="connsiteX27" fmla="*/ 9680053 w 11499601"/>
              <a:gd name="connsiteY27" fmla="*/ 0 h 6250474"/>
              <a:gd name="connsiteX0" fmla="*/ 9680053 w 11499601"/>
              <a:gd name="connsiteY0" fmla="*/ 0 h 6250474"/>
              <a:gd name="connsiteX1" fmla="*/ 11263634 w 11499601"/>
              <a:gd name="connsiteY1" fmla="*/ 10894 h 6250474"/>
              <a:gd name="connsiteX2" fmla="*/ 11499601 w 11499601"/>
              <a:gd name="connsiteY2" fmla="*/ 39374 h 6250474"/>
              <a:gd name="connsiteX3" fmla="*/ 11491172 w 11499601"/>
              <a:gd name="connsiteY3" fmla="*/ 31329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70715 w 11499601"/>
              <a:gd name="connsiteY13" fmla="*/ 6056161 h 6250474"/>
              <a:gd name="connsiteX14" fmla="*/ 2785655 w 11499601"/>
              <a:gd name="connsiteY14" fmla="*/ 5972741 h 6250474"/>
              <a:gd name="connsiteX15" fmla="*/ 2301504 w 11499601"/>
              <a:gd name="connsiteY15" fmla="*/ 5967647 h 6250474"/>
              <a:gd name="connsiteX16" fmla="*/ 666073 w 11499601"/>
              <a:gd name="connsiteY16" fmla="*/ 5958571 h 6250474"/>
              <a:gd name="connsiteX17" fmla="*/ 94741 w 11499601"/>
              <a:gd name="connsiteY17" fmla="*/ 5957415 h 6250474"/>
              <a:gd name="connsiteX18" fmla="*/ 37859 w 11499601"/>
              <a:gd name="connsiteY18" fmla="*/ 5876060 h 6250474"/>
              <a:gd name="connsiteX19" fmla="*/ 28975 w 11499601"/>
              <a:gd name="connsiteY19" fmla="*/ 2606888 h 6250474"/>
              <a:gd name="connsiteX20" fmla="*/ 33539 w 11499601"/>
              <a:gd name="connsiteY20" fmla="*/ 59860 h 6250474"/>
              <a:gd name="connsiteX21" fmla="*/ 39830 w 11499601"/>
              <a:gd name="connsiteY21" fmla="*/ 42028 h 6250474"/>
              <a:gd name="connsiteX22" fmla="*/ 88659 w 11499601"/>
              <a:gd name="connsiteY22" fmla="*/ 37282 h 6250474"/>
              <a:gd name="connsiteX23" fmla="*/ 301554 w 11499601"/>
              <a:gd name="connsiteY23" fmla="*/ 37282 h 6250474"/>
              <a:gd name="connsiteX24" fmla="*/ 416464 w 11499601"/>
              <a:gd name="connsiteY24" fmla="*/ 30725 h 6250474"/>
              <a:gd name="connsiteX25" fmla="*/ 907723 w 11499601"/>
              <a:gd name="connsiteY25" fmla="*/ 24269 h 6250474"/>
              <a:gd name="connsiteX26" fmla="*/ 3989089 w 11499601"/>
              <a:gd name="connsiteY26" fmla="*/ 29653 h 6250474"/>
              <a:gd name="connsiteX27" fmla="*/ 9680053 w 11499601"/>
              <a:gd name="connsiteY27" fmla="*/ 0 h 6250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1499601" h="6250474">
                <a:moveTo>
                  <a:pt x="9680053" y="0"/>
                </a:moveTo>
                <a:lnTo>
                  <a:pt x="11263634" y="10894"/>
                </a:lnTo>
                <a:cubicBezTo>
                  <a:pt x="11382518" y="17609"/>
                  <a:pt x="11483635" y="5293"/>
                  <a:pt x="11499601" y="39374"/>
                </a:cubicBezTo>
                <a:lnTo>
                  <a:pt x="11491172" y="313290"/>
                </a:lnTo>
                <a:cubicBezTo>
                  <a:pt x="11491342" y="469511"/>
                  <a:pt x="11496456" y="645651"/>
                  <a:pt x="11496626" y="801872"/>
                </a:cubicBezTo>
                <a:cubicBezTo>
                  <a:pt x="11485119" y="918570"/>
                  <a:pt x="11483798" y="1773917"/>
                  <a:pt x="11482477" y="1834579"/>
                </a:cubicBezTo>
                <a:cubicBezTo>
                  <a:pt x="11462397" y="2645173"/>
                  <a:pt x="11489491" y="2970847"/>
                  <a:pt x="11478714" y="3520214"/>
                </a:cubicBezTo>
                <a:cubicBezTo>
                  <a:pt x="11462615" y="5654060"/>
                  <a:pt x="11560172" y="6010354"/>
                  <a:pt x="11419375" y="5982433"/>
                </a:cubicBezTo>
                <a:cubicBezTo>
                  <a:pt x="9251879" y="6044921"/>
                  <a:pt x="7569480" y="6004728"/>
                  <a:pt x="5959453" y="5973386"/>
                </a:cubicBezTo>
                <a:lnTo>
                  <a:pt x="4858766" y="5999562"/>
                </a:lnTo>
                <a:lnTo>
                  <a:pt x="3239306" y="5972741"/>
                </a:lnTo>
                <a:lnTo>
                  <a:pt x="3217554" y="6005912"/>
                </a:lnTo>
                <a:cubicBezTo>
                  <a:pt x="3195952" y="6047442"/>
                  <a:pt x="3201415" y="6144511"/>
                  <a:pt x="3219866" y="6250474"/>
                </a:cubicBezTo>
                <a:cubicBezTo>
                  <a:pt x="3113618" y="6201492"/>
                  <a:pt x="2980145" y="6145854"/>
                  <a:pt x="2870715" y="6056161"/>
                </a:cubicBezTo>
                <a:lnTo>
                  <a:pt x="2785655" y="5972741"/>
                </a:lnTo>
                <a:lnTo>
                  <a:pt x="2301504" y="5967647"/>
                </a:lnTo>
                <a:lnTo>
                  <a:pt x="666073" y="5958571"/>
                </a:lnTo>
                <a:cubicBezTo>
                  <a:pt x="416338" y="5959078"/>
                  <a:pt x="199443" y="5971167"/>
                  <a:pt x="94741" y="5957415"/>
                </a:cubicBezTo>
                <a:cubicBezTo>
                  <a:pt x="-9961" y="5943663"/>
                  <a:pt x="43390" y="5957506"/>
                  <a:pt x="37859" y="5876060"/>
                </a:cubicBezTo>
                <a:cubicBezTo>
                  <a:pt x="13485" y="5737802"/>
                  <a:pt x="42281" y="4414258"/>
                  <a:pt x="28975" y="2606888"/>
                </a:cubicBezTo>
                <a:cubicBezTo>
                  <a:pt x="-19249" y="1512253"/>
                  <a:pt x="110" y="488851"/>
                  <a:pt x="33539" y="59860"/>
                </a:cubicBezTo>
                <a:cubicBezTo>
                  <a:pt x="34137" y="52184"/>
                  <a:pt x="36271" y="46366"/>
                  <a:pt x="39830" y="42028"/>
                </a:cubicBezTo>
                <a:lnTo>
                  <a:pt x="88659" y="37282"/>
                </a:lnTo>
                <a:lnTo>
                  <a:pt x="301554" y="37282"/>
                </a:lnTo>
                <a:lnTo>
                  <a:pt x="416464" y="30725"/>
                </a:lnTo>
                <a:lnTo>
                  <a:pt x="907723" y="24269"/>
                </a:lnTo>
                <a:lnTo>
                  <a:pt x="3989089" y="29653"/>
                </a:lnTo>
                <a:lnTo>
                  <a:pt x="9680053" y="0"/>
                </a:ln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640691706"/>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14" r:id="rId4"/>
    <p:sldLayoutId id="2147483715" r:id="rId5"/>
    <p:sldLayoutId id="2147483720" r:id="rId6"/>
    <p:sldLayoutId id="2147483716" r:id="rId7"/>
    <p:sldLayoutId id="2147483717" r:id="rId8"/>
    <p:sldLayoutId id="2147483718" r:id="rId9"/>
    <p:sldLayoutId id="2147483719" r:id="rId10"/>
    <p:sldLayoutId id="2147483721" r:id="rId11"/>
  </p:sldLayoutIdLst>
  <p:txStyles>
    <p:titleStyle>
      <a:lvl1pPr algn="l" defTabSz="914400" rtl="0" eaLnBrk="1" latinLnBrk="0" hangingPunct="1">
        <a:lnSpc>
          <a:spcPct val="100000"/>
        </a:lnSpc>
        <a:spcBef>
          <a:spcPct val="0"/>
        </a:spcBef>
        <a:buNone/>
        <a:defRPr sz="4800" b="1" kern="1200" spc="100" baseline="0">
          <a:solidFill>
            <a:schemeClr val="tx1"/>
          </a:solidFill>
          <a:latin typeface="+mj-lt"/>
          <a:ea typeface="+mj-ea"/>
          <a:cs typeface="+mj-cs"/>
        </a:defRPr>
      </a:lvl1pPr>
    </p:titleStyle>
    <p:bodyStyle>
      <a:lvl1pPr marL="0" indent="0" algn="l" defTabSz="914400" rtl="0" eaLnBrk="1" latinLnBrk="0" hangingPunct="1">
        <a:lnSpc>
          <a:spcPct val="100000"/>
        </a:lnSpc>
        <a:spcBef>
          <a:spcPts val="1000"/>
        </a:spcBef>
        <a:buSzPct val="73000"/>
        <a:buFontTx/>
        <a:buNone/>
        <a:defRPr sz="3200" b="1" kern="1200" spc="50" baseline="0">
          <a:solidFill>
            <a:schemeClr val="tx1"/>
          </a:solidFill>
          <a:latin typeface="+mn-lt"/>
          <a:ea typeface="+mn-ea"/>
          <a:cs typeface="+mn-cs"/>
        </a:defRPr>
      </a:lvl1pPr>
      <a:lvl2pPr marL="228600" indent="-182880" algn="l" defTabSz="914400" rtl="0" eaLnBrk="1" latinLnBrk="0" hangingPunct="1">
        <a:lnSpc>
          <a:spcPct val="100000"/>
        </a:lnSpc>
        <a:spcBef>
          <a:spcPts val="500"/>
        </a:spcBef>
        <a:buSzPct val="70000"/>
        <a:buFont typeface="Arial" panose="020B0604020202020204" pitchFamily="34" charset="0"/>
        <a:buChar char="•"/>
        <a:defRPr sz="2800" b="1" kern="1200" spc="50" baseline="0">
          <a:solidFill>
            <a:schemeClr val="tx1"/>
          </a:solidFill>
          <a:latin typeface="+mn-lt"/>
          <a:ea typeface="+mn-ea"/>
          <a:cs typeface="+mn-cs"/>
        </a:defRPr>
      </a:lvl2pPr>
      <a:lvl3pPr marL="274320" indent="0" algn="l" defTabSz="914400" rtl="0" eaLnBrk="1" latinLnBrk="0" hangingPunct="1">
        <a:lnSpc>
          <a:spcPct val="100000"/>
        </a:lnSpc>
        <a:spcBef>
          <a:spcPts val="500"/>
        </a:spcBef>
        <a:buSzPct val="73000"/>
        <a:buFontTx/>
        <a:buNone/>
        <a:defRPr sz="2400" b="1" kern="1200" spc="50" baseline="0">
          <a:solidFill>
            <a:schemeClr val="tx1"/>
          </a:solidFill>
          <a:latin typeface="+mn-lt"/>
          <a:ea typeface="+mn-ea"/>
          <a:cs typeface="+mn-cs"/>
        </a:defRPr>
      </a:lvl3pPr>
      <a:lvl4pPr marL="548640" indent="-182880" algn="l" defTabSz="914400" rtl="0" eaLnBrk="1" latinLnBrk="0" hangingPunct="1">
        <a:lnSpc>
          <a:spcPct val="100000"/>
        </a:lnSpc>
        <a:spcBef>
          <a:spcPts val="500"/>
        </a:spcBef>
        <a:buSzPct val="73000"/>
        <a:buFont typeface="Arial" panose="020B0604020202020204" pitchFamily="34" charset="0"/>
        <a:buChar char="•"/>
        <a:defRPr sz="2000" b="1" kern="1200" spc="50" baseline="0">
          <a:solidFill>
            <a:schemeClr val="tx1"/>
          </a:solidFill>
          <a:latin typeface="+mn-lt"/>
          <a:ea typeface="+mn-ea"/>
          <a:cs typeface="+mn-cs"/>
        </a:defRPr>
      </a:lvl4pPr>
      <a:lvl5pPr marL="548640" indent="0" algn="l" defTabSz="914400" rtl="0" eaLnBrk="1" latinLnBrk="0" hangingPunct="1">
        <a:lnSpc>
          <a:spcPct val="100000"/>
        </a:lnSpc>
        <a:spcBef>
          <a:spcPts val="500"/>
        </a:spcBef>
        <a:buSzPct val="73000"/>
        <a:buFontTx/>
        <a:buNone/>
        <a:defRPr sz="2000" b="1" kern="1200" spc="5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F2B4CD28-604D-4D9D-89A8-12FAC7245F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Low Angle View Of Clouds In Sky">
            <a:extLst>
              <a:ext uri="{FF2B5EF4-FFF2-40B4-BE49-F238E27FC236}">
                <a16:creationId xmlns:a16="http://schemas.microsoft.com/office/drawing/2014/main" id="{A6DE7221-4ED9-F49A-F56C-80DD89F2F72C}"/>
              </a:ext>
            </a:extLst>
          </p:cNvPr>
          <p:cNvPicPr>
            <a:picLocks noChangeAspect="1"/>
          </p:cNvPicPr>
          <p:nvPr/>
        </p:nvPicPr>
        <p:blipFill rotWithShape="1">
          <a:blip r:embed="rId2"/>
          <a:srcRect t="5597" b="10134"/>
          <a:stretch/>
        </p:blipFill>
        <p:spPr>
          <a:xfrm>
            <a:off x="20" y="10"/>
            <a:ext cx="12191980" cy="6857990"/>
          </a:xfrm>
          <a:prstGeom prst="rect">
            <a:avLst/>
          </a:prstGeom>
        </p:spPr>
      </p:pic>
      <p:sp>
        <p:nvSpPr>
          <p:cNvPr id="29" name="Freeform: Shape 28">
            <a:extLst>
              <a:ext uri="{FF2B5EF4-FFF2-40B4-BE49-F238E27FC236}">
                <a16:creationId xmlns:a16="http://schemas.microsoft.com/office/drawing/2014/main" id="{C9AD5DBC-DEC2-48AB-A2B9-164512BEABD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397424">
            <a:off x="496546" y="475905"/>
            <a:ext cx="5522001" cy="2792916"/>
          </a:xfrm>
          <a:custGeom>
            <a:avLst/>
            <a:gdLst>
              <a:gd name="connsiteX0" fmla="*/ 891379 w 4662985"/>
              <a:gd name="connsiteY0" fmla="*/ 1591181 h 1931508"/>
              <a:gd name="connsiteX1" fmla="*/ 126235 w 4662985"/>
              <a:gd name="connsiteY1" fmla="*/ 1242280 h 1931508"/>
              <a:gd name="connsiteX2" fmla="*/ 8887 w 4662985"/>
              <a:gd name="connsiteY2" fmla="*/ 549241 h 1931508"/>
              <a:gd name="connsiteX3" fmla="*/ 481994 w 4662985"/>
              <a:gd name="connsiteY3" fmla="*/ 38891 h 1931508"/>
              <a:gd name="connsiteX4" fmla="*/ 4176837 w 4662985"/>
              <a:gd name="connsiteY4" fmla="*/ 108043 h 1931508"/>
              <a:gd name="connsiteX5" fmla="*/ 4661945 w 4662985"/>
              <a:gd name="connsiteY5" fmla="*/ 598104 h 1931508"/>
              <a:gd name="connsiteX6" fmla="*/ 4354479 w 4662985"/>
              <a:gd name="connsiteY6" fmla="*/ 1472118 h 1931508"/>
              <a:gd name="connsiteX7" fmla="*/ 1274188 w 4662985"/>
              <a:gd name="connsiteY7" fmla="*/ 1591276 h 1931508"/>
              <a:gd name="connsiteX8" fmla="*/ 896713 w 4662985"/>
              <a:gd name="connsiteY8" fmla="*/ 1931509 h 1931508"/>
              <a:gd name="connsiteX9" fmla="*/ 891379 w 4662985"/>
              <a:gd name="connsiteY9" fmla="*/ 1591181 h 1931508"/>
              <a:gd name="connsiteX0" fmla="*/ 891157 w 4662763"/>
              <a:gd name="connsiteY0" fmla="*/ 1591181 h 1931509"/>
              <a:gd name="connsiteX1" fmla="*/ 215888 w 4662763"/>
              <a:gd name="connsiteY1" fmla="*/ 1252973 h 1931509"/>
              <a:gd name="connsiteX2" fmla="*/ 8665 w 4662763"/>
              <a:gd name="connsiteY2" fmla="*/ 549241 h 1931509"/>
              <a:gd name="connsiteX3" fmla="*/ 481772 w 4662763"/>
              <a:gd name="connsiteY3" fmla="*/ 38891 h 1931509"/>
              <a:gd name="connsiteX4" fmla="*/ 4176615 w 4662763"/>
              <a:gd name="connsiteY4" fmla="*/ 108043 h 1931509"/>
              <a:gd name="connsiteX5" fmla="*/ 4661723 w 4662763"/>
              <a:gd name="connsiteY5" fmla="*/ 598104 h 1931509"/>
              <a:gd name="connsiteX6" fmla="*/ 4354257 w 4662763"/>
              <a:gd name="connsiteY6" fmla="*/ 1472118 h 1931509"/>
              <a:gd name="connsiteX7" fmla="*/ 1273966 w 4662763"/>
              <a:gd name="connsiteY7" fmla="*/ 1591276 h 1931509"/>
              <a:gd name="connsiteX8" fmla="*/ 896491 w 4662763"/>
              <a:gd name="connsiteY8" fmla="*/ 1931509 h 1931509"/>
              <a:gd name="connsiteX9" fmla="*/ 891157 w 4662763"/>
              <a:gd name="connsiteY9" fmla="*/ 1591181 h 1931509"/>
              <a:gd name="connsiteX0" fmla="*/ 893955 w 4665561"/>
              <a:gd name="connsiteY0" fmla="*/ 1591181 h 1931509"/>
              <a:gd name="connsiteX1" fmla="*/ 218686 w 4665561"/>
              <a:gd name="connsiteY1" fmla="*/ 1252973 h 1931509"/>
              <a:gd name="connsiteX2" fmla="*/ 11463 w 4665561"/>
              <a:gd name="connsiteY2" fmla="*/ 549241 h 1931509"/>
              <a:gd name="connsiteX3" fmla="*/ 484570 w 4665561"/>
              <a:gd name="connsiteY3" fmla="*/ 38891 h 1931509"/>
              <a:gd name="connsiteX4" fmla="*/ 4179413 w 4665561"/>
              <a:gd name="connsiteY4" fmla="*/ 108043 h 1931509"/>
              <a:gd name="connsiteX5" fmla="*/ 4664521 w 4665561"/>
              <a:gd name="connsiteY5" fmla="*/ 598104 h 1931509"/>
              <a:gd name="connsiteX6" fmla="*/ 4357055 w 4665561"/>
              <a:gd name="connsiteY6" fmla="*/ 1472118 h 1931509"/>
              <a:gd name="connsiteX7" fmla="*/ 1276764 w 4665561"/>
              <a:gd name="connsiteY7" fmla="*/ 1591276 h 1931509"/>
              <a:gd name="connsiteX8" fmla="*/ 899289 w 4665561"/>
              <a:gd name="connsiteY8" fmla="*/ 1931509 h 1931509"/>
              <a:gd name="connsiteX9" fmla="*/ 893955 w 4665561"/>
              <a:gd name="connsiteY9" fmla="*/ 1591181 h 1931509"/>
              <a:gd name="connsiteX0" fmla="*/ 882812 w 4654418"/>
              <a:gd name="connsiteY0" fmla="*/ 1591181 h 1931509"/>
              <a:gd name="connsiteX1" fmla="*/ 409762 w 4654418"/>
              <a:gd name="connsiteY1" fmla="*/ 1317128 h 1931509"/>
              <a:gd name="connsiteX2" fmla="*/ 320 w 4654418"/>
              <a:gd name="connsiteY2" fmla="*/ 549241 h 1931509"/>
              <a:gd name="connsiteX3" fmla="*/ 473427 w 4654418"/>
              <a:gd name="connsiteY3" fmla="*/ 38891 h 1931509"/>
              <a:gd name="connsiteX4" fmla="*/ 4168270 w 4654418"/>
              <a:gd name="connsiteY4" fmla="*/ 108043 h 1931509"/>
              <a:gd name="connsiteX5" fmla="*/ 4653378 w 4654418"/>
              <a:gd name="connsiteY5" fmla="*/ 598104 h 1931509"/>
              <a:gd name="connsiteX6" fmla="*/ 4345912 w 4654418"/>
              <a:gd name="connsiteY6" fmla="*/ 1472118 h 1931509"/>
              <a:gd name="connsiteX7" fmla="*/ 1265621 w 4654418"/>
              <a:gd name="connsiteY7" fmla="*/ 1591276 h 1931509"/>
              <a:gd name="connsiteX8" fmla="*/ 888146 w 4654418"/>
              <a:gd name="connsiteY8" fmla="*/ 1931509 h 1931509"/>
              <a:gd name="connsiteX9" fmla="*/ 882812 w 4654418"/>
              <a:gd name="connsiteY9" fmla="*/ 1591181 h 1931509"/>
              <a:gd name="connsiteX0" fmla="*/ 721472 w 4493078"/>
              <a:gd name="connsiteY0" fmla="*/ 1576074 h 1916402"/>
              <a:gd name="connsiteX1" fmla="*/ 248422 w 4493078"/>
              <a:gd name="connsiteY1" fmla="*/ 1302021 h 1916402"/>
              <a:gd name="connsiteX2" fmla="*/ 198481 w 4493078"/>
              <a:gd name="connsiteY2" fmla="*/ 544828 h 1916402"/>
              <a:gd name="connsiteX3" fmla="*/ 312087 w 4493078"/>
              <a:gd name="connsiteY3" fmla="*/ 23784 h 1916402"/>
              <a:gd name="connsiteX4" fmla="*/ 4006930 w 4493078"/>
              <a:gd name="connsiteY4" fmla="*/ 92936 h 1916402"/>
              <a:gd name="connsiteX5" fmla="*/ 4492038 w 4493078"/>
              <a:gd name="connsiteY5" fmla="*/ 582997 h 1916402"/>
              <a:gd name="connsiteX6" fmla="*/ 4184572 w 4493078"/>
              <a:gd name="connsiteY6" fmla="*/ 1457011 h 1916402"/>
              <a:gd name="connsiteX7" fmla="*/ 1104281 w 4493078"/>
              <a:gd name="connsiteY7" fmla="*/ 1576169 h 1916402"/>
              <a:gd name="connsiteX8" fmla="*/ 726806 w 4493078"/>
              <a:gd name="connsiteY8" fmla="*/ 1916402 h 1916402"/>
              <a:gd name="connsiteX9" fmla="*/ 721472 w 4493078"/>
              <a:gd name="connsiteY9" fmla="*/ 1576074 h 1916402"/>
              <a:gd name="connsiteX0" fmla="*/ 571898 w 4363378"/>
              <a:gd name="connsiteY0" fmla="*/ 1544826 h 1885154"/>
              <a:gd name="connsiteX1" fmla="*/ 98848 w 4363378"/>
              <a:gd name="connsiteY1" fmla="*/ 1270773 h 1885154"/>
              <a:gd name="connsiteX2" fmla="*/ 48907 w 4363378"/>
              <a:gd name="connsiteY2" fmla="*/ 513580 h 1885154"/>
              <a:gd name="connsiteX3" fmla="*/ 668060 w 4363378"/>
              <a:gd name="connsiteY3" fmla="*/ 56691 h 1885154"/>
              <a:gd name="connsiteX4" fmla="*/ 3857356 w 4363378"/>
              <a:gd name="connsiteY4" fmla="*/ 61688 h 1885154"/>
              <a:gd name="connsiteX5" fmla="*/ 4342464 w 4363378"/>
              <a:gd name="connsiteY5" fmla="*/ 551749 h 1885154"/>
              <a:gd name="connsiteX6" fmla="*/ 4034998 w 4363378"/>
              <a:gd name="connsiteY6" fmla="*/ 1425763 h 1885154"/>
              <a:gd name="connsiteX7" fmla="*/ 954707 w 4363378"/>
              <a:gd name="connsiteY7" fmla="*/ 1544921 h 1885154"/>
              <a:gd name="connsiteX8" fmla="*/ 577232 w 4363378"/>
              <a:gd name="connsiteY8" fmla="*/ 1885154 h 1885154"/>
              <a:gd name="connsiteX9" fmla="*/ 571898 w 4363378"/>
              <a:gd name="connsiteY9" fmla="*/ 1544826 h 1885154"/>
              <a:gd name="connsiteX0" fmla="*/ 571898 w 4363379"/>
              <a:gd name="connsiteY0" fmla="*/ 1544826 h 1885154"/>
              <a:gd name="connsiteX1" fmla="*/ 98848 w 4363379"/>
              <a:gd name="connsiteY1" fmla="*/ 1270773 h 1885154"/>
              <a:gd name="connsiteX2" fmla="*/ 48907 w 4363379"/>
              <a:gd name="connsiteY2" fmla="*/ 513580 h 1885154"/>
              <a:gd name="connsiteX3" fmla="*/ 668060 w 4363379"/>
              <a:gd name="connsiteY3" fmla="*/ 56691 h 1885154"/>
              <a:gd name="connsiteX4" fmla="*/ 3857356 w 4363379"/>
              <a:gd name="connsiteY4" fmla="*/ 61688 h 1885154"/>
              <a:gd name="connsiteX5" fmla="*/ 4342464 w 4363379"/>
              <a:gd name="connsiteY5" fmla="*/ 551749 h 1885154"/>
              <a:gd name="connsiteX6" fmla="*/ 4034998 w 4363379"/>
              <a:gd name="connsiteY6" fmla="*/ 1425763 h 1885154"/>
              <a:gd name="connsiteX7" fmla="*/ 954707 w 4363379"/>
              <a:gd name="connsiteY7" fmla="*/ 1544921 h 1885154"/>
              <a:gd name="connsiteX8" fmla="*/ 577232 w 4363379"/>
              <a:gd name="connsiteY8" fmla="*/ 1885154 h 1885154"/>
              <a:gd name="connsiteX9" fmla="*/ 571898 w 4363379"/>
              <a:gd name="connsiteY9" fmla="*/ 1544826 h 1885154"/>
              <a:gd name="connsiteX0" fmla="*/ 577456 w 4368937"/>
              <a:gd name="connsiteY0" fmla="*/ 1544826 h 1885154"/>
              <a:gd name="connsiteX1" fmla="*/ 104406 w 4368937"/>
              <a:gd name="connsiteY1" fmla="*/ 1270773 h 1885154"/>
              <a:gd name="connsiteX2" fmla="*/ 54465 w 4368937"/>
              <a:gd name="connsiteY2" fmla="*/ 513580 h 1885154"/>
              <a:gd name="connsiteX3" fmla="*/ 673618 w 4368937"/>
              <a:gd name="connsiteY3" fmla="*/ 56691 h 1885154"/>
              <a:gd name="connsiteX4" fmla="*/ 3862914 w 4368937"/>
              <a:gd name="connsiteY4" fmla="*/ 61688 h 1885154"/>
              <a:gd name="connsiteX5" fmla="*/ 4348022 w 4368937"/>
              <a:gd name="connsiteY5" fmla="*/ 551749 h 1885154"/>
              <a:gd name="connsiteX6" fmla="*/ 4040556 w 4368937"/>
              <a:gd name="connsiteY6" fmla="*/ 1425763 h 1885154"/>
              <a:gd name="connsiteX7" fmla="*/ 960265 w 4368937"/>
              <a:gd name="connsiteY7" fmla="*/ 1544921 h 1885154"/>
              <a:gd name="connsiteX8" fmla="*/ 582790 w 4368937"/>
              <a:gd name="connsiteY8" fmla="*/ 1885154 h 1885154"/>
              <a:gd name="connsiteX9" fmla="*/ 577456 w 4368937"/>
              <a:gd name="connsiteY9" fmla="*/ 1544826 h 1885154"/>
              <a:gd name="connsiteX0" fmla="*/ 558214 w 4349695"/>
              <a:gd name="connsiteY0" fmla="*/ 1544826 h 1885154"/>
              <a:gd name="connsiteX1" fmla="*/ 141335 w 4349695"/>
              <a:gd name="connsiteY1" fmla="*/ 1249388 h 1885154"/>
              <a:gd name="connsiteX2" fmla="*/ 35223 w 4349695"/>
              <a:gd name="connsiteY2" fmla="*/ 513580 h 1885154"/>
              <a:gd name="connsiteX3" fmla="*/ 654376 w 4349695"/>
              <a:gd name="connsiteY3" fmla="*/ 56691 h 1885154"/>
              <a:gd name="connsiteX4" fmla="*/ 3843672 w 4349695"/>
              <a:gd name="connsiteY4" fmla="*/ 61688 h 1885154"/>
              <a:gd name="connsiteX5" fmla="*/ 4328780 w 4349695"/>
              <a:gd name="connsiteY5" fmla="*/ 551749 h 1885154"/>
              <a:gd name="connsiteX6" fmla="*/ 4021314 w 4349695"/>
              <a:gd name="connsiteY6" fmla="*/ 1425763 h 1885154"/>
              <a:gd name="connsiteX7" fmla="*/ 941023 w 4349695"/>
              <a:gd name="connsiteY7" fmla="*/ 1544921 h 1885154"/>
              <a:gd name="connsiteX8" fmla="*/ 563548 w 4349695"/>
              <a:gd name="connsiteY8" fmla="*/ 1885154 h 1885154"/>
              <a:gd name="connsiteX9" fmla="*/ 558214 w 4349695"/>
              <a:gd name="connsiteY9" fmla="*/ 1544826 h 1885154"/>
              <a:gd name="connsiteX0" fmla="*/ 533956 w 4325437"/>
              <a:gd name="connsiteY0" fmla="*/ 1544826 h 1885154"/>
              <a:gd name="connsiteX1" fmla="*/ 117077 w 4325437"/>
              <a:gd name="connsiteY1" fmla="*/ 1249388 h 1885154"/>
              <a:gd name="connsiteX2" fmla="*/ 10965 w 4325437"/>
              <a:gd name="connsiteY2" fmla="*/ 513580 h 1885154"/>
              <a:gd name="connsiteX3" fmla="*/ 630118 w 4325437"/>
              <a:gd name="connsiteY3" fmla="*/ 56691 h 1885154"/>
              <a:gd name="connsiteX4" fmla="*/ 3819414 w 4325437"/>
              <a:gd name="connsiteY4" fmla="*/ 61688 h 1885154"/>
              <a:gd name="connsiteX5" fmla="*/ 4304522 w 4325437"/>
              <a:gd name="connsiteY5" fmla="*/ 551749 h 1885154"/>
              <a:gd name="connsiteX6" fmla="*/ 3997056 w 4325437"/>
              <a:gd name="connsiteY6" fmla="*/ 1425763 h 1885154"/>
              <a:gd name="connsiteX7" fmla="*/ 916765 w 4325437"/>
              <a:gd name="connsiteY7" fmla="*/ 1544921 h 1885154"/>
              <a:gd name="connsiteX8" fmla="*/ 539290 w 4325437"/>
              <a:gd name="connsiteY8" fmla="*/ 1885154 h 1885154"/>
              <a:gd name="connsiteX9" fmla="*/ 533956 w 4325437"/>
              <a:gd name="connsiteY9" fmla="*/ 1544826 h 1885154"/>
              <a:gd name="connsiteX0" fmla="*/ 541936 w 4333417"/>
              <a:gd name="connsiteY0" fmla="*/ 1542160 h 1882488"/>
              <a:gd name="connsiteX1" fmla="*/ 125057 w 4333417"/>
              <a:gd name="connsiteY1" fmla="*/ 1246722 h 1882488"/>
              <a:gd name="connsiteX2" fmla="*/ 7711 w 4333417"/>
              <a:gd name="connsiteY2" fmla="*/ 468144 h 1882488"/>
              <a:gd name="connsiteX3" fmla="*/ 638098 w 4333417"/>
              <a:gd name="connsiteY3" fmla="*/ 54025 h 1882488"/>
              <a:gd name="connsiteX4" fmla="*/ 3827394 w 4333417"/>
              <a:gd name="connsiteY4" fmla="*/ 59022 h 1882488"/>
              <a:gd name="connsiteX5" fmla="*/ 4312502 w 4333417"/>
              <a:gd name="connsiteY5" fmla="*/ 549083 h 1882488"/>
              <a:gd name="connsiteX6" fmla="*/ 4005036 w 4333417"/>
              <a:gd name="connsiteY6" fmla="*/ 1423097 h 1882488"/>
              <a:gd name="connsiteX7" fmla="*/ 924745 w 4333417"/>
              <a:gd name="connsiteY7" fmla="*/ 1542255 h 1882488"/>
              <a:gd name="connsiteX8" fmla="*/ 547270 w 4333417"/>
              <a:gd name="connsiteY8" fmla="*/ 1882488 h 1882488"/>
              <a:gd name="connsiteX9" fmla="*/ 541936 w 4333417"/>
              <a:gd name="connsiteY9" fmla="*/ 1542160 h 1882488"/>
              <a:gd name="connsiteX0" fmla="*/ 541936 w 4388134"/>
              <a:gd name="connsiteY0" fmla="*/ 1552672 h 1893000"/>
              <a:gd name="connsiteX1" fmla="*/ 125057 w 4388134"/>
              <a:gd name="connsiteY1" fmla="*/ 1257234 h 1893000"/>
              <a:gd name="connsiteX2" fmla="*/ 7711 w 4388134"/>
              <a:gd name="connsiteY2" fmla="*/ 478656 h 1893000"/>
              <a:gd name="connsiteX3" fmla="*/ 638098 w 4388134"/>
              <a:gd name="connsiteY3" fmla="*/ 64537 h 1893000"/>
              <a:gd name="connsiteX4" fmla="*/ 3827394 w 4388134"/>
              <a:gd name="connsiteY4" fmla="*/ 69534 h 1893000"/>
              <a:gd name="connsiteX5" fmla="*/ 4357440 w 4388134"/>
              <a:gd name="connsiteY5" fmla="*/ 719981 h 1893000"/>
              <a:gd name="connsiteX6" fmla="*/ 4005036 w 4388134"/>
              <a:gd name="connsiteY6" fmla="*/ 1433609 h 1893000"/>
              <a:gd name="connsiteX7" fmla="*/ 924745 w 4388134"/>
              <a:gd name="connsiteY7" fmla="*/ 1552767 h 1893000"/>
              <a:gd name="connsiteX8" fmla="*/ 547270 w 4388134"/>
              <a:gd name="connsiteY8" fmla="*/ 1893000 h 1893000"/>
              <a:gd name="connsiteX9" fmla="*/ 541936 w 4388134"/>
              <a:gd name="connsiteY9" fmla="*/ 1552672 h 1893000"/>
              <a:gd name="connsiteX0" fmla="*/ 541936 w 4371319"/>
              <a:gd name="connsiteY0" fmla="*/ 1552672 h 1893000"/>
              <a:gd name="connsiteX1" fmla="*/ 125057 w 4371319"/>
              <a:gd name="connsiteY1" fmla="*/ 1257234 h 1893000"/>
              <a:gd name="connsiteX2" fmla="*/ 7711 w 4371319"/>
              <a:gd name="connsiteY2" fmla="*/ 478656 h 1893000"/>
              <a:gd name="connsiteX3" fmla="*/ 638098 w 4371319"/>
              <a:gd name="connsiteY3" fmla="*/ 64537 h 1893000"/>
              <a:gd name="connsiteX4" fmla="*/ 3827394 w 4371319"/>
              <a:gd name="connsiteY4" fmla="*/ 69534 h 1893000"/>
              <a:gd name="connsiteX5" fmla="*/ 4357440 w 4371319"/>
              <a:gd name="connsiteY5" fmla="*/ 719981 h 1893000"/>
              <a:gd name="connsiteX6" fmla="*/ 4005036 w 4371319"/>
              <a:gd name="connsiteY6" fmla="*/ 1433609 h 1893000"/>
              <a:gd name="connsiteX7" fmla="*/ 924745 w 4371319"/>
              <a:gd name="connsiteY7" fmla="*/ 1552767 h 1893000"/>
              <a:gd name="connsiteX8" fmla="*/ 547270 w 4371319"/>
              <a:gd name="connsiteY8" fmla="*/ 1893000 h 1893000"/>
              <a:gd name="connsiteX9" fmla="*/ 541936 w 4371319"/>
              <a:gd name="connsiteY9" fmla="*/ 1552672 h 1893000"/>
              <a:gd name="connsiteX0" fmla="*/ 541936 w 4371319"/>
              <a:gd name="connsiteY0" fmla="*/ 1552672 h 1860922"/>
              <a:gd name="connsiteX1" fmla="*/ 125057 w 4371319"/>
              <a:gd name="connsiteY1" fmla="*/ 1257234 h 1860922"/>
              <a:gd name="connsiteX2" fmla="*/ 7711 w 4371319"/>
              <a:gd name="connsiteY2" fmla="*/ 478656 h 1860922"/>
              <a:gd name="connsiteX3" fmla="*/ 638098 w 4371319"/>
              <a:gd name="connsiteY3" fmla="*/ 64537 h 1860922"/>
              <a:gd name="connsiteX4" fmla="*/ 3827394 w 4371319"/>
              <a:gd name="connsiteY4" fmla="*/ 69534 h 1860922"/>
              <a:gd name="connsiteX5" fmla="*/ 4357440 w 4371319"/>
              <a:gd name="connsiteY5" fmla="*/ 719981 h 1860922"/>
              <a:gd name="connsiteX6" fmla="*/ 4005036 w 4371319"/>
              <a:gd name="connsiteY6" fmla="*/ 1433609 h 1860922"/>
              <a:gd name="connsiteX7" fmla="*/ 924745 w 4371319"/>
              <a:gd name="connsiteY7" fmla="*/ 1552767 h 1860922"/>
              <a:gd name="connsiteX8" fmla="*/ 513567 w 4371319"/>
              <a:gd name="connsiteY8" fmla="*/ 1860922 h 1860922"/>
              <a:gd name="connsiteX9" fmla="*/ 541936 w 4371319"/>
              <a:gd name="connsiteY9" fmla="*/ 1552672 h 1860922"/>
              <a:gd name="connsiteX0" fmla="*/ 541936 w 4371319"/>
              <a:gd name="connsiteY0" fmla="*/ 1552672 h 1860922"/>
              <a:gd name="connsiteX1" fmla="*/ 125057 w 4371319"/>
              <a:gd name="connsiteY1" fmla="*/ 1257234 h 1860922"/>
              <a:gd name="connsiteX2" fmla="*/ 7711 w 4371319"/>
              <a:gd name="connsiteY2" fmla="*/ 478656 h 1860922"/>
              <a:gd name="connsiteX3" fmla="*/ 638098 w 4371319"/>
              <a:gd name="connsiteY3" fmla="*/ 64537 h 1860922"/>
              <a:gd name="connsiteX4" fmla="*/ 3827394 w 4371319"/>
              <a:gd name="connsiteY4" fmla="*/ 69534 h 1860922"/>
              <a:gd name="connsiteX5" fmla="*/ 4357440 w 4371319"/>
              <a:gd name="connsiteY5" fmla="*/ 719981 h 1860922"/>
              <a:gd name="connsiteX6" fmla="*/ 4003373 w 4371319"/>
              <a:gd name="connsiteY6" fmla="*/ 1412283 h 1860922"/>
              <a:gd name="connsiteX7" fmla="*/ 924745 w 4371319"/>
              <a:gd name="connsiteY7" fmla="*/ 1552767 h 1860922"/>
              <a:gd name="connsiteX8" fmla="*/ 513567 w 4371319"/>
              <a:gd name="connsiteY8" fmla="*/ 1860922 h 1860922"/>
              <a:gd name="connsiteX9" fmla="*/ 541936 w 4371319"/>
              <a:gd name="connsiteY9" fmla="*/ 1552672 h 1860922"/>
              <a:gd name="connsiteX0" fmla="*/ 541936 w 4372709"/>
              <a:gd name="connsiteY0" fmla="*/ 1574600 h 1882850"/>
              <a:gd name="connsiteX1" fmla="*/ 125057 w 4372709"/>
              <a:gd name="connsiteY1" fmla="*/ 1279162 h 1882850"/>
              <a:gd name="connsiteX2" fmla="*/ 7711 w 4372709"/>
              <a:gd name="connsiteY2" fmla="*/ 500584 h 1882850"/>
              <a:gd name="connsiteX3" fmla="*/ 638098 w 4372709"/>
              <a:gd name="connsiteY3" fmla="*/ 86465 h 1882850"/>
              <a:gd name="connsiteX4" fmla="*/ 3836101 w 4372709"/>
              <a:gd name="connsiteY4" fmla="*/ 58680 h 1882850"/>
              <a:gd name="connsiteX5" fmla="*/ 4357440 w 4372709"/>
              <a:gd name="connsiteY5" fmla="*/ 741909 h 1882850"/>
              <a:gd name="connsiteX6" fmla="*/ 4003373 w 4372709"/>
              <a:gd name="connsiteY6" fmla="*/ 1434211 h 1882850"/>
              <a:gd name="connsiteX7" fmla="*/ 924745 w 4372709"/>
              <a:gd name="connsiteY7" fmla="*/ 1574695 h 1882850"/>
              <a:gd name="connsiteX8" fmla="*/ 513567 w 4372709"/>
              <a:gd name="connsiteY8" fmla="*/ 1882850 h 1882850"/>
              <a:gd name="connsiteX9" fmla="*/ 541936 w 4372709"/>
              <a:gd name="connsiteY9" fmla="*/ 1574600 h 1882850"/>
              <a:gd name="connsiteX0" fmla="*/ 596079 w 4426852"/>
              <a:gd name="connsiteY0" fmla="*/ 1574294 h 1882544"/>
              <a:gd name="connsiteX1" fmla="*/ 179200 w 4426852"/>
              <a:gd name="connsiteY1" fmla="*/ 1278856 h 1882544"/>
              <a:gd name="connsiteX2" fmla="*/ 5005 w 4426852"/>
              <a:gd name="connsiteY2" fmla="*/ 493573 h 1882544"/>
              <a:gd name="connsiteX3" fmla="*/ 692241 w 4426852"/>
              <a:gd name="connsiteY3" fmla="*/ 86159 h 1882544"/>
              <a:gd name="connsiteX4" fmla="*/ 3890244 w 4426852"/>
              <a:gd name="connsiteY4" fmla="*/ 58374 h 1882544"/>
              <a:gd name="connsiteX5" fmla="*/ 4411583 w 4426852"/>
              <a:gd name="connsiteY5" fmla="*/ 741603 h 1882544"/>
              <a:gd name="connsiteX6" fmla="*/ 4057516 w 4426852"/>
              <a:gd name="connsiteY6" fmla="*/ 1433905 h 1882544"/>
              <a:gd name="connsiteX7" fmla="*/ 978888 w 4426852"/>
              <a:gd name="connsiteY7" fmla="*/ 1574389 h 1882544"/>
              <a:gd name="connsiteX8" fmla="*/ 567710 w 4426852"/>
              <a:gd name="connsiteY8" fmla="*/ 1882544 h 1882544"/>
              <a:gd name="connsiteX9" fmla="*/ 596079 w 4426852"/>
              <a:gd name="connsiteY9" fmla="*/ 1574294 h 1882544"/>
              <a:gd name="connsiteX0" fmla="*/ 614119 w 4445340"/>
              <a:gd name="connsiteY0" fmla="*/ 1619631 h 1927881"/>
              <a:gd name="connsiteX1" fmla="*/ 197240 w 4445340"/>
              <a:gd name="connsiteY1" fmla="*/ 1324193 h 1927881"/>
              <a:gd name="connsiteX2" fmla="*/ 23045 w 4445340"/>
              <a:gd name="connsiteY2" fmla="*/ 538910 h 1927881"/>
              <a:gd name="connsiteX3" fmla="*/ 692421 w 4445340"/>
              <a:gd name="connsiteY3" fmla="*/ 46983 h 1927881"/>
              <a:gd name="connsiteX4" fmla="*/ 3908284 w 4445340"/>
              <a:gd name="connsiteY4" fmla="*/ 103711 h 1927881"/>
              <a:gd name="connsiteX5" fmla="*/ 4429623 w 4445340"/>
              <a:gd name="connsiteY5" fmla="*/ 786940 h 1927881"/>
              <a:gd name="connsiteX6" fmla="*/ 4075556 w 4445340"/>
              <a:gd name="connsiteY6" fmla="*/ 1479242 h 1927881"/>
              <a:gd name="connsiteX7" fmla="*/ 996928 w 4445340"/>
              <a:gd name="connsiteY7" fmla="*/ 1619726 h 1927881"/>
              <a:gd name="connsiteX8" fmla="*/ 585750 w 4445340"/>
              <a:gd name="connsiteY8" fmla="*/ 1927881 h 1927881"/>
              <a:gd name="connsiteX9" fmla="*/ 614119 w 4445340"/>
              <a:gd name="connsiteY9" fmla="*/ 1619631 h 1927881"/>
              <a:gd name="connsiteX0" fmla="*/ 595113 w 4426334"/>
              <a:gd name="connsiteY0" fmla="*/ 1619631 h 1927881"/>
              <a:gd name="connsiteX1" fmla="*/ 178234 w 4426334"/>
              <a:gd name="connsiteY1" fmla="*/ 1324193 h 1927881"/>
              <a:gd name="connsiteX2" fmla="*/ 4039 w 4426334"/>
              <a:gd name="connsiteY2" fmla="*/ 538910 h 1927881"/>
              <a:gd name="connsiteX3" fmla="*/ 673415 w 4426334"/>
              <a:gd name="connsiteY3" fmla="*/ 46983 h 1927881"/>
              <a:gd name="connsiteX4" fmla="*/ 3889278 w 4426334"/>
              <a:gd name="connsiteY4" fmla="*/ 103711 h 1927881"/>
              <a:gd name="connsiteX5" fmla="*/ 4410617 w 4426334"/>
              <a:gd name="connsiteY5" fmla="*/ 786940 h 1927881"/>
              <a:gd name="connsiteX6" fmla="*/ 4056550 w 4426334"/>
              <a:gd name="connsiteY6" fmla="*/ 1479242 h 1927881"/>
              <a:gd name="connsiteX7" fmla="*/ 977922 w 4426334"/>
              <a:gd name="connsiteY7" fmla="*/ 1619726 h 1927881"/>
              <a:gd name="connsiteX8" fmla="*/ 566744 w 4426334"/>
              <a:gd name="connsiteY8" fmla="*/ 1927881 h 1927881"/>
              <a:gd name="connsiteX9" fmla="*/ 595113 w 4426334"/>
              <a:gd name="connsiteY9" fmla="*/ 1619631 h 1927881"/>
              <a:gd name="connsiteX0" fmla="*/ 579832 w 4411053"/>
              <a:gd name="connsiteY0" fmla="*/ 1613526 h 1921776"/>
              <a:gd name="connsiteX1" fmla="*/ 162953 w 4411053"/>
              <a:gd name="connsiteY1" fmla="*/ 1318088 h 1921776"/>
              <a:gd name="connsiteX2" fmla="*/ 4508 w 4411053"/>
              <a:gd name="connsiteY2" fmla="*/ 445916 h 1921776"/>
              <a:gd name="connsiteX3" fmla="*/ 658134 w 4411053"/>
              <a:gd name="connsiteY3" fmla="*/ 40878 h 1921776"/>
              <a:gd name="connsiteX4" fmla="*/ 3873997 w 4411053"/>
              <a:gd name="connsiteY4" fmla="*/ 97606 h 1921776"/>
              <a:gd name="connsiteX5" fmla="*/ 4395336 w 4411053"/>
              <a:gd name="connsiteY5" fmla="*/ 780835 h 1921776"/>
              <a:gd name="connsiteX6" fmla="*/ 4041269 w 4411053"/>
              <a:gd name="connsiteY6" fmla="*/ 1473137 h 1921776"/>
              <a:gd name="connsiteX7" fmla="*/ 962641 w 4411053"/>
              <a:gd name="connsiteY7" fmla="*/ 1613621 h 1921776"/>
              <a:gd name="connsiteX8" fmla="*/ 551463 w 4411053"/>
              <a:gd name="connsiteY8" fmla="*/ 1921776 h 1921776"/>
              <a:gd name="connsiteX9" fmla="*/ 579832 w 4411053"/>
              <a:gd name="connsiteY9" fmla="*/ 1613526 h 1921776"/>
              <a:gd name="connsiteX0" fmla="*/ 579832 w 4411053"/>
              <a:gd name="connsiteY0" fmla="*/ 1613526 h 1921776"/>
              <a:gd name="connsiteX1" fmla="*/ 162953 w 4411053"/>
              <a:gd name="connsiteY1" fmla="*/ 1318088 h 1921776"/>
              <a:gd name="connsiteX2" fmla="*/ 4508 w 4411053"/>
              <a:gd name="connsiteY2" fmla="*/ 445916 h 1921776"/>
              <a:gd name="connsiteX3" fmla="*/ 658134 w 4411053"/>
              <a:gd name="connsiteY3" fmla="*/ 40878 h 1921776"/>
              <a:gd name="connsiteX4" fmla="*/ 3873997 w 4411053"/>
              <a:gd name="connsiteY4" fmla="*/ 97606 h 1921776"/>
              <a:gd name="connsiteX5" fmla="*/ 4395336 w 4411053"/>
              <a:gd name="connsiteY5" fmla="*/ 780835 h 1921776"/>
              <a:gd name="connsiteX6" fmla="*/ 4041269 w 4411053"/>
              <a:gd name="connsiteY6" fmla="*/ 1473137 h 1921776"/>
              <a:gd name="connsiteX7" fmla="*/ 962641 w 4411053"/>
              <a:gd name="connsiteY7" fmla="*/ 1613621 h 1921776"/>
              <a:gd name="connsiteX8" fmla="*/ 551463 w 4411053"/>
              <a:gd name="connsiteY8" fmla="*/ 1921776 h 1921776"/>
              <a:gd name="connsiteX9" fmla="*/ 579832 w 4411053"/>
              <a:gd name="connsiteY9" fmla="*/ 1613526 h 1921776"/>
              <a:gd name="connsiteX0" fmla="*/ 579832 w 4411053"/>
              <a:gd name="connsiteY0" fmla="*/ 1613526 h 1921776"/>
              <a:gd name="connsiteX1" fmla="*/ 162953 w 4411053"/>
              <a:gd name="connsiteY1" fmla="*/ 1318088 h 1921776"/>
              <a:gd name="connsiteX2" fmla="*/ 4508 w 4411053"/>
              <a:gd name="connsiteY2" fmla="*/ 445916 h 1921776"/>
              <a:gd name="connsiteX3" fmla="*/ 658134 w 4411053"/>
              <a:gd name="connsiteY3" fmla="*/ 40878 h 1921776"/>
              <a:gd name="connsiteX4" fmla="*/ 3873997 w 4411053"/>
              <a:gd name="connsiteY4" fmla="*/ 97606 h 1921776"/>
              <a:gd name="connsiteX5" fmla="*/ 4395336 w 4411053"/>
              <a:gd name="connsiteY5" fmla="*/ 780835 h 1921776"/>
              <a:gd name="connsiteX6" fmla="*/ 4041269 w 4411053"/>
              <a:gd name="connsiteY6" fmla="*/ 1473137 h 1921776"/>
              <a:gd name="connsiteX7" fmla="*/ 962641 w 4411053"/>
              <a:gd name="connsiteY7" fmla="*/ 1613621 h 1921776"/>
              <a:gd name="connsiteX8" fmla="*/ 551463 w 4411053"/>
              <a:gd name="connsiteY8" fmla="*/ 1921776 h 1921776"/>
              <a:gd name="connsiteX9" fmla="*/ 579832 w 4411053"/>
              <a:gd name="connsiteY9" fmla="*/ 1613526 h 1921776"/>
              <a:gd name="connsiteX0" fmla="*/ 579832 w 4410649"/>
              <a:gd name="connsiteY0" fmla="*/ 1629405 h 1937655"/>
              <a:gd name="connsiteX1" fmla="*/ 162953 w 4410649"/>
              <a:gd name="connsiteY1" fmla="*/ 1333967 h 1937655"/>
              <a:gd name="connsiteX2" fmla="*/ 4508 w 4410649"/>
              <a:gd name="connsiteY2" fmla="*/ 461795 h 1937655"/>
              <a:gd name="connsiteX3" fmla="*/ 658134 w 4410649"/>
              <a:gd name="connsiteY3" fmla="*/ 56757 h 1937655"/>
              <a:gd name="connsiteX4" fmla="*/ 3871596 w 4410649"/>
              <a:gd name="connsiteY4" fmla="*/ 83126 h 1937655"/>
              <a:gd name="connsiteX5" fmla="*/ 4395336 w 4410649"/>
              <a:gd name="connsiteY5" fmla="*/ 796714 h 1937655"/>
              <a:gd name="connsiteX6" fmla="*/ 4041269 w 4410649"/>
              <a:gd name="connsiteY6" fmla="*/ 1489016 h 1937655"/>
              <a:gd name="connsiteX7" fmla="*/ 962641 w 4410649"/>
              <a:gd name="connsiteY7" fmla="*/ 1629500 h 1937655"/>
              <a:gd name="connsiteX8" fmla="*/ 551463 w 4410649"/>
              <a:gd name="connsiteY8" fmla="*/ 1937655 h 1937655"/>
              <a:gd name="connsiteX9" fmla="*/ 579832 w 4410649"/>
              <a:gd name="connsiteY9" fmla="*/ 1629405 h 1937655"/>
              <a:gd name="connsiteX0" fmla="*/ 579832 w 4410649"/>
              <a:gd name="connsiteY0" fmla="*/ 1629405 h 1937655"/>
              <a:gd name="connsiteX1" fmla="*/ 162953 w 4410649"/>
              <a:gd name="connsiteY1" fmla="*/ 1333967 h 1937655"/>
              <a:gd name="connsiteX2" fmla="*/ 4508 w 4410649"/>
              <a:gd name="connsiteY2" fmla="*/ 461795 h 1937655"/>
              <a:gd name="connsiteX3" fmla="*/ 658134 w 4410649"/>
              <a:gd name="connsiteY3" fmla="*/ 56757 h 1937655"/>
              <a:gd name="connsiteX4" fmla="*/ 3871596 w 4410649"/>
              <a:gd name="connsiteY4" fmla="*/ 83126 h 1937655"/>
              <a:gd name="connsiteX5" fmla="*/ 4395336 w 4410649"/>
              <a:gd name="connsiteY5" fmla="*/ 796714 h 1937655"/>
              <a:gd name="connsiteX6" fmla="*/ 4041269 w 4410649"/>
              <a:gd name="connsiteY6" fmla="*/ 1489016 h 1937655"/>
              <a:gd name="connsiteX7" fmla="*/ 962641 w 4410649"/>
              <a:gd name="connsiteY7" fmla="*/ 1629500 h 1937655"/>
              <a:gd name="connsiteX8" fmla="*/ 551463 w 4410649"/>
              <a:gd name="connsiteY8" fmla="*/ 1937655 h 1937655"/>
              <a:gd name="connsiteX9" fmla="*/ 579832 w 4410649"/>
              <a:gd name="connsiteY9" fmla="*/ 1629405 h 1937655"/>
              <a:gd name="connsiteX0" fmla="*/ 579832 w 4410649"/>
              <a:gd name="connsiteY0" fmla="*/ 1638498 h 1946748"/>
              <a:gd name="connsiteX1" fmla="*/ 162953 w 4410649"/>
              <a:gd name="connsiteY1" fmla="*/ 1343060 h 1946748"/>
              <a:gd name="connsiteX2" fmla="*/ 4508 w 4410649"/>
              <a:gd name="connsiteY2" fmla="*/ 470888 h 1946748"/>
              <a:gd name="connsiteX3" fmla="*/ 658134 w 4410649"/>
              <a:gd name="connsiteY3" fmla="*/ 65850 h 1946748"/>
              <a:gd name="connsiteX4" fmla="*/ 3871596 w 4410649"/>
              <a:gd name="connsiteY4" fmla="*/ 92219 h 1946748"/>
              <a:gd name="connsiteX5" fmla="*/ 4395336 w 4410649"/>
              <a:gd name="connsiteY5" fmla="*/ 805807 h 1946748"/>
              <a:gd name="connsiteX6" fmla="*/ 4041269 w 4410649"/>
              <a:gd name="connsiteY6" fmla="*/ 1498109 h 1946748"/>
              <a:gd name="connsiteX7" fmla="*/ 962641 w 4410649"/>
              <a:gd name="connsiteY7" fmla="*/ 1638593 h 1946748"/>
              <a:gd name="connsiteX8" fmla="*/ 551463 w 4410649"/>
              <a:gd name="connsiteY8" fmla="*/ 1946748 h 1946748"/>
              <a:gd name="connsiteX9" fmla="*/ 579832 w 4410649"/>
              <a:gd name="connsiteY9" fmla="*/ 1638498 h 1946748"/>
              <a:gd name="connsiteX0" fmla="*/ 579832 w 4410649"/>
              <a:gd name="connsiteY0" fmla="*/ 1638498 h 1972588"/>
              <a:gd name="connsiteX1" fmla="*/ 162953 w 4410649"/>
              <a:gd name="connsiteY1" fmla="*/ 1343060 h 1972588"/>
              <a:gd name="connsiteX2" fmla="*/ 4508 w 4410649"/>
              <a:gd name="connsiteY2" fmla="*/ 470888 h 1972588"/>
              <a:gd name="connsiteX3" fmla="*/ 658134 w 4410649"/>
              <a:gd name="connsiteY3" fmla="*/ 65850 h 1972588"/>
              <a:gd name="connsiteX4" fmla="*/ 3871596 w 4410649"/>
              <a:gd name="connsiteY4" fmla="*/ 92219 h 1972588"/>
              <a:gd name="connsiteX5" fmla="*/ 4395336 w 4410649"/>
              <a:gd name="connsiteY5" fmla="*/ 805807 h 1972588"/>
              <a:gd name="connsiteX6" fmla="*/ 4041269 w 4410649"/>
              <a:gd name="connsiteY6" fmla="*/ 1498109 h 1972588"/>
              <a:gd name="connsiteX7" fmla="*/ 962641 w 4410649"/>
              <a:gd name="connsiteY7" fmla="*/ 1638593 h 1972588"/>
              <a:gd name="connsiteX8" fmla="*/ 773590 w 4410649"/>
              <a:gd name="connsiteY8" fmla="*/ 1972588 h 1972588"/>
              <a:gd name="connsiteX9" fmla="*/ 579832 w 4410649"/>
              <a:gd name="connsiteY9" fmla="*/ 1638498 h 1972588"/>
              <a:gd name="connsiteX0" fmla="*/ 579832 w 4410649"/>
              <a:gd name="connsiteY0" fmla="*/ 1638498 h 1972588"/>
              <a:gd name="connsiteX1" fmla="*/ 162953 w 4410649"/>
              <a:gd name="connsiteY1" fmla="*/ 1343060 h 1972588"/>
              <a:gd name="connsiteX2" fmla="*/ 4508 w 4410649"/>
              <a:gd name="connsiteY2" fmla="*/ 470888 h 1972588"/>
              <a:gd name="connsiteX3" fmla="*/ 658134 w 4410649"/>
              <a:gd name="connsiteY3" fmla="*/ 65850 h 1972588"/>
              <a:gd name="connsiteX4" fmla="*/ 3871596 w 4410649"/>
              <a:gd name="connsiteY4" fmla="*/ 92219 h 1972588"/>
              <a:gd name="connsiteX5" fmla="*/ 4395336 w 4410649"/>
              <a:gd name="connsiteY5" fmla="*/ 805807 h 1972588"/>
              <a:gd name="connsiteX6" fmla="*/ 4041269 w 4410649"/>
              <a:gd name="connsiteY6" fmla="*/ 1498109 h 1972588"/>
              <a:gd name="connsiteX7" fmla="*/ 962641 w 4410649"/>
              <a:gd name="connsiteY7" fmla="*/ 1638593 h 1972588"/>
              <a:gd name="connsiteX8" fmla="*/ 773590 w 4410649"/>
              <a:gd name="connsiteY8" fmla="*/ 1972588 h 1972588"/>
              <a:gd name="connsiteX9" fmla="*/ 579832 w 4410649"/>
              <a:gd name="connsiteY9" fmla="*/ 1638498 h 1972588"/>
              <a:gd name="connsiteX0" fmla="*/ 579832 w 4410649"/>
              <a:gd name="connsiteY0" fmla="*/ 1638498 h 1972588"/>
              <a:gd name="connsiteX1" fmla="*/ 162953 w 4410649"/>
              <a:gd name="connsiteY1" fmla="*/ 1343060 h 1972588"/>
              <a:gd name="connsiteX2" fmla="*/ 4508 w 4410649"/>
              <a:gd name="connsiteY2" fmla="*/ 470888 h 1972588"/>
              <a:gd name="connsiteX3" fmla="*/ 658134 w 4410649"/>
              <a:gd name="connsiteY3" fmla="*/ 65850 h 1972588"/>
              <a:gd name="connsiteX4" fmla="*/ 3871596 w 4410649"/>
              <a:gd name="connsiteY4" fmla="*/ 92219 h 1972588"/>
              <a:gd name="connsiteX5" fmla="*/ 4395336 w 4410649"/>
              <a:gd name="connsiteY5" fmla="*/ 805807 h 1972588"/>
              <a:gd name="connsiteX6" fmla="*/ 4041269 w 4410649"/>
              <a:gd name="connsiteY6" fmla="*/ 1498109 h 1972588"/>
              <a:gd name="connsiteX7" fmla="*/ 962641 w 4410649"/>
              <a:gd name="connsiteY7" fmla="*/ 1638593 h 1972588"/>
              <a:gd name="connsiteX8" fmla="*/ 773590 w 4410649"/>
              <a:gd name="connsiteY8" fmla="*/ 1972588 h 1972588"/>
              <a:gd name="connsiteX9" fmla="*/ 579832 w 4410649"/>
              <a:gd name="connsiteY9" fmla="*/ 1638498 h 1972588"/>
              <a:gd name="connsiteX0" fmla="*/ 579832 w 4410649"/>
              <a:gd name="connsiteY0" fmla="*/ 1638498 h 1966993"/>
              <a:gd name="connsiteX1" fmla="*/ 162953 w 4410649"/>
              <a:gd name="connsiteY1" fmla="*/ 1343060 h 1966993"/>
              <a:gd name="connsiteX2" fmla="*/ 4508 w 4410649"/>
              <a:gd name="connsiteY2" fmla="*/ 470888 h 1966993"/>
              <a:gd name="connsiteX3" fmla="*/ 658134 w 4410649"/>
              <a:gd name="connsiteY3" fmla="*/ 65850 h 1966993"/>
              <a:gd name="connsiteX4" fmla="*/ 3871596 w 4410649"/>
              <a:gd name="connsiteY4" fmla="*/ 92219 h 1966993"/>
              <a:gd name="connsiteX5" fmla="*/ 4395336 w 4410649"/>
              <a:gd name="connsiteY5" fmla="*/ 805807 h 1966993"/>
              <a:gd name="connsiteX6" fmla="*/ 4041269 w 4410649"/>
              <a:gd name="connsiteY6" fmla="*/ 1498109 h 1966993"/>
              <a:gd name="connsiteX7" fmla="*/ 962641 w 4410649"/>
              <a:gd name="connsiteY7" fmla="*/ 1638593 h 1966993"/>
              <a:gd name="connsiteX8" fmla="*/ 853844 w 4410649"/>
              <a:gd name="connsiteY8" fmla="*/ 1966993 h 1966993"/>
              <a:gd name="connsiteX9" fmla="*/ 579832 w 4410649"/>
              <a:gd name="connsiteY9" fmla="*/ 1638498 h 1966993"/>
              <a:gd name="connsiteX0" fmla="*/ 579832 w 4410649"/>
              <a:gd name="connsiteY0" fmla="*/ 1638498 h 1966993"/>
              <a:gd name="connsiteX1" fmla="*/ 162953 w 4410649"/>
              <a:gd name="connsiteY1" fmla="*/ 1343060 h 1966993"/>
              <a:gd name="connsiteX2" fmla="*/ 4508 w 4410649"/>
              <a:gd name="connsiteY2" fmla="*/ 470888 h 1966993"/>
              <a:gd name="connsiteX3" fmla="*/ 658134 w 4410649"/>
              <a:gd name="connsiteY3" fmla="*/ 65850 h 1966993"/>
              <a:gd name="connsiteX4" fmla="*/ 3871596 w 4410649"/>
              <a:gd name="connsiteY4" fmla="*/ 92219 h 1966993"/>
              <a:gd name="connsiteX5" fmla="*/ 4395336 w 4410649"/>
              <a:gd name="connsiteY5" fmla="*/ 805807 h 1966993"/>
              <a:gd name="connsiteX6" fmla="*/ 4041269 w 4410649"/>
              <a:gd name="connsiteY6" fmla="*/ 1498109 h 1966993"/>
              <a:gd name="connsiteX7" fmla="*/ 962641 w 4410649"/>
              <a:gd name="connsiteY7" fmla="*/ 1638593 h 1966993"/>
              <a:gd name="connsiteX8" fmla="*/ 853844 w 4410649"/>
              <a:gd name="connsiteY8" fmla="*/ 1966993 h 1966993"/>
              <a:gd name="connsiteX9" fmla="*/ 579832 w 4410649"/>
              <a:gd name="connsiteY9" fmla="*/ 1638498 h 1966993"/>
              <a:gd name="connsiteX0" fmla="*/ 579832 w 4410649"/>
              <a:gd name="connsiteY0" fmla="*/ 1638498 h 1966993"/>
              <a:gd name="connsiteX1" fmla="*/ 162953 w 4410649"/>
              <a:gd name="connsiteY1" fmla="*/ 1343060 h 1966993"/>
              <a:gd name="connsiteX2" fmla="*/ 4508 w 4410649"/>
              <a:gd name="connsiteY2" fmla="*/ 470888 h 1966993"/>
              <a:gd name="connsiteX3" fmla="*/ 658134 w 4410649"/>
              <a:gd name="connsiteY3" fmla="*/ 65850 h 1966993"/>
              <a:gd name="connsiteX4" fmla="*/ 3871596 w 4410649"/>
              <a:gd name="connsiteY4" fmla="*/ 92219 h 1966993"/>
              <a:gd name="connsiteX5" fmla="*/ 4395336 w 4410649"/>
              <a:gd name="connsiteY5" fmla="*/ 805807 h 1966993"/>
              <a:gd name="connsiteX6" fmla="*/ 4041269 w 4410649"/>
              <a:gd name="connsiteY6" fmla="*/ 1498109 h 1966993"/>
              <a:gd name="connsiteX7" fmla="*/ 962641 w 4410649"/>
              <a:gd name="connsiteY7" fmla="*/ 1638593 h 1966993"/>
              <a:gd name="connsiteX8" fmla="*/ 853844 w 4410649"/>
              <a:gd name="connsiteY8" fmla="*/ 1966993 h 1966993"/>
              <a:gd name="connsiteX9" fmla="*/ 579832 w 4410649"/>
              <a:gd name="connsiteY9" fmla="*/ 1638498 h 1966993"/>
              <a:gd name="connsiteX0" fmla="*/ 579832 w 4428152"/>
              <a:gd name="connsiteY0" fmla="*/ 1638498 h 1966993"/>
              <a:gd name="connsiteX1" fmla="*/ 162953 w 4428152"/>
              <a:gd name="connsiteY1" fmla="*/ 1343060 h 1966993"/>
              <a:gd name="connsiteX2" fmla="*/ 4508 w 4428152"/>
              <a:gd name="connsiteY2" fmla="*/ 470888 h 1966993"/>
              <a:gd name="connsiteX3" fmla="*/ 658134 w 4428152"/>
              <a:gd name="connsiteY3" fmla="*/ 65850 h 1966993"/>
              <a:gd name="connsiteX4" fmla="*/ 3871596 w 4428152"/>
              <a:gd name="connsiteY4" fmla="*/ 92219 h 1966993"/>
              <a:gd name="connsiteX5" fmla="*/ 4395336 w 4428152"/>
              <a:gd name="connsiteY5" fmla="*/ 805807 h 1966993"/>
              <a:gd name="connsiteX6" fmla="*/ 4041269 w 4428152"/>
              <a:gd name="connsiteY6" fmla="*/ 1498109 h 1966993"/>
              <a:gd name="connsiteX7" fmla="*/ 911570 w 4428152"/>
              <a:gd name="connsiteY7" fmla="*/ 1642154 h 1966993"/>
              <a:gd name="connsiteX8" fmla="*/ 853844 w 4428152"/>
              <a:gd name="connsiteY8" fmla="*/ 1966993 h 1966993"/>
              <a:gd name="connsiteX9" fmla="*/ 579832 w 4428152"/>
              <a:gd name="connsiteY9" fmla="*/ 1638498 h 1966993"/>
              <a:gd name="connsiteX0" fmla="*/ 579832 w 4428152"/>
              <a:gd name="connsiteY0" fmla="*/ 1638498 h 1962415"/>
              <a:gd name="connsiteX1" fmla="*/ 162953 w 4428152"/>
              <a:gd name="connsiteY1" fmla="*/ 1343060 h 1962415"/>
              <a:gd name="connsiteX2" fmla="*/ 4508 w 4428152"/>
              <a:gd name="connsiteY2" fmla="*/ 470888 h 1962415"/>
              <a:gd name="connsiteX3" fmla="*/ 658134 w 4428152"/>
              <a:gd name="connsiteY3" fmla="*/ 65850 h 1962415"/>
              <a:gd name="connsiteX4" fmla="*/ 3871596 w 4428152"/>
              <a:gd name="connsiteY4" fmla="*/ 92219 h 1962415"/>
              <a:gd name="connsiteX5" fmla="*/ 4395336 w 4428152"/>
              <a:gd name="connsiteY5" fmla="*/ 805807 h 1962415"/>
              <a:gd name="connsiteX6" fmla="*/ 4041269 w 4428152"/>
              <a:gd name="connsiteY6" fmla="*/ 1498109 h 1962415"/>
              <a:gd name="connsiteX7" fmla="*/ 911570 w 4428152"/>
              <a:gd name="connsiteY7" fmla="*/ 1642154 h 1962415"/>
              <a:gd name="connsiteX8" fmla="*/ 919506 w 4428152"/>
              <a:gd name="connsiteY8" fmla="*/ 1962415 h 1962415"/>
              <a:gd name="connsiteX9" fmla="*/ 579832 w 4428152"/>
              <a:gd name="connsiteY9" fmla="*/ 1638498 h 1962415"/>
              <a:gd name="connsiteX0" fmla="*/ 579832 w 4428152"/>
              <a:gd name="connsiteY0" fmla="*/ 1638498 h 1962415"/>
              <a:gd name="connsiteX1" fmla="*/ 162953 w 4428152"/>
              <a:gd name="connsiteY1" fmla="*/ 1343060 h 1962415"/>
              <a:gd name="connsiteX2" fmla="*/ 4508 w 4428152"/>
              <a:gd name="connsiteY2" fmla="*/ 470888 h 1962415"/>
              <a:gd name="connsiteX3" fmla="*/ 658134 w 4428152"/>
              <a:gd name="connsiteY3" fmla="*/ 65850 h 1962415"/>
              <a:gd name="connsiteX4" fmla="*/ 3871596 w 4428152"/>
              <a:gd name="connsiteY4" fmla="*/ 92219 h 1962415"/>
              <a:gd name="connsiteX5" fmla="*/ 4395336 w 4428152"/>
              <a:gd name="connsiteY5" fmla="*/ 805807 h 1962415"/>
              <a:gd name="connsiteX6" fmla="*/ 4041269 w 4428152"/>
              <a:gd name="connsiteY6" fmla="*/ 1498109 h 1962415"/>
              <a:gd name="connsiteX7" fmla="*/ 911570 w 4428152"/>
              <a:gd name="connsiteY7" fmla="*/ 1642154 h 1962415"/>
              <a:gd name="connsiteX8" fmla="*/ 919506 w 4428152"/>
              <a:gd name="connsiteY8" fmla="*/ 1962415 h 1962415"/>
              <a:gd name="connsiteX9" fmla="*/ 579832 w 4428152"/>
              <a:gd name="connsiteY9" fmla="*/ 1638498 h 1962415"/>
              <a:gd name="connsiteX0" fmla="*/ 579832 w 4428152"/>
              <a:gd name="connsiteY0" fmla="*/ 1638498 h 1962415"/>
              <a:gd name="connsiteX1" fmla="*/ 162953 w 4428152"/>
              <a:gd name="connsiteY1" fmla="*/ 1343060 h 1962415"/>
              <a:gd name="connsiteX2" fmla="*/ 4508 w 4428152"/>
              <a:gd name="connsiteY2" fmla="*/ 470888 h 1962415"/>
              <a:gd name="connsiteX3" fmla="*/ 658134 w 4428152"/>
              <a:gd name="connsiteY3" fmla="*/ 65850 h 1962415"/>
              <a:gd name="connsiteX4" fmla="*/ 3871596 w 4428152"/>
              <a:gd name="connsiteY4" fmla="*/ 92219 h 1962415"/>
              <a:gd name="connsiteX5" fmla="*/ 4395336 w 4428152"/>
              <a:gd name="connsiteY5" fmla="*/ 805807 h 1962415"/>
              <a:gd name="connsiteX6" fmla="*/ 4041269 w 4428152"/>
              <a:gd name="connsiteY6" fmla="*/ 1498109 h 1962415"/>
              <a:gd name="connsiteX7" fmla="*/ 911570 w 4428152"/>
              <a:gd name="connsiteY7" fmla="*/ 1642154 h 1962415"/>
              <a:gd name="connsiteX8" fmla="*/ 919506 w 4428152"/>
              <a:gd name="connsiteY8" fmla="*/ 1962415 h 1962415"/>
              <a:gd name="connsiteX9" fmla="*/ 579832 w 4428152"/>
              <a:gd name="connsiteY9" fmla="*/ 1638498 h 1962415"/>
              <a:gd name="connsiteX0" fmla="*/ 579832 w 4410649"/>
              <a:gd name="connsiteY0" fmla="*/ 1638498 h 1962415"/>
              <a:gd name="connsiteX1" fmla="*/ 162953 w 4410649"/>
              <a:gd name="connsiteY1" fmla="*/ 1343060 h 1962415"/>
              <a:gd name="connsiteX2" fmla="*/ 4508 w 4410649"/>
              <a:gd name="connsiteY2" fmla="*/ 470888 h 1962415"/>
              <a:gd name="connsiteX3" fmla="*/ 658134 w 4410649"/>
              <a:gd name="connsiteY3" fmla="*/ 65850 h 1962415"/>
              <a:gd name="connsiteX4" fmla="*/ 3871596 w 4410649"/>
              <a:gd name="connsiteY4" fmla="*/ 92219 h 1962415"/>
              <a:gd name="connsiteX5" fmla="*/ 4395336 w 4410649"/>
              <a:gd name="connsiteY5" fmla="*/ 805807 h 1962415"/>
              <a:gd name="connsiteX6" fmla="*/ 4041269 w 4410649"/>
              <a:gd name="connsiteY6" fmla="*/ 1498109 h 1962415"/>
              <a:gd name="connsiteX7" fmla="*/ 911570 w 4410649"/>
              <a:gd name="connsiteY7" fmla="*/ 1642154 h 1962415"/>
              <a:gd name="connsiteX8" fmla="*/ 919506 w 4410649"/>
              <a:gd name="connsiteY8" fmla="*/ 1962415 h 1962415"/>
              <a:gd name="connsiteX9" fmla="*/ 579832 w 4410649"/>
              <a:gd name="connsiteY9" fmla="*/ 1638498 h 1962415"/>
              <a:gd name="connsiteX0" fmla="*/ 579832 w 4410649"/>
              <a:gd name="connsiteY0" fmla="*/ 1638498 h 1962415"/>
              <a:gd name="connsiteX1" fmla="*/ 162953 w 4410649"/>
              <a:gd name="connsiteY1" fmla="*/ 1343060 h 1962415"/>
              <a:gd name="connsiteX2" fmla="*/ 4508 w 4410649"/>
              <a:gd name="connsiteY2" fmla="*/ 470888 h 1962415"/>
              <a:gd name="connsiteX3" fmla="*/ 658134 w 4410649"/>
              <a:gd name="connsiteY3" fmla="*/ 65850 h 1962415"/>
              <a:gd name="connsiteX4" fmla="*/ 3871596 w 4410649"/>
              <a:gd name="connsiteY4" fmla="*/ 92219 h 1962415"/>
              <a:gd name="connsiteX5" fmla="*/ 4395336 w 4410649"/>
              <a:gd name="connsiteY5" fmla="*/ 805807 h 1962415"/>
              <a:gd name="connsiteX6" fmla="*/ 4041269 w 4410649"/>
              <a:gd name="connsiteY6" fmla="*/ 1498109 h 1962415"/>
              <a:gd name="connsiteX7" fmla="*/ 911570 w 4410649"/>
              <a:gd name="connsiteY7" fmla="*/ 1642154 h 1962415"/>
              <a:gd name="connsiteX8" fmla="*/ 919506 w 4410649"/>
              <a:gd name="connsiteY8" fmla="*/ 1962415 h 1962415"/>
              <a:gd name="connsiteX9" fmla="*/ 579832 w 4410649"/>
              <a:gd name="connsiteY9" fmla="*/ 1638498 h 1962415"/>
              <a:gd name="connsiteX0" fmla="*/ 579832 w 4403897"/>
              <a:gd name="connsiteY0" fmla="*/ 1638498 h 1962415"/>
              <a:gd name="connsiteX1" fmla="*/ 162953 w 4403897"/>
              <a:gd name="connsiteY1" fmla="*/ 1343060 h 1962415"/>
              <a:gd name="connsiteX2" fmla="*/ 4508 w 4403897"/>
              <a:gd name="connsiteY2" fmla="*/ 470888 h 1962415"/>
              <a:gd name="connsiteX3" fmla="*/ 658134 w 4403897"/>
              <a:gd name="connsiteY3" fmla="*/ 65850 h 1962415"/>
              <a:gd name="connsiteX4" fmla="*/ 3871596 w 4403897"/>
              <a:gd name="connsiteY4" fmla="*/ 92219 h 1962415"/>
              <a:gd name="connsiteX5" fmla="*/ 4395336 w 4403897"/>
              <a:gd name="connsiteY5" fmla="*/ 805807 h 1962415"/>
              <a:gd name="connsiteX6" fmla="*/ 4041269 w 4403897"/>
              <a:gd name="connsiteY6" fmla="*/ 1498109 h 1962415"/>
              <a:gd name="connsiteX7" fmla="*/ 911570 w 4403897"/>
              <a:gd name="connsiteY7" fmla="*/ 1642154 h 1962415"/>
              <a:gd name="connsiteX8" fmla="*/ 919506 w 4403897"/>
              <a:gd name="connsiteY8" fmla="*/ 1962415 h 1962415"/>
              <a:gd name="connsiteX9" fmla="*/ 579832 w 4403897"/>
              <a:gd name="connsiteY9" fmla="*/ 1638498 h 1962415"/>
              <a:gd name="connsiteX0" fmla="*/ 579832 w 4403170"/>
              <a:gd name="connsiteY0" fmla="*/ 1670336 h 1994253"/>
              <a:gd name="connsiteX1" fmla="*/ 162953 w 4403170"/>
              <a:gd name="connsiteY1" fmla="*/ 1374898 h 1994253"/>
              <a:gd name="connsiteX2" fmla="*/ 4508 w 4403170"/>
              <a:gd name="connsiteY2" fmla="*/ 502726 h 1994253"/>
              <a:gd name="connsiteX3" fmla="*/ 658134 w 4403170"/>
              <a:gd name="connsiteY3" fmla="*/ 97688 h 1994253"/>
              <a:gd name="connsiteX4" fmla="*/ 3866720 w 4403170"/>
              <a:gd name="connsiteY4" fmla="*/ 62409 h 1994253"/>
              <a:gd name="connsiteX5" fmla="*/ 4395336 w 4403170"/>
              <a:gd name="connsiteY5" fmla="*/ 837645 h 1994253"/>
              <a:gd name="connsiteX6" fmla="*/ 4041269 w 4403170"/>
              <a:gd name="connsiteY6" fmla="*/ 1529947 h 1994253"/>
              <a:gd name="connsiteX7" fmla="*/ 911570 w 4403170"/>
              <a:gd name="connsiteY7" fmla="*/ 1673992 h 1994253"/>
              <a:gd name="connsiteX8" fmla="*/ 919506 w 4403170"/>
              <a:gd name="connsiteY8" fmla="*/ 1994253 h 1994253"/>
              <a:gd name="connsiteX9" fmla="*/ 579832 w 4403170"/>
              <a:gd name="connsiteY9" fmla="*/ 1670336 h 1994253"/>
              <a:gd name="connsiteX0" fmla="*/ 579832 w 4403170"/>
              <a:gd name="connsiteY0" fmla="*/ 1670336 h 1994253"/>
              <a:gd name="connsiteX1" fmla="*/ 162953 w 4403170"/>
              <a:gd name="connsiteY1" fmla="*/ 1374898 h 1994253"/>
              <a:gd name="connsiteX2" fmla="*/ 4508 w 4403170"/>
              <a:gd name="connsiteY2" fmla="*/ 502726 h 1994253"/>
              <a:gd name="connsiteX3" fmla="*/ 658134 w 4403170"/>
              <a:gd name="connsiteY3" fmla="*/ 97688 h 1994253"/>
              <a:gd name="connsiteX4" fmla="*/ 3866720 w 4403170"/>
              <a:gd name="connsiteY4" fmla="*/ 62409 h 1994253"/>
              <a:gd name="connsiteX5" fmla="*/ 4395336 w 4403170"/>
              <a:gd name="connsiteY5" fmla="*/ 837645 h 1994253"/>
              <a:gd name="connsiteX6" fmla="*/ 3867252 w 4403170"/>
              <a:gd name="connsiteY6" fmla="*/ 1555855 h 1994253"/>
              <a:gd name="connsiteX7" fmla="*/ 911570 w 4403170"/>
              <a:gd name="connsiteY7" fmla="*/ 1673992 h 1994253"/>
              <a:gd name="connsiteX8" fmla="*/ 919506 w 4403170"/>
              <a:gd name="connsiteY8" fmla="*/ 1994253 h 1994253"/>
              <a:gd name="connsiteX9" fmla="*/ 579832 w 4403170"/>
              <a:gd name="connsiteY9" fmla="*/ 1670336 h 1994253"/>
              <a:gd name="connsiteX0" fmla="*/ 579832 w 4403170"/>
              <a:gd name="connsiteY0" fmla="*/ 1670336 h 1994253"/>
              <a:gd name="connsiteX1" fmla="*/ 162953 w 4403170"/>
              <a:gd name="connsiteY1" fmla="*/ 1374898 h 1994253"/>
              <a:gd name="connsiteX2" fmla="*/ 4508 w 4403170"/>
              <a:gd name="connsiteY2" fmla="*/ 502726 h 1994253"/>
              <a:gd name="connsiteX3" fmla="*/ 658134 w 4403170"/>
              <a:gd name="connsiteY3" fmla="*/ 97688 h 1994253"/>
              <a:gd name="connsiteX4" fmla="*/ 3866720 w 4403170"/>
              <a:gd name="connsiteY4" fmla="*/ 62409 h 1994253"/>
              <a:gd name="connsiteX5" fmla="*/ 4395336 w 4403170"/>
              <a:gd name="connsiteY5" fmla="*/ 837645 h 1994253"/>
              <a:gd name="connsiteX6" fmla="*/ 3864291 w 4403170"/>
              <a:gd name="connsiteY6" fmla="*/ 1611163 h 1994253"/>
              <a:gd name="connsiteX7" fmla="*/ 911570 w 4403170"/>
              <a:gd name="connsiteY7" fmla="*/ 1673992 h 1994253"/>
              <a:gd name="connsiteX8" fmla="*/ 919506 w 4403170"/>
              <a:gd name="connsiteY8" fmla="*/ 1994253 h 1994253"/>
              <a:gd name="connsiteX9" fmla="*/ 579832 w 4403170"/>
              <a:gd name="connsiteY9" fmla="*/ 1670336 h 1994253"/>
              <a:gd name="connsiteX0" fmla="*/ 579832 w 4403170"/>
              <a:gd name="connsiteY0" fmla="*/ 1670336 h 1994253"/>
              <a:gd name="connsiteX1" fmla="*/ 162953 w 4403170"/>
              <a:gd name="connsiteY1" fmla="*/ 1374898 h 1994253"/>
              <a:gd name="connsiteX2" fmla="*/ 4508 w 4403170"/>
              <a:gd name="connsiteY2" fmla="*/ 502726 h 1994253"/>
              <a:gd name="connsiteX3" fmla="*/ 658134 w 4403170"/>
              <a:gd name="connsiteY3" fmla="*/ 97688 h 1994253"/>
              <a:gd name="connsiteX4" fmla="*/ 3866720 w 4403170"/>
              <a:gd name="connsiteY4" fmla="*/ 62409 h 1994253"/>
              <a:gd name="connsiteX5" fmla="*/ 4395336 w 4403170"/>
              <a:gd name="connsiteY5" fmla="*/ 837645 h 1994253"/>
              <a:gd name="connsiteX6" fmla="*/ 3860788 w 4403170"/>
              <a:gd name="connsiteY6" fmla="*/ 1659621 h 1994253"/>
              <a:gd name="connsiteX7" fmla="*/ 911570 w 4403170"/>
              <a:gd name="connsiteY7" fmla="*/ 1673992 h 1994253"/>
              <a:gd name="connsiteX8" fmla="*/ 919506 w 4403170"/>
              <a:gd name="connsiteY8" fmla="*/ 1994253 h 1994253"/>
              <a:gd name="connsiteX9" fmla="*/ 579832 w 4403170"/>
              <a:gd name="connsiteY9" fmla="*/ 1670336 h 1994253"/>
              <a:gd name="connsiteX0" fmla="*/ 579832 w 4403170"/>
              <a:gd name="connsiteY0" fmla="*/ 1670336 h 1994253"/>
              <a:gd name="connsiteX1" fmla="*/ 162953 w 4403170"/>
              <a:gd name="connsiteY1" fmla="*/ 1374898 h 1994253"/>
              <a:gd name="connsiteX2" fmla="*/ 4508 w 4403170"/>
              <a:gd name="connsiteY2" fmla="*/ 502726 h 1994253"/>
              <a:gd name="connsiteX3" fmla="*/ 658134 w 4403170"/>
              <a:gd name="connsiteY3" fmla="*/ 97688 h 1994253"/>
              <a:gd name="connsiteX4" fmla="*/ 3866720 w 4403170"/>
              <a:gd name="connsiteY4" fmla="*/ 62409 h 1994253"/>
              <a:gd name="connsiteX5" fmla="*/ 4395336 w 4403170"/>
              <a:gd name="connsiteY5" fmla="*/ 837645 h 1994253"/>
              <a:gd name="connsiteX6" fmla="*/ 3860788 w 4403170"/>
              <a:gd name="connsiteY6" fmla="*/ 1659621 h 1994253"/>
              <a:gd name="connsiteX7" fmla="*/ 911570 w 4403170"/>
              <a:gd name="connsiteY7" fmla="*/ 1673992 h 1994253"/>
              <a:gd name="connsiteX8" fmla="*/ 919506 w 4403170"/>
              <a:gd name="connsiteY8" fmla="*/ 1994253 h 1994253"/>
              <a:gd name="connsiteX9" fmla="*/ 579832 w 4403170"/>
              <a:gd name="connsiteY9" fmla="*/ 1670336 h 1994253"/>
              <a:gd name="connsiteX0" fmla="*/ 534162 w 4402901"/>
              <a:gd name="connsiteY0" fmla="*/ 1652839 h 1994253"/>
              <a:gd name="connsiteX1" fmla="*/ 162684 w 4402901"/>
              <a:gd name="connsiteY1" fmla="*/ 1374898 h 1994253"/>
              <a:gd name="connsiteX2" fmla="*/ 4239 w 4402901"/>
              <a:gd name="connsiteY2" fmla="*/ 502726 h 1994253"/>
              <a:gd name="connsiteX3" fmla="*/ 657865 w 4402901"/>
              <a:gd name="connsiteY3" fmla="*/ 97688 h 1994253"/>
              <a:gd name="connsiteX4" fmla="*/ 3866451 w 4402901"/>
              <a:gd name="connsiteY4" fmla="*/ 62409 h 1994253"/>
              <a:gd name="connsiteX5" fmla="*/ 4395067 w 4402901"/>
              <a:gd name="connsiteY5" fmla="*/ 837645 h 1994253"/>
              <a:gd name="connsiteX6" fmla="*/ 3860519 w 4402901"/>
              <a:gd name="connsiteY6" fmla="*/ 1659621 h 1994253"/>
              <a:gd name="connsiteX7" fmla="*/ 911301 w 4402901"/>
              <a:gd name="connsiteY7" fmla="*/ 1673992 h 1994253"/>
              <a:gd name="connsiteX8" fmla="*/ 919237 w 4402901"/>
              <a:gd name="connsiteY8" fmla="*/ 1994253 h 1994253"/>
              <a:gd name="connsiteX9" fmla="*/ 534162 w 4402901"/>
              <a:gd name="connsiteY9" fmla="*/ 1652839 h 1994253"/>
              <a:gd name="connsiteX0" fmla="*/ 556735 w 4425474"/>
              <a:gd name="connsiteY0" fmla="*/ 1652839 h 1994253"/>
              <a:gd name="connsiteX1" fmla="*/ 167956 w 4425474"/>
              <a:gd name="connsiteY1" fmla="*/ 1341666 h 1994253"/>
              <a:gd name="connsiteX2" fmla="*/ 26812 w 4425474"/>
              <a:gd name="connsiteY2" fmla="*/ 502726 h 1994253"/>
              <a:gd name="connsiteX3" fmla="*/ 680438 w 4425474"/>
              <a:gd name="connsiteY3" fmla="*/ 97688 h 1994253"/>
              <a:gd name="connsiteX4" fmla="*/ 3889024 w 4425474"/>
              <a:gd name="connsiteY4" fmla="*/ 62409 h 1994253"/>
              <a:gd name="connsiteX5" fmla="*/ 4417640 w 4425474"/>
              <a:gd name="connsiteY5" fmla="*/ 837645 h 1994253"/>
              <a:gd name="connsiteX6" fmla="*/ 3883092 w 4425474"/>
              <a:gd name="connsiteY6" fmla="*/ 1659621 h 1994253"/>
              <a:gd name="connsiteX7" fmla="*/ 933874 w 4425474"/>
              <a:gd name="connsiteY7" fmla="*/ 1673992 h 1994253"/>
              <a:gd name="connsiteX8" fmla="*/ 941810 w 4425474"/>
              <a:gd name="connsiteY8" fmla="*/ 1994253 h 1994253"/>
              <a:gd name="connsiteX9" fmla="*/ 556735 w 4425474"/>
              <a:gd name="connsiteY9" fmla="*/ 1652839 h 1994253"/>
              <a:gd name="connsiteX0" fmla="*/ 556735 w 4425474"/>
              <a:gd name="connsiteY0" fmla="*/ 1652839 h 1994253"/>
              <a:gd name="connsiteX1" fmla="*/ 167956 w 4425474"/>
              <a:gd name="connsiteY1" fmla="*/ 1341666 h 1994253"/>
              <a:gd name="connsiteX2" fmla="*/ 26812 w 4425474"/>
              <a:gd name="connsiteY2" fmla="*/ 502726 h 1994253"/>
              <a:gd name="connsiteX3" fmla="*/ 680438 w 4425474"/>
              <a:gd name="connsiteY3" fmla="*/ 97688 h 1994253"/>
              <a:gd name="connsiteX4" fmla="*/ 3889024 w 4425474"/>
              <a:gd name="connsiteY4" fmla="*/ 62409 h 1994253"/>
              <a:gd name="connsiteX5" fmla="*/ 4417640 w 4425474"/>
              <a:gd name="connsiteY5" fmla="*/ 837645 h 1994253"/>
              <a:gd name="connsiteX6" fmla="*/ 3883092 w 4425474"/>
              <a:gd name="connsiteY6" fmla="*/ 1659621 h 1994253"/>
              <a:gd name="connsiteX7" fmla="*/ 933874 w 4425474"/>
              <a:gd name="connsiteY7" fmla="*/ 1673992 h 1994253"/>
              <a:gd name="connsiteX8" fmla="*/ 941810 w 4425474"/>
              <a:gd name="connsiteY8" fmla="*/ 1994253 h 1994253"/>
              <a:gd name="connsiteX9" fmla="*/ 556735 w 4425474"/>
              <a:gd name="connsiteY9" fmla="*/ 1652839 h 1994253"/>
              <a:gd name="connsiteX0" fmla="*/ 556735 w 4425474"/>
              <a:gd name="connsiteY0" fmla="*/ 1654095 h 1995509"/>
              <a:gd name="connsiteX1" fmla="*/ 167956 w 4425474"/>
              <a:gd name="connsiteY1" fmla="*/ 1342922 h 1995509"/>
              <a:gd name="connsiteX2" fmla="*/ 26812 w 4425474"/>
              <a:gd name="connsiteY2" fmla="*/ 503982 h 1995509"/>
              <a:gd name="connsiteX3" fmla="*/ 680438 w 4425474"/>
              <a:gd name="connsiteY3" fmla="*/ 98944 h 1995509"/>
              <a:gd name="connsiteX4" fmla="*/ 3889024 w 4425474"/>
              <a:gd name="connsiteY4" fmla="*/ 63665 h 1995509"/>
              <a:gd name="connsiteX5" fmla="*/ 4417640 w 4425474"/>
              <a:gd name="connsiteY5" fmla="*/ 838901 h 1995509"/>
              <a:gd name="connsiteX6" fmla="*/ 3883092 w 4425474"/>
              <a:gd name="connsiteY6" fmla="*/ 1660877 h 1995509"/>
              <a:gd name="connsiteX7" fmla="*/ 933874 w 4425474"/>
              <a:gd name="connsiteY7" fmla="*/ 1675248 h 1995509"/>
              <a:gd name="connsiteX8" fmla="*/ 941810 w 4425474"/>
              <a:gd name="connsiteY8" fmla="*/ 1995509 h 1995509"/>
              <a:gd name="connsiteX9" fmla="*/ 556735 w 4425474"/>
              <a:gd name="connsiteY9" fmla="*/ 1654095 h 1995509"/>
              <a:gd name="connsiteX0" fmla="*/ 556735 w 4425474"/>
              <a:gd name="connsiteY0" fmla="*/ 1655129 h 1996543"/>
              <a:gd name="connsiteX1" fmla="*/ 167956 w 4425474"/>
              <a:gd name="connsiteY1" fmla="*/ 1343956 h 1996543"/>
              <a:gd name="connsiteX2" fmla="*/ 26812 w 4425474"/>
              <a:gd name="connsiteY2" fmla="*/ 505016 h 1996543"/>
              <a:gd name="connsiteX3" fmla="*/ 680438 w 4425474"/>
              <a:gd name="connsiteY3" fmla="*/ 99978 h 1996543"/>
              <a:gd name="connsiteX4" fmla="*/ 3889024 w 4425474"/>
              <a:gd name="connsiteY4" fmla="*/ 64699 h 1996543"/>
              <a:gd name="connsiteX5" fmla="*/ 4417640 w 4425474"/>
              <a:gd name="connsiteY5" fmla="*/ 839935 h 1996543"/>
              <a:gd name="connsiteX6" fmla="*/ 3883092 w 4425474"/>
              <a:gd name="connsiteY6" fmla="*/ 1661911 h 1996543"/>
              <a:gd name="connsiteX7" fmla="*/ 933874 w 4425474"/>
              <a:gd name="connsiteY7" fmla="*/ 1676282 h 1996543"/>
              <a:gd name="connsiteX8" fmla="*/ 941810 w 4425474"/>
              <a:gd name="connsiteY8" fmla="*/ 1996543 h 1996543"/>
              <a:gd name="connsiteX9" fmla="*/ 556735 w 4425474"/>
              <a:gd name="connsiteY9" fmla="*/ 1655129 h 1996543"/>
              <a:gd name="connsiteX0" fmla="*/ 550979 w 4421752"/>
              <a:gd name="connsiteY0" fmla="*/ 1650230 h 1991644"/>
              <a:gd name="connsiteX1" fmla="*/ 162200 w 4421752"/>
              <a:gd name="connsiteY1" fmla="*/ 1339057 h 1991644"/>
              <a:gd name="connsiteX2" fmla="*/ 21056 w 4421752"/>
              <a:gd name="connsiteY2" fmla="*/ 500117 h 1991644"/>
              <a:gd name="connsiteX3" fmla="*/ 587675 w 4421752"/>
              <a:gd name="connsiteY3" fmla="*/ 108032 h 1991644"/>
              <a:gd name="connsiteX4" fmla="*/ 3883268 w 4421752"/>
              <a:gd name="connsiteY4" fmla="*/ 59800 h 1991644"/>
              <a:gd name="connsiteX5" fmla="*/ 4411884 w 4421752"/>
              <a:gd name="connsiteY5" fmla="*/ 835036 h 1991644"/>
              <a:gd name="connsiteX6" fmla="*/ 3877336 w 4421752"/>
              <a:gd name="connsiteY6" fmla="*/ 1657012 h 1991644"/>
              <a:gd name="connsiteX7" fmla="*/ 928118 w 4421752"/>
              <a:gd name="connsiteY7" fmla="*/ 1671383 h 1991644"/>
              <a:gd name="connsiteX8" fmla="*/ 936054 w 4421752"/>
              <a:gd name="connsiteY8" fmla="*/ 1991644 h 1991644"/>
              <a:gd name="connsiteX9" fmla="*/ 550979 w 4421752"/>
              <a:gd name="connsiteY9" fmla="*/ 1650230 h 1991644"/>
              <a:gd name="connsiteX0" fmla="*/ 550979 w 4423181"/>
              <a:gd name="connsiteY0" fmla="*/ 1701894 h 2043308"/>
              <a:gd name="connsiteX1" fmla="*/ 162200 w 4423181"/>
              <a:gd name="connsiteY1" fmla="*/ 1390721 h 2043308"/>
              <a:gd name="connsiteX2" fmla="*/ 21056 w 4423181"/>
              <a:gd name="connsiteY2" fmla="*/ 551781 h 2043308"/>
              <a:gd name="connsiteX3" fmla="*/ 587675 w 4423181"/>
              <a:gd name="connsiteY3" fmla="*/ 159696 h 2043308"/>
              <a:gd name="connsiteX4" fmla="*/ 3883268 w 4423181"/>
              <a:gd name="connsiteY4" fmla="*/ 111464 h 2043308"/>
              <a:gd name="connsiteX5" fmla="*/ 4411884 w 4423181"/>
              <a:gd name="connsiteY5" fmla="*/ 886700 h 2043308"/>
              <a:gd name="connsiteX6" fmla="*/ 3877336 w 4423181"/>
              <a:gd name="connsiteY6" fmla="*/ 1708676 h 2043308"/>
              <a:gd name="connsiteX7" fmla="*/ 928118 w 4423181"/>
              <a:gd name="connsiteY7" fmla="*/ 1723047 h 2043308"/>
              <a:gd name="connsiteX8" fmla="*/ 936054 w 4423181"/>
              <a:gd name="connsiteY8" fmla="*/ 2043308 h 2043308"/>
              <a:gd name="connsiteX9" fmla="*/ 550979 w 4423181"/>
              <a:gd name="connsiteY9" fmla="*/ 1701894 h 2043308"/>
              <a:gd name="connsiteX0" fmla="*/ 550979 w 4416703"/>
              <a:gd name="connsiteY0" fmla="*/ 1724338 h 2065752"/>
              <a:gd name="connsiteX1" fmla="*/ 162200 w 4416703"/>
              <a:gd name="connsiteY1" fmla="*/ 1413165 h 2065752"/>
              <a:gd name="connsiteX2" fmla="*/ 21056 w 4416703"/>
              <a:gd name="connsiteY2" fmla="*/ 574225 h 2065752"/>
              <a:gd name="connsiteX3" fmla="*/ 587675 w 4416703"/>
              <a:gd name="connsiteY3" fmla="*/ 182140 h 2065752"/>
              <a:gd name="connsiteX4" fmla="*/ 3836784 w 4416703"/>
              <a:gd name="connsiteY4" fmla="*/ 102710 h 2065752"/>
              <a:gd name="connsiteX5" fmla="*/ 4411884 w 4416703"/>
              <a:gd name="connsiteY5" fmla="*/ 909144 h 2065752"/>
              <a:gd name="connsiteX6" fmla="*/ 3877336 w 4416703"/>
              <a:gd name="connsiteY6" fmla="*/ 1731120 h 2065752"/>
              <a:gd name="connsiteX7" fmla="*/ 928118 w 4416703"/>
              <a:gd name="connsiteY7" fmla="*/ 1745491 h 2065752"/>
              <a:gd name="connsiteX8" fmla="*/ 936054 w 4416703"/>
              <a:gd name="connsiteY8" fmla="*/ 2065752 h 2065752"/>
              <a:gd name="connsiteX9" fmla="*/ 550979 w 4416703"/>
              <a:gd name="connsiteY9" fmla="*/ 1724338 h 2065752"/>
              <a:gd name="connsiteX0" fmla="*/ 560106 w 4423497"/>
              <a:gd name="connsiteY0" fmla="*/ 1682522 h 2023936"/>
              <a:gd name="connsiteX1" fmla="*/ 171327 w 4423497"/>
              <a:gd name="connsiteY1" fmla="*/ 1371349 h 2023936"/>
              <a:gd name="connsiteX2" fmla="*/ 30183 w 4423497"/>
              <a:gd name="connsiteY2" fmla="*/ 532409 h 2023936"/>
              <a:gd name="connsiteX3" fmla="*/ 733796 w 4423497"/>
              <a:gd name="connsiteY3" fmla="*/ 110109 h 2023936"/>
              <a:gd name="connsiteX4" fmla="*/ 3845911 w 4423497"/>
              <a:gd name="connsiteY4" fmla="*/ 60894 h 2023936"/>
              <a:gd name="connsiteX5" fmla="*/ 4421011 w 4423497"/>
              <a:gd name="connsiteY5" fmla="*/ 867328 h 2023936"/>
              <a:gd name="connsiteX6" fmla="*/ 3886463 w 4423497"/>
              <a:gd name="connsiteY6" fmla="*/ 1689304 h 2023936"/>
              <a:gd name="connsiteX7" fmla="*/ 937245 w 4423497"/>
              <a:gd name="connsiteY7" fmla="*/ 1703675 h 2023936"/>
              <a:gd name="connsiteX8" fmla="*/ 945181 w 4423497"/>
              <a:gd name="connsiteY8" fmla="*/ 2023936 h 2023936"/>
              <a:gd name="connsiteX9" fmla="*/ 560106 w 4423497"/>
              <a:gd name="connsiteY9" fmla="*/ 1682522 h 2023936"/>
              <a:gd name="connsiteX0" fmla="*/ 563605 w 4426572"/>
              <a:gd name="connsiteY0" fmla="*/ 1726456 h 2067870"/>
              <a:gd name="connsiteX1" fmla="*/ 174826 w 4426572"/>
              <a:gd name="connsiteY1" fmla="*/ 1415283 h 2067870"/>
              <a:gd name="connsiteX2" fmla="*/ 33682 w 4426572"/>
              <a:gd name="connsiteY2" fmla="*/ 576343 h 2067870"/>
              <a:gd name="connsiteX3" fmla="*/ 788618 w 4426572"/>
              <a:gd name="connsiteY3" fmla="*/ 60926 h 2067870"/>
              <a:gd name="connsiteX4" fmla="*/ 3849410 w 4426572"/>
              <a:gd name="connsiteY4" fmla="*/ 104828 h 2067870"/>
              <a:gd name="connsiteX5" fmla="*/ 4424510 w 4426572"/>
              <a:gd name="connsiteY5" fmla="*/ 911262 h 2067870"/>
              <a:gd name="connsiteX6" fmla="*/ 3889962 w 4426572"/>
              <a:gd name="connsiteY6" fmla="*/ 1733238 h 2067870"/>
              <a:gd name="connsiteX7" fmla="*/ 940744 w 4426572"/>
              <a:gd name="connsiteY7" fmla="*/ 1747609 h 2067870"/>
              <a:gd name="connsiteX8" fmla="*/ 948680 w 4426572"/>
              <a:gd name="connsiteY8" fmla="*/ 2067870 h 2067870"/>
              <a:gd name="connsiteX9" fmla="*/ 563605 w 4426572"/>
              <a:gd name="connsiteY9" fmla="*/ 1726456 h 2067870"/>
              <a:gd name="connsiteX0" fmla="*/ 563605 w 4426571"/>
              <a:gd name="connsiteY0" fmla="*/ 1726456 h 2067870"/>
              <a:gd name="connsiteX1" fmla="*/ 174826 w 4426571"/>
              <a:gd name="connsiteY1" fmla="*/ 1415283 h 2067870"/>
              <a:gd name="connsiteX2" fmla="*/ 33682 w 4426571"/>
              <a:gd name="connsiteY2" fmla="*/ 576343 h 2067870"/>
              <a:gd name="connsiteX3" fmla="*/ 788618 w 4426571"/>
              <a:gd name="connsiteY3" fmla="*/ 60926 h 2067870"/>
              <a:gd name="connsiteX4" fmla="*/ 3849410 w 4426571"/>
              <a:gd name="connsiteY4" fmla="*/ 104828 h 2067870"/>
              <a:gd name="connsiteX5" fmla="*/ 4424510 w 4426571"/>
              <a:gd name="connsiteY5" fmla="*/ 911262 h 2067870"/>
              <a:gd name="connsiteX6" fmla="*/ 3569489 w 4426571"/>
              <a:gd name="connsiteY6" fmla="*/ 1762468 h 2067870"/>
              <a:gd name="connsiteX7" fmla="*/ 940744 w 4426571"/>
              <a:gd name="connsiteY7" fmla="*/ 1747609 h 2067870"/>
              <a:gd name="connsiteX8" fmla="*/ 948680 w 4426571"/>
              <a:gd name="connsiteY8" fmla="*/ 2067870 h 2067870"/>
              <a:gd name="connsiteX9" fmla="*/ 563605 w 4426571"/>
              <a:gd name="connsiteY9" fmla="*/ 1726456 h 2067870"/>
              <a:gd name="connsiteX0" fmla="*/ 563605 w 4426571"/>
              <a:gd name="connsiteY0" fmla="*/ 1726456 h 2067870"/>
              <a:gd name="connsiteX1" fmla="*/ 174826 w 4426571"/>
              <a:gd name="connsiteY1" fmla="*/ 1415283 h 2067870"/>
              <a:gd name="connsiteX2" fmla="*/ 33682 w 4426571"/>
              <a:gd name="connsiteY2" fmla="*/ 576343 h 2067870"/>
              <a:gd name="connsiteX3" fmla="*/ 788618 w 4426571"/>
              <a:gd name="connsiteY3" fmla="*/ 60926 h 2067870"/>
              <a:gd name="connsiteX4" fmla="*/ 3849410 w 4426571"/>
              <a:gd name="connsiteY4" fmla="*/ 104828 h 2067870"/>
              <a:gd name="connsiteX5" fmla="*/ 4424510 w 4426571"/>
              <a:gd name="connsiteY5" fmla="*/ 911262 h 2067870"/>
              <a:gd name="connsiteX6" fmla="*/ 3569489 w 4426571"/>
              <a:gd name="connsiteY6" fmla="*/ 1762468 h 2067870"/>
              <a:gd name="connsiteX7" fmla="*/ 940744 w 4426571"/>
              <a:gd name="connsiteY7" fmla="*/ 1747609 h 2067870"/>
              <a:gd name="connsiteX8" fmla="*/ 948680 w 4426571"/>
              <a:gd name="connsiteY8" fmla="*/ 2067870 h 2067870"/>
              <a:gd name="connsiteX9" fmla="*/ 563605 w 4426571"/>
              <a:gd name="connsiteY9" fmla="*/ 1726456 h 2067870"/>
              <a:gd name="connsiteX0" fmla="*/ 564281 w 4427247"/>
              <a:gd name="connsiteY0" fmla="*/ 1726456 h 2067870"/>
              <a:gd name="connsiteX1" fmla="*/ 172251 w 4427247"/>
              <a:gd name="connsiteY1" fmla="*/ 1374183 h 2067870"/>
              <a:gd name="connsiteX2" fmla="*/ 34358 w 4427247"/>
              <a:gd name="connsiteY2" fmla="*/ 576343 h 2067870"/>
              <a:gd name="connsiteX3" fmla="*/ 789294 w 4427247"/>
              <a:gd name="connsiteY3" fmla="*/ 60926 h 2067870"/>
              <a:gd name="connsiteX4" fmla="*/ 3850086 w 4427247"/>
              <a:gd name="connsiteY4" fmla="*/ 104828 h 2067870"/>
              <a:gd name="connsiteX5" fmla="*/ 4425186 w 4427247"/>
              <a:gd name="connsiteY5" fmla="*/ 911262 h 2067870"/>
              <a:gd name="connsiteX6" fmla="*/ 3570165 w 4427247"/>
              <a:gd name="connsiteY6" fmla="*/ 1762468 h 2067870"/>
              <a:gd name="connsiteX7" fmla="*/ 941420 w 4427247"/>
              <a:gd name="connsiteY7" fmla="*/ 1747609 h 2067870"/>
              <a:gd name="connsiteX8" fmla="*/ 949356 w 4427247"/>
              <a:gd name="connsiteY8" fmla="*/ 2067870 h 2067870"/>
              <a:gd name="connsiteX9" fmla="*/ 564281 w 4427247"/>
              <a:gd name="connsiteY9" fmla="*/ 1726456 h 2067870"/>
              <a:gd name="connsiteX0" fmla="*/ 564281 w 4427247"/>
              <a:gd name="connsiteY0" fmla="*/ 1741318 h 2082732"/>
              <a:gd name="connsiteX1" fmla="*/ 172251 w 4427247"/>
              <a:gd name="connsiteY1" fmla="*/ 1389045 h 2082732"/>
              <a:gd name="connsiteX2" fmla="*/ 34358 w 4427247"/>
              <a:gd name="connsiteY2" fmla="*/ 591205 h 2082732"/>
              <a:gd name="connsiteX3" fmla="*/ 789294 w 4427247"/>
              <a:gd name="connsiteY3" fmla="*/ 75788 h 2082732"/>
              <a:gd name="connsiteX4" fmla="*/ 3850086 w 4427247"/>
              <a:gd name="connsiteY4" fmla="*/ 119690 h 2082732"/>
              <a:gd name="connsiteX5" fmla="*/ 4425186 w 4427247"/>
              <a:gd name="connsiteY5" fmla="*/ 926124 h 2082732"/>
              <a:gd name="connsiteX6" fmla="*/ 3570165 w 4427247"/>
              <a:gd name="connsiteY6" fmla="*/ 1777330 h 2082732"/>
              <a:gd name="connsiteX7" fmla="*/ 941420 w 4427247"/>
              <a:gd name="connsiteY7" fmla="*/ 1762471 h 2082732"/>
              <a:gd name="connsiteX8" fmla="*/ 949356 w 4427247"/>
              <a:gd name="connsiteY8" fmla="*/ 2082732 h 2082732"/>
              <a:gd name="connsiteX9" fmla="*/ 564281 w 4427247"/>
              <a:gd name="connsiteY9" fmla="*/ 1741318 h 2082732"/>
              <a:gd name="connsiteX0" fmla="*/ 564281 w 4427247"/>
              <a:gd name="connsiteY0" fmla="*/ 1741318 h 2082732"/>
              <a:gd name="connsiteX1" fmla="*/ 172251 w 4427247"/>
              <a:gd name="connsiteY1" fmla="*/ 1389045 h 2082732"/>
              <a:gd name="connsiteX2" fmla="*/ 34358 w 4427247"/>
              <a:gd name="connsiteY2" fmla="*/ 591205 h 2082732"/>
              <a:gd name="connsiteX3" fmla="*/ 789294 w 4427247"/>
              <a:gd name="connsiteY3" fmla="*/ 75788 h 2082732"/>
              <a:gd name="connsiteX4" fmla="*/ 3850086 w 4427247"/>
              <a:gd name="connsiteY4" fmla="*/ 119690 h 2082732"/>
              <a:gd name="connsiteX5" fmla="*/ 4425186 w 4427247"/>
              <a:gd name="connsiteY5" fmla="*/ 926124 h 2082732"/>
              <a:gd name="connsiteX6" fmla="*/ 3570165 w 4427247"/>
              <a:gd name="connsiteY6" fmla="*/ 1777330 h 2082732"/>
              <a:gd name="connsiteX7" fmla="*/ 1156249 w 4427247"/>
              <a:gd name="connsiteY7" fmla="*/ 1788819 h 2082732"/>
              <a:gd name="connsiteX8" fmla="*/ 949356 w 4427247"/>
              <a:gd name="connsiteY8" fmla="*/ 2082732 h 2082732"/>
              <a:gd name="connsiteX9" fmla="*/ 564281 w 4427247"/>
              <a:gd name="connsiteY9" fmla="*/ 1741318 h 2082732"/>
              <a:gd name="connsiteX0" fmla="*/ 564281 w 4427247"/>
              <a:gd name="connsiteY0" fmla="*/ 1741318 h 2116439"/>
              <a:gd name="connsiteX1" fmla="*/ 172251 w 4427247"/>
              <a:gd name="connsiteY1" fmla="*/ 1389045 h 2116439"/>
              <a:gd name="connsiteX2" fmla="*/ 34358 w 4427247"/>
              <a:gd name="connsiteY2" fmla="*/ 591205 h 2116439"/>
              <a:gd name="connsiteX3" fmla="*/ 789294 w 4427247"/>
              <a:gd name="connsiteY3" fmla="*/ 75788 h 2116439"/>
              <a:gd name="connsiteX4" fmla="*/ 3850086 w 4427247"/>
              <a:gd name="connsiteY4" fmla="*/ 119690 h 2116439"/>
              <a:gd name="connsiteX5" fmla="*/ 4425186 w 4427247"/>
              <a:gd name="connsiteY5" fmla="*/ 926124 h 2116439"/>
              <a:gd name="connsiteX6" fmla="*/ 3570165 w 4427247"/>
              <a:gd name="connsiteY6" fmla="*/ 1777330 h 2116439"/>
              <a:gd name="connsiteX7" fmla="*/ 1156249 w 4427247"/>
              <a:gd name="connsiteY7" fmla="*/ 1788819 h 2116439"/>
              <a:gd name="connsiteX8" fmla="*/ 1157432 w 4427247"/>
              <a:gd name="connsiteY8" fmla="*/ 2116439 h 2116439"/>
              <a:gd name="connsiteX9" fmla="*/ 564281 w 4427247"/>
              <a:gd name="connsiteY9" fmla="*/ 1741318 h 2116439"/>
              <a:gd name="connsiteX0" fmla="*/ 722695 w 4430824"/>
              <a:gd name="connsiteY0" fmla="*/ 1751186 h 2116439"/>
              <a:gd name="connsiteX1" fmla="*/ 175828 w 4430824"/>
              <a:gd name="connsiteY1" fmla="*/ 1389045 h 2116439"/>
              <a:gd name="connsiteX2" fmla="*/ 37935 w 4430824"/>
              <a:gd name="connsiteY2" fmla="*/ 591205 h 2116439"/>
              <a:gd name="connsiteX3" fmla="*/ 792871 w 4430824"/>
              <a:gd name="connsiteY3" fmla="*/ 75788 h 2116439"/>
              <a:gd name="connsiteX4" fmla="*/ 3853663 w 4430824"/>
              <a:gd name="connsiteY4" fmla="*/ 119690 h 2116439"/>
              <a:gd name="connsiteX5" fmla="*/ 4428763 w 4430824"/>
              <a:gd name="connsiteY5" fmla="*/ 926124 h 2116439"/>
              <a:gd name="connsiteX6" fmla="*/ 3573742 w 4430824"/>
              <a:gd name="connsiteY6" fmla="*/ 1777330 h 2116439"/>
              <a:gd name="connsiteX7" fmla="*/ 1159826 w 4430824"/>
              <a:gd name="connsiteY7" fmla="*/ 1788819 h 2116439"/>
              <a:gd name="connsiteX8" fmla="*/ 1161009 w 4430824"/>
              <a:gd name="connsiteY8" fmla="*/ 2116439 h 2116439"/>
              <a:gd name="connsiteX9" fmla="*/ 722695 w 4430824"/>
              <a:gd name="connsiteY9" fmla="*/ 1751186 h 2116439"/>
              <a:gd name="connsiteX0" fmla="*/ 722695 w 4430824"/>
              <a:gd name="connsiteY0" fmla="*/ 1751186 h 2116439"/>
              <a:gd name="connsiteX1" fmla="*/ 175828 w 4430824"/>
              <a:gd name="connsiteY1" fmla="*/ 1389045 h 2116439"/>
              <a:gd name="connsiteX2" fmla="*/ 37935 w 4430824"/>
              <a:gd name="connsiteY2" fmla="*/ 591205 h 2116439"/>
              <a:gd name="connsiteX3" fmla="*/ 792871 w 4430824"/>
              <a:gd name="connsiteY3" fmla="*/ 75788 h 2116439"/>
              <a:gd name="connsiteX4" fmla="*/ 3853663 w 4430824"/>
              <a:gd name="connsiteY4" fmla="*/ 119690 h 2116439"/>
              <a:gd name="connsiteX5" fmla="*/ 4428763 w 4430824"/>
              <a:gd name="connsiteY5" fmla="*/ 926124 h 2116439"/>
              <a:gd name="connsiteX6" fmla="*/ 3573742 w 4430824"/>
              <a:gd name="connsiteY6" fmla="*/ 1777330 h 2116439"/>
              <a:gd name="connsiteX7" fmla="*/ 1159826 w 4430824"/>
              <a:gd name="connsiteY7" fmla="*/ 1788819 h 2116439"/>
              <a:gd name="connsiteX8" fmla="*/ 1161009 w 4430824"/>
              <a:gd name="connsiteY8" fmla="*/ 2116439 h 2116439"/>
              <a:gd name="connsiteX9" fmla="*/ 722695 w 4430824"/>
              <a:gd name="connsiteY9" fmla="*/ 1751186 h 2116439"/>
              <a:gd name="connsiteX0" fmla="*/ 722695 w 4428763"/>
              <a:gd name="connsiteY0" fmla="*/ 1751186 h 2116439"/>
              <a:gd name="connsiteX1" fmla="*/ 175828 w 4428763"/>
              <a:gd name="connsiteY1" fmla="*/ 1389045 h 2116439"/>
              <a:gd name="connsiteX2" fmla="*/ 37935 w 4428763"/>
              <a:gd name="connsiteY2" fmla="*/ 591205 h 2116439"/>
              <a:gd name="connsiteX3" fmla="*/ 792871 w 4428763"/>
              <a:gd name="connsiteY3" fmla="*/ 75788 h 2116439"/>
              <a:gd name="connsiteX4" fmla="*/ 3853663 w 4428763"/>
              <a:gd name="connsiteY4" fmla="*/ 119690 h 2116439"/>
              <a:gd name="connsiteX5" fmla="*/ 4428763 w 4428763"/>
              <a:gd name="connsiteY5" fmla="*/ 926124 h 2116439"/>
              <a:gd name="connsiteX6" fmla="*/ 3573742 w 4428763"/>
              <a:gd name="connsiteY6" fmla="*/ 1777330 h 2116439"/>
              <a:gd name="connsiteX7" fmla="*/ 1159826 w 4428763"/>
              <a:gd name="connsiteY7" fmla="*/ 1788819 h 2116439"/>
              <a:gd name="connsiteX8" fmla="*/ 1161009 w 4428763"/>
              <a:gd name="connsiteY8" fmla="*/ 2116439 h 2116439"/>
              <a:gd name="connsiteX9" fmla="*/ 722695 w 4428763"/>
              <a:gd name="connsiteY9" fmla="*/ 1751186 h 2116439"/>
              <a:gd name="connsiteX0" fmla="*/ 722695 w 4428763"/>
              <a:gd name="connsiteY0" fmla="*/ 1737220 h 2102473"/>
              <a:gd name="connsiteX1" fmla="*/ 175828 w 4428763"/>
              <a:gd name="connsiteY1" fmla="*/ 1375079 h 2102473"/>
              <a:gd name="connsiteX2" fmla="*/ 37935 w 4428763"/>
              <a:gd name="connsiteY2" fmla="*/ 577239 h 2102473"/>
              <a:gd name="connsiteX3" fmla="*/ 792871 w 4428763"/>
              <a:gd name="connsiteY3" fmla="*/ 61822 h 2102473"/>
              <a:gd name="connsiteX4" fmla="*/ 3822903 w 4428763"/>
              <a:gd name="connsiteY4" fmla="*/ 104021 h 2102473"/>
              <a:gd name="connsiteX5" fmla="*/ 4428763 w 4428763"/>
              <a:gd name="connsiteY5" fmla="*/ 912158 h 2102473"/>
              <a:gd name="connsiteX6" fmla="*/ 3573742 w 4428763"/>
              <a:gd name="connsiteY6" fmla="*/ 1763364 h 2102473"/>
              <a:gd name="connsiteX7" fmla="*/ 1159826 w 4428763"/>
              <a:gd name="connsiteY7" fmla="*/ 1774853 h 2102473"/>
              <a:gd name="connsiteX8" fmla="*/ 1161009 w 4428763"/>
              <a:gd name="connsiteY8" fmla="*/ 2102473 h 2102473"/>
              <a:gd name="connsiteX9" fmla="*/ 722695 w 4428763"/>
              <a:gd name="connsiteY9" fmla="*/ 1737220 h 2102473"/>
              <a:gd name="connsiteX0" fmla="*/ 722695 w 4428763"/>
              <a:gd name="connsiteY0" fmla="*/ 1737220 h 2102473"/>
              <a:gd name="connsiteX1" fmla="*/ 175828 w 4428763"/>
              <a:gd name="connsiteY1" fmla="*/ 1375079 h 2102473"/>
              <a:gd name="connsiteX2" fmla="*/ 37935 w 4428763"/>
              <a:gd name="connsiteY2" fmla="*/ 577239 h 2102473"/>
              <a:gd name="connsiteX3" fmla="*/ 792871 w 4428763"/>
              <a:gd name="connsiteY3" fmla="*/ 61822 h 2102473"/>
              <a:gd name="connsiteX4" fmla="*/ 3822903 w 4428763"/>
              <a:gd name="connsiteY4" fmla="*/ 104021 h 2102473"/>
              <a:gd name="connsiteX5" fmla="*/ 4428763 w 4428763"/>
              <a:gd name="connsiteY5" fmla="*/ 912158 h 2102473"/>
              <a:gd name="connsiteX6" fmla="*/ 3573742 w 4428763"/>
              <a:gd name="connsiteY6" fmla="*/ 1763364 h 2102473"/>
              <a:gd name="connsiteX7" fmla="*/ 1159826 w 4428763"/>
              <a:gd name="connsiteY7" fmla="*/ 1774853 h 2102473"/>
              <a:gd name="connsiteX8" fmla="*/ 1161009 w 4428763"/>
              <a:gd name="connsiteY8" fmla="*/ 2102473 h 2102473"/>
              <a:gd name="connsiteX9" fmla="*/ 722695 w 4428763"/>
              <a:gd name="connsiteY9" fmla="*/ 1737220 h 2102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28763" h="2102473">
                <a:moveTo>
                  <a:pt x="722695" y="1737220"/>
                </a:moveTo>
                <a:cubicBezTo>
                  <a:pt x="541817" y="1663774"/>
                  <a:pt x="289955" y="1568409"/>
                  <a:pt x="175828" y="1375079"/>
                </a:cubicBezTo>
                <a:cubicBezTo>
                  <a:pt x="61701" y="1181749"/>
                  <a:pt x="-64905" y="796115"/>
                  <a:pt x="37935" y="577239"/>
                </a:cubicBezTo>
                <a:cubicBezTo>
                  <a:pt x="140775" y="358363"/>
                  <a:pt x="162043" y="140692"/>
                  <a:pt x="792871" y="61822"/>
                </a:cubicBezTo>
                <a:cubicBezTo>
                  <a:pt x="1423699" y="-17048"/>
                  <a:pt x="3216921" y="-37702"/>
                  <a:pt x="3822903" y="104021"/>
                </a:cubicBezTo>
                <a:cubicBezTo>
                  <a:pt x="4428885" y="245744"/>
                  <a:pt x="4416953" y="658639"/>
                  <a:pt x="4428763" y="912158"/>
                </a:cubicBezTo>
                <a:cubicBezTo>
                  <a:pt x="4404194" y="1365424"/>
                  <a:pt x="4118565" y="1619581"/>
                  <a:pt x="3573742" y="1763364"/>
                </a:cubicBezTo>
                <a:cubicBezTo>
                  <a:pt x="3028919" y="1907147"/>
                  <a:pt x="1313245" y="1816204"/>
                  <a:pt x="1159826" y="1774853"/>
                </a:cubicBezTo>
                <a:cubicBezTo>
                  <a:pt x="1098295" y="1880771"/>
                  <a:pt x="1112279" y="1894673"/>
                  <a:pt x="1161009" y="2102473"/>
                </a:cubicBezTo>
                <a:cubicBezTo>
                  <a:pt x="929550" y="1950845"/>
                  <a:pt x="722695" y="1737220"/>
                  <a:pt x="722695" y="1737220"/>
                </a:cubicBezTo>
                <a:close/>
              </a:path>
            </a:pathLst>
          </a:custGeom>
          <a:solidFill>
            <a:schemeClr val="bg1"/>
          </a:solidFill>
          <a:ln w="19050"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38923A63-92E1-2F34-61CE-4D78F8A6A91E}"/>
              </a:ext>
            </a:extLst>
          </p:cNvPr>
          <p:cNvSpPr>
            <a:spLocks noGrp="1"/>
          </p:cNvSpPr>
          <p:nvPr>
            <p:ph type="ctrTitle"/>
          </p:nvPr>
        </p:nvSpPr>
        <p:spPr>
          <a:xfrm>
            <a:off x="419093" y="1165798"/>
            <a:ext cx="5676901" cy="1282926"/>
          </a:xfrm>
        </p:spPr>
        <p:txBody>
          <a:bodyPr anchor="b">
            <a:normAutofit fontScale="90000"/>
          </a:bodyPr>
          <a:lstStyle/>
          <a:p>
            <a:pPr>
              <a:lnSpc>
                <a:spcPct val="90000"/>
              </a:lnSpc>
            </a:pPr>
            <a:r>
              <a:rPr lang="en-US" sz="4100">
                <a:latin typeface="Times New Roman" panose="02020603050405020304" pitchFamily="18" charset="0"/>
                <a:cs typeface="Times New Roman" panose="02020603050405020304" pitchFamily="18" charset="0"/>
              </a:rPr>
              <a:t>BÀI 4. </a:t>
            </a:r>
            <a:br>
              <a:rPr lang="en-US" sz="4100">
                <a:latin typeface="Times New Roman" panose="02020603050405020304" pitchFamily="18" charset="0"/>
                <a:cs typeface="Times New Roman" panose="02020603050405020304" pitchFamily="18" charset="0"/>
              </a:rPr>
            </a:br>
            <a:r>
              <a:rPr lang="en-US" sz="4100">
                <a:latin typeface="Times New Roman" panose="02020603050405020304" pitchFamily="18" charset="0"/>
                <a:cs typeface="Times New Roman" panose="02020603050405020304" pitchFamily="18" charset="0"/>
              </a:rPr>
              <a:t>KHÁM PHÁ VẺ ĐẸP VĂN CHƯƠNG</a:t>
            </a:r>
          </a:p>
        </p:txBody>
      </p:sp>
      <p:sp>
        <p:nvSpPr>
          <p:cNvPr id="31" name="Freeform: Shape 30">
            <a:extLst>
              <a:ext uri="{FF2B5EF4-FFF2-40B4-BE49-F238E27FC236}">
                <a16:creationId xmlns:a16="http://schemas.microsoft.com/office/drawing/2014/main" id="{9FBE8679-CB21-4876-82EA-4D4D5D4BCD7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397424">
            <a:off x="496549" y="410803"/>
            <a:ext cx="5522001" cy="2792916"/>
          </a:xfrm>
          <a:custGeom>
            <a:avLst/>
            <a:gdLst>
              <a:gd name="connsiteX0" fmla="*/ 891379 w 4662985"/>
              <a:gd name="connsiteY0" fmla="*/ 1591181 h 1931508"/>
              <a:gd name="connsiteX1" fmla="*/ 126235 w 4662985"/>
              <a:gd name="connsiteY1" fmla="*/ 1242280 h 1931508"/>
              <a:gd name="connsiteX2" fmla="*/ 8887 w 4662985"/>
              <a:gd name="connsiteY2" fmla="*/ 549241 h 1931508"/>
              <a:gd name="connsiteX3" fmla="*/ 481994 w 4662985"/>
              <a:gd name="connsiteY3" fmla="*/ 38891 h 1931508"/>
              <a:gd name="connsiteX4" fmla="*/ 4176837 w 4662985"/>
              <a:gd name="connsiteY4" fmla="*/ 108043 h 1931508"/>
              <a:gd name="connsiteX5" fmla="*/ 4661945 w 4662985"/>
              <a:gd name="connsiteY5" fmla="*/ 598104 h 1931508"/>
              <a:gd name="connsiteX6" fmla="*/ 4354479 w 4662985"/>
              <a:gd name="connsiteY6" fmla="*/ 1472118 h 1931508"/>
              <a:gd name="connsiteX7" fmla="*/ 1274188 w 4662985"/>
              <a:gd name="connsiteY7" fmla="*/ 1591276 h 1931508"/>
              <a:gd name="connsiteX8" fmla="*/ 896713 w 4662985"/>
              <a:gd name="connsiteY8" fmla="*/ 1931509 h 1931508"/>
              <a:gd name="connsiteX9" fmla="*/ 891379 w 4662985"/>
              <a:gd name="connsiteY9" fmla="*/ 1591181 h 1931508"/>
              <a:gd name="connsiteX0" fmla="*/ 891157 w 4662763"/>
              <a:gd name="connsiteY0" fmla="*/ 1591181 h 1931509"/>
              <a:gd name="connsiteX1" fmla="*/ 215888 w 4662763"/>
              <a:gd name="connsiteY1" fmla="*/ 1252973 h 1931509"/>
              <a:gd name="connsiteX2" fmla="*/ 8665 w 4662763"/>
              <a:gd name="connsiteY2" fmla="*/ 549241 h 1931509"/>
              <a:gd name="connsiteX3" fmla="*/ 481772 w 4662763"/>
              <a:gd name="connsiteY3" fmla="*/ 38891 h 1931509"/>
              <a:gd name="connsiteX4" fmla="*/ 4176615 w 4662763"/>
              <a:gd name="connsiteY4" fmla="*/ 108043 h 1931509"/>
              <a:gd name="connsiteX5" fmla="*/ 4661723 w 4662763"/>
              <a:gd name="connsiteY5" fmla="*/ 598104 h 1931509"/>
              <a:gd name="connsiteX6" fmla="*/ 4354257 w 4662763"/>
              <a:gd name="connsiteY6" fmla="*/ 1472118 h 1931509"/>
              <a:gd name="connsiteX7" fmla="*/ 1273966 w 4662763"/>
              <a:gd name="connsiteY7" fmla="*/ 1591276 h 1931509"/>
              <a:gd name="connsiteX8" fmla="*/ 896491 w 4662763"/>
              <a:gd name="connsiteY8" fmla="*/ 1931509 h 1931509"/>
              <a:gd name="connsiteX9" fmla="*/ 891157 w 4662763"/>
              <a:gd name="connsiteY9" fmla="*/ 1591181 h 1931509"/>
              <a:gd name="connsiteX0" fmla="*/ 893955 w 4665561"/>
              <a:gd name="connsiteY0" fmla="*/ 1591181 h 1931509"/>
              <a:gd name="connsiteX1" fmla="*/ 218686 w 4665561"/>
              <a:gd name="connsiteY1" fmla="*/ 1252973 h 1931509"/>
              <a:gd name="connsiteX2" fmla="*/ 11463 w 4665561"/>
              <a:gd name="connsiteY2" fmla="*/ 549241 h 1931509"/>
              <a:gd name="connsiteX3" fmla="*/ 484570 w 4665561"/>
              <a:gd name="connsiteY3" fmla="*/ 38891 h 1931509"/>
              <a:gd name="connsiteX4" fmla="*/ 4179413 w 4665561"/>
              <a:gd name="connsiteY4" fmla="*/ 108043 h 1931509"/>
              <a:gd name="connsiteX5" fmla="*/ 4664521 w 4665561"/>
              <a:gd name="connsiteY5" fmla="*/ 598104 h 1931509"/>
              <a:gd name="connsiteX6" fmla="*/ 4357055 w 4665561"/>
              <a:gd name="connsiteY6" fmla="*/ 1472118 h 1931509"/>
              <a:gd name="connsiteX7" fmla="*/ 1276764 w 4665561"/>
              <a:gd name="connsiteY7" fmla="*/ 1591276 h 1931509"/>
              <a:gd name="connsiteX8" fmla="*/ 899289 w 4665561"/>
              <a:gd name="connsiteY8" fmla="*/ 1931509 h 1931509"/>
              <a:gd name="connsiteX9" fmla="*/ 893955 w 4665561"/>
              <a:gd name="connsiteY9" fmla="*/ 1591181 h 1931509"/>
              <a:gd name="connsiteX0" fmla="*/ 882812 w 4654418"/>
              <a:gd name="connsiteY0" fmla="*/ 1591181 h 1931509"/>
              <a:gd name="connsiteX1" fmla="*/ 409762 w 4654418"/>
              <a:gd name="connsiteY1" fmla="*/ 1317128 h 1931509"/>
              <a:gd name="connsiteX2" fmla="*/ 320 w 4654418"/>
              <a:gd name="connsiteY2" fmla="*/ 549241 h 1931509"/>
              <a:gd name="connsiteX3" fmla="*/ 473427 w 4654418"/>
              <a:gd name="connsiteY3" fmla="*/ 38891 h 1931509"/>
              <a:gd name="connsiteX4" fmla="*/ 4168270 w 4654418"/>
              <a:gd name="connsiteY4" fmla="*/ 108043 h 1931509"/>
              <a:gd name="connsiteX5" fmla="*/ 4653378 w 4654418"/>
              <a:gd name="connsiteY5" fmla="*/ 598104 h 1931509"/>
              <a:gd name="connsiteX6" fmla="*/ 4345912 w 4654418"/>
              <a:gd name="connsiteY6" fmla="*/ 1472118 h 1931509"/>
              <a:gd name="connsiteX7" fmla="*/ 1265621 w 4654418"/>
              <a:gd name="connsiteY7" fmla="*/ 1591276 h 1931509"/>
              <a:gd name="connsiteX8" fmla="*/ 888146 w 4654418"/>
              <a:gd name="connsiteY8" fmla="*/ 1931509 h 1931509"/>
              <a:gd name="connsiteX9" fmla="*/ 882812 w 4654418"/>
              <a:gd name="connsiteY9" fmla="*/ 1591181 h 1931509"/>
              <a:gd name="connsiteX0" fmla="*/ 721472 w 4493078"/>
              <a:gd name="connsiteY0" fmla="*/ 1576074 h 1916402"/>
              <a:gd name="connsiteX1" fmla="*/ 248422 w 4493078"/>
              <a:gd name="connsiteY1" fmla="*/ 1302021 h 1916402"/>
              <a:gd name="connsiteX2" fmla="*/ 198481 w 4493078"/>
              <a:gd name="connsiteY2" fmla="*/ 544828 h 1916402"/>
              <a:gd name="connsiteX3" fmla="*/ 312087 w 4493078"/>
              <a:gd name="connsiteY3" fmla="*/ 23784 h 1916402"/>
              <a:gd name="connsiteX4" fmla="*/ 4006930 w 4493078"/>
              <a:gd name="connsiteY4" fmla="*/ 92936 h 1916402"/>
              <a:gd name="connsiteX5" fmla="*/ 4492038 w 4493078"/>
              <a:gd name="connsiteY5" fmla="*/ 582997 h 1916402"/>
              <a:gd name="connsiteX6" fmla="*/ 4184572 w 4493078"/>
              <a:gd name="connsiteY6" fmla="*/ 1457011 h 1916402"/>
              <a:gd name="connsiteX7" fmla="*/ 1104281 w 4493078"/>
              <a:gd name="connsiteY7" fmla="*/ 1576169 h 1916402"/>
              <a:gd name="connsiteX8" fmla="*/ 726806 w 4493078"/>
              <a:gd name="connsiteY8" fmla="*/ 1916402 h 1916402"/>
              <a:gd name="connsiteX9" fmla="*/ 721472 w 4493078"/>
              <a:gd name="connsiteY9" fmla="*/ 1576074 h 1916402"/>
              <a:gd name="connsiteX0" fmla="*/ 571898 w 4363378"/>
              <a:gd name="connsiteY0" fmla="*/ 1544826 h 1885154"/>
              <a:gd name="connsiteX1" fmla="*/ 98848 w 4363378"/>
              <a:gd name="connsiteY1" fmla="*/ 1270773 h 1885154"/>
              <a:gd name="connsiteX2" fmla="*/ 48907 w 4363378"/>
              <a:gd name="connsiteY2" fmla="*/ 513580 h 1885154"/>
              <a:gd name="connsiteX3" fmla="*/ 668060 w 4363378"/>
              <a:gd name="connsiteY3" fmla="*/ 56691 h 1885154"/>
              <a:gd name="connsiteX4" fmla="*/ 3857356 w 4363378"/>
              <a:gd name="connsiteY4" fmla="*/ 61688 h 1885154"/>
              <a:gd name="connsiteX5" fmla="*/ 4342464 w 4363378"/>
              <a:gd name="connsiteY5" fmla="*/ 551749 h 1885154"/>
              <a:gd name="connsiteX6" fmla="*/ 4034998 w 4363378"/>
              <a:gd name="connsiteY6" fmla="*/ 1425763 h 1885154"/>
              <a:gd name="connsiteX7" fmla="*/ 954707 w 4363378"/>
              <a:gd name="connsiteY7" fmla="*/ 1544921 h 1885154"/>
              <a:gd name="connsiteX8" fmla="*/ 577232 w 4363378"/>
              <a:gd name="connsiteY8" fmla="*/ 1885154 h 1885154"/>
              <a:gd name="connsiteX9" fmla="*/ 571898 w 4363378"/>
              <a:gd name="connsiteY9" fmla="*/ 1544826 h 1885154"/>
              <a:gd name="connsiteX0" fmla="*/ 571898 w 4363379"/>
              <a:gd name="connsiteY0" fmla="*/ 1544826 h 1885154"/>
              <a:gd name="connsiteX1" fmla="*/ 98848 w 4363379"/>
              <a:gd name="connsiteY1" fmla="*/ 1270773 h 1885154"/>
              <a:gd name="connsiteX2" fmla="*/ 48907 w 4363379"/>
              <a:gd name="connsiteY2" fmla="*/ 513580 h 1885154"/>
              <a:gd name="connsiteX3" fmla="*/ 668060 w 4363379"/>
              <a:gd name="connsiteY3" fmla="*/ 56691 h 1885154"/>
              <a:gd name="connsiteX4" fmla="*/ 3857356 w 4363379"/>
              <a:gd name="connsiteY4" fmla="*/ 61688 h 1885154"/>
              <a:gd name="connsiteX5" fmla="*/ 4342464 w 4363379"/>
              <a:gd name="connsiteY5" fmla="*/ 551749 h 1885154"/>
              <a:gd name="connsiteX6" fmla="*/ 4034998 w 4363379"/>
              <a:gd name="connsiteY6" fmla="*/ 1425763 h 1885154"/>
              <a:gd name="connsiteX7" fmla="*/ 954707 w 4363379"/>
              <a:gd name="connsiteY7" fmla="*/ 1544921 h 1885154"/>
              <a:gd name="connsiteX8" fmla="*/ 577232 w 4363379"/>
              <a:gd name="connsiteY8" fmla="*/ 1885154 h 1885154"/>
              <a:gd name="connsiteX9" fmla="*/ 571898 w 4363379"/>
              <a:gd name="connsiteY9" fmla="*/ 1544826 h 1885154"/>
              <a:gd name="connsiteX0" fmla="*/ 577456 w 4368937"/>
              <a:gd name="connsiteY0" fmla="*/ 1544826 h 1885154"/>
              <a:gd name="connsiteX1" fmla="*/ 104406 w 4368937"/>
              <a:gd name="connsiteY1" fmla="*/ 1270773 h 1885154"/>
              <a:gd name="connsiteX2" fmla="*/ 54465 w 4368937"/>
              <a:gd name="connsiteY2" fmla="*/ 513580 h 1885154"/>
              <a:gd name="connsiteX3" fmla="*/ 673618 w 4368937"/>
              <a:gd name="connsiteY3" fmla="*/ 56691 h 1885154"/>
              <a:gd name="connsiteX4" fmla="*/ 3862914 w 4368937"/>
              <a:gd name="connsiteY4" fmla="*/ 61688 h 1885154"/>
              <a:gd name="connsiteX5" fmla="*/ 4348022 w 4368937"/>
              <a:gd name="connsiteY5" fmla="*/ 551749 h 1885154"/>
              <a:gd name="connsiteX6" fmla="*/ 4040556 w 4368937"/>
              <a:gd name="connsiteY6" fmla="*/ 1425763 h 1885154"/>
              <a:gd name="connsiteX7" fmla="*/ 960265 w 4368937"/>
              <a:gd name="connsiteY7" fmla="*/ 1544921 h 1885154"/>
              <a:gd name="connsiteX8" fmla="*/ 582790 w 4368937"/>
              <a:gd name="connsiteY8" fmla="*/ 1885154 h 1885154"/>
              <a:gd name="connsiteX9" fmla="*/ 577456 w 4368937"/>
              <a:gd name="connsiteY9" fmla="*/ 1544826 h 1885154"/>
              <a:gd name="connsiteX0" fmla="*/ 558214 w 4349695"/>
              <a:gd name="connsiteY0" fmla="*/ 1544826 h 1885154"/>
              <a:gd name="connsiteX1" fmla="*/ 141335 w 4349695"/>
              <a:gd name="connsiteY1" fmla="*/ 1249388 h 1885154"/>
              <a:gd name="connsiteX2" fmla="*/ 35223 w 4349695"/>
              <a:gd name="connsiteY2" fmla="*/ 513580 h 1885154"/>
              <a:gd name="connsiteX3" fmla="*/ 654376 w 4349695"/>
              <a:gd name="connsiteY3" fmla="*/ 56691 h 1885154"/>
              <a:gd name="connsiteX4" fmla="*/ 3843672 w 4349695"/>
              <a:gd name="connsiteY4" fmla="*/ 61688 h 1885154"/>
              <a:gd name="connsiteX5" fmla="*/ 4328780 w 4349695"/>
              <a:gd name="connsiteY5" fmla="*/ 551749 h 1885154"/>
              <a:gd name="connsiteX6" fmla="*/ 4021314 w 4349695"/>
              <a:gd name="connsiteY6" fmla="*/ 1425763 h 1885154"/>
              <a:gd name="connsiteX7" fmla="*/ 941023 w 4349695"/>
              <a:gd name="connsiteY7" fmla="*/ 1544921 h 1885154"/>
              <a:gd name="connsiteX8" fmla="*/ 563548 w 4349695"/>
              <a:gd name="connsiteY8" fmla="*/ 1885154 h 1885154"/>
              <a:gd name="connsiteX9" fmla="*/ 558214 w 4349695"/>
              <a:gd name="connsiteY9" fmla="*/ 1544826 h 1885154"/>
              <a:gd name="connsiteX0" fmla="*/ 533956 w 4325437"/>
              <a:gd name="connsiteY0" fmla="*/ 1544826 h 1885154"/>
              <a:gd name="connsiteX1" fmla="*/ 117077 w 4325437"/>
              <a:gd name="connsiteY1" fmla="*/ 1249388 h 1885154"/>
              <a:gd name="connsiteX2" fmla="*/ 10965 w 4325437"/>
              <a:gd name="connsiteY2" fmla="*/ 513580 h 1885154"/>
              <a:gd name="connsiteX3" fmla="*/ 630118 w 4325437"/>
              <a:gd name="connsiteY3" fmla="*/ 56691 h 1885154"/>
              <a:gd name="connsiteX4" fmla="*/ 3819414 w 4325437"/>
              <a:gd name="connsiteY4" fmla="*/ 61688 h 1885154"/>
              <a:gd name="connsiteX5" fmla="*/ 4304522 w 4325437"/>
              <a:gd name="connsiteY5" fmla="*/ 551749 h 1885154"/>
              <a:gd name="connsiteX6" fmla="*/ 3997056 w 4325437"/>
              <a:gd name="connsiteY6" fmla="*/ 1425763 h 1885154"/>
              <a:gd name="connsiteX7" fmla="*/ 916765 w 4325437"/>
              <a:gd name="connsiteY7" fmla="*/ 1544921 h 1885154"/>
              <a:gd name="connsiteX8" fmla="*/ 539290 w 4325437"/>
              <a:gd name="connsiteY8" fmla="*/ 1885154 h 1885154"/>
              <a:gd name="connsiteX9" fmla="*/ 533956 w 4325437"/>
              <a:gd name="connsiteY9" fmla="*/ 1544826 h 1885154"/>
              <a:gd name="connsiteX0" fmla="*/ 541936 w 4333417"/>
              <a:gd name="connsiteY0" fmla="*/ 1542160 h 1882488"/>
              <a:gd name="connsiteX1" fmla="*/ 125057 w 4333417"/>
              <a:gd name="connsiteY1" fmla="*/ 1246722 h 1882488"/>
              <a:gd name="connsiteX2" fmla="*/ 7711 w 4333417"/>
              <a:gd name="connsiteY2" fmla="*/ 468144 h 1882488"/>
              <a:gd name="connsiteX3" fmla="*/ 638098 w 4333417"/>
              <a:gd name="connsiteY3" fmla="*/ 54025 h 1882488"/>
              <a:gd name="connsiteX4" fmla="*/ 3827394 w 4333417"/>
              <a:gd name="connsiteY4" fmla="*/ 59022 h 1882488"/>
              <a:gd name="connsiteX5" fmla="*/ 4312502 w 4333417"/>
              <a:gd name="connsiteY5" fmla="*/ 549083 h 1882488"/>
              <a:gd name="connsiteX6" fmla="*/ 4005036 w 4333417"/>
              <a:gd name="connsiteY6" fmla="*/ 1423097 h 1882488"/>
              <a:gd name="connsiteX7" fmla="*/ 924745 w 4333417"/>
              <a:gd name="connsiteY7" fmla="*/ 1542255 h 1882488"/>
              <a:gd name="connsiteX8" fmla="*/ 547270 w 4333417"/>
              <a:gd name="connsiteY8" fmla="*/ 1882488 h 1882488"/>
              <a:gd name="connsiteX9" fmla="*/ 541936 w 4333417"/>
              <a:gd name="connsiteY9" fmla="*/ 1542160 h 1882488"/>
              <a:gd name="connsiteX0" fmla="*/ 541936 w 4388134"/>
              <a:gd name="connsiteY0" fmla="*/ 1552672 h 1893000"/>
              <a:gd name="connsiteX1" fmla="*/ 125057 w 4388134"/>
              <a:gd name="connsiteY1" fmla="*/ 1257234 h 1893000"/>
              <a:gd name="connsiteX2" fmla="*/ 7711 w 4388134"/>
              <a:gd name="connsiteY2" fmla="*/ 478656 h 1893000"/>
              <a:gd name="connsiteX3" fmla="*/ 638098 w 4388134"/>
              <a:gd name="connsiteY3" fmla="*/ 64537 h 1893000"/>
              <a:gd name="connsiteX4" fmla="*/ 3827394 w 4388134"/>
              <a:gd name="connsiteY4" fmla="*/ 69534 h 1893000"/>
              <a:gd name="connsiteX5" fmla="*/ 4357440 w 4388134"/>
              <a:gd name="connsiteY5" fmla="*/ 719981 h 1893000"/>
              <a:gd name="connsiteX6" fmla="*/ 4005036 w 4388134"/>
              <a:gd name="connsiteY6" fmla="*/ 1433609 h 1893000"/>
              <a:gd name="connsiteX7" fmla="*/ 924745 w 4388134"/>
              <a:gd name="connsiteY7" fmla="*/ 1552767 h 1893000"/>
              <a:gd name="connsiteX8" fmla="*/ 547270 w 4388134"/>
              <a:gd name="connsiteY8" fmla="*/ 1893000 h 1893000"/>
              <a:gd name="connsiteX9" fmla="*/ 541936 w 4388134"/>
              <a:gd name="connsiteY9" fmla="*/ 1552672 h 1893000"/>
              <a:gd name="connsiteX0" fmla="*/ 541936 w 4371319"/>
              <a:gd name="connsiteY0" fmla="*/ 1552672 h 1893000"/>
              <a:gd name="connsiteX1" fmla="*/ 125057 w 4371319"/>
              <a:gd name="connsiteY1" fmla="*/ 1257234 h 1893000"/>
              <a:gd name="connsiteX2" fmla="*/ 7711 w 4371319"/>
              <a:gd name="connsiteY2" fmla="*/ 478656 h 1893000"/>
              <a:gd name="connsiteX3" fmla="*/ 638098 w 4371319"/>
              <a:gd name="connsiteY3" fmla="*/ 64537 h 1893000"/>
              <a:gd name="connsiteX4" fmla="*/ 3827394 w 4371319"/>
              <a:gd name="connsiteY4" fmla="*/ 69534 h 1893000"/>
              <a:gd name="connsiteX5" fmla="*/ 4357440 w 4371319"/>
              <a:gd name="connsiteY5" fmla="*/ 719981 h 1893000"/>
              <a:gd name="connsiteX6" fmla="*/ 4005036 w 4371319"/>
              <a:gd name="connsiteY6" fmla="*/ 1433609 h 1893000"/>
              <a:gd name="connsiteX7" fmla="*/ 924745 w 4371319"/>
              <a:gd name="connsiteY7" fmla="*/ 1552767 h 1893000"/>
              <a:gd name="connsiteX8" fmla="*/ 547270 w 4371319"/>
              <a:gd name="connsiteY8" fmla="*/ 1893000 h 1893000"/>
              <a:gd name="connsiteX9" fmla="*/ 541936 w 4371319"/>
              <a:gd name="connsiteY9" fmla="*/ 1552672 h 1893000"/>
              <a:gd name="connsiteX0" fmla="*/ 541936 w 4371319"/>
              <a:gd name="connsiteY0" fmla="*/ 1552672 h 1860922"/>
              <a:gd name="connsiteX1" fmla="*/ 125057 w 4371319"/>
              <a:gd name="connsiteY1" fmla="*/ 1257234 h 1860922"/>
              <a:gd name="connsiteX2" fmla="*/ 7711 w 4371319"/>
              <a:gd name="connsiteY2" fmla="*/ 478656 h 1860922"/>
              <a:gd name="connsiteX3" fmla="*/ 638098 w 4371319"/>
              <a:gd name="connsiteY3" fmla="*/ 64537 h 1860922"/>
              <a:gd name="connsiteX4" fmla="*/ 3827394 w 4371319"/>
              <a:gd name="connsiteY4" fmla="*/ 69534 h 1860922"/>
              <a:gd name="connsiteX5" fmla="*/ 4357440 w 4371319"/>
              <a:gd name="connsiteY5" fmla="*/ 719981 h 1860922"/>
              <a:gd name="connsiteX6" fmla="*/ 4005036 w 4371319"/>
              <a:gd name="connsiteY6" fmla="*/ 1433609 h 1860922"/>
              <a:gd name="connsiteX7" fmla="*/ 924745 w 4371319"/>
              <a:gd name="connsiteY7" fmla="*/ 1552767 h 1860922"/>
              <a:gd name="connsiteX8" fmla="*/ 513567 w 4371319"/>
              <a:gd name="connsiteY8" fmla="*/ 1860922 h 1860922"/>
              <a:gd name="connsiteX9" fmla="*/ 541936 w 4371319"/>
              <a:gd name="connsiteY9" fmla="*/ 1552672 h 1860922"/>
              <a:gd name="connsiteX0" fmla="*/ 541936 w 4371319"/>
              <a:gd name="connsiteY0" fmla="*/ 1552672 h 1860922"/>
              <a:gd name="connsiteX1" fmla="*/ 125057 w 4371319"/>
              <a:gd name="connsiteY1" fmla="*/ 1257234 h 1860922"/>
              <a:gd name="connsiteX2" fmla="*/ 7711 w 4371319"/>
              <a:gd name="connsiteY2" fmla="*/ 478656 h 1860922"/>
              <a:gd name="connsiteX3" fmla="*/ 638098 w 4371319"/>
              <a:gd name="connsiteY3" fmla="*/ 64537 h 1860922"/>
              <a:gd name="connsiteX4" fmla="*/ 3827394 w 4371319"/>
              <a:gd name="connsiteY4" fmla="*/ 69534 h 1860922"/>
              <a:gd name="connsiteX5" fmla="*/ 4357440 w 4371319"/>
              <a:gd name="connsiteY5" fmla="*/ 719981 h 1860922"/>
              <a:gd name="connsiteX6" fmla="*/ 4003373 w 4371319"/>
              <a:gd name="connsiteY6" fmla="*/ 1412283 h 1860922"/>
              <a:gd name="connsiteX7" fmla="*/ 924745 w 4371319"/>
              <a:gd name="connsiteY7" fmla="*/ 1552767 h 1860922"/>
              <a:gd name="connsiteX8" fmla="*/ 513567 w 4371319"/>
              <a:gd name="connsiteY8" fmla="*/ 1860922 h 1860922"/>
              <a:gd name="connsiteX9" fmla="*/ 541936 w 4371319"/>
              <a:gd name="connsiteY9" fmla="*/ 1552672 h 1860922"/>
              <a:gd name="connsiteX0" fmla="*/ 541936 w 4372709"/>
              <a:gd name="connsiteY0" fmla="*/ 1574600 h 1882850"/>
              <a:gd name="connsiteX1" fmla="*/ 125057 w 4372709"/>
              <a:gd name="connsiteY1" fmla="*/ 1279162 h 1882850"/>
              <a:gd name="connsiteX2" fmla="*/ 7711 w 4372709"/>
              <a:gd name="connsiteY2" fmla="*/ 500584 h 1882850"/>
              <a:gd name="connsiteX3" fmla="*/ 638098 w 4372709"/>
              <a:gd name="connsiteY3" fmla="*/ 86465 h 1882850"/>
              <a:gd name="connsiteX4" fmla="*/ 3836101 w 4372709"/>
              <a:gd name="connsiteY4" fmla="*/ 58680 h 1882850"/>
              <a:gd name="connsiteX5" fmla="*/ 4357440 w 4372709"/>
              <a:gd name="connsiteY5" fmla="*/ 741909 h 1882850"/>
              <a:gd name="connsiteX6" fmla="*/ 4003373 w 4372709"/>
              <a:gd name="connsiteY6" fmla="*/ 1434211 h 1882850"/>
              <a:gd name="connsiteX7" fmla="*/ 924745 w 4372709"/>
              <a:gd name="connsiteY7" fmla="*/ 1574695 h 1882850"/>
              <a:gd name="connsiteX8" fmla="*/ 513567 w 4372709"/>
              <a:gd name="connsiteY8" fmla="*/ 1882850 h 1882850"/>
              <a:gd name="connsiteX9" fmla="*/ 541936 w 4372709"/>
              <a:gd name="connsiteY9" fmla="*/ 1574600 h 1882850"/>
              <a:gd name="connsiteX0" fmla="*/ 596079 w 4426852"/>
              <a:gd name="connsiteY0" fmla="*/ 1574294 h 1882544"/>
              <a:gd name="connsiteX1" fmla="*/ 179200 w 4426852"/>
              <a:gd name="connsiteY1" fmla="*/ 1278856 h 1882544"/>
              <a:gd name="connsiteX2" fmla="*/ 5005 w 4426852"/>
              <a:gd name="connsiteY2" fmla="*/ 493573 h 1882544"/>
              <a:gd name="connsiteX3" fmla="*/ 692241 w 4426852"/>
              <a:gd name="connsiteY3" fmla="*/ 86159 h 1882544"/>
              <a:gd name="connsiteX4" fmla="*/ 3890244 w 4426852"/>
              <a:gd name="connsiteY4" fmla="*/ 58374 h 1882544"/>
              <a:gd name="connsiteX5" fmla="*/ 4411583 w 4426852"/>
              <a:gd name="connsiteY5" fmla="*/ 741603 h 1882544"/>
              <a:gd name="connsiteX6" fmla="*/ 4057516 w 4426852"/>
              <a:gd name="connsiteY6" fmla="*/ 1433905 h 1882544"/>
              <a:gd name="connsiteX7" fmla="*/ 978888 w 4426852"/>
              <a:gd name="connsiteY7" fmla="*/ 1574389 h 1882544"/>
              <a:gd name="connsiteX8" fmla="*/ 567710 w 4426852"/>
              <a:gd name="connsiteY8" fmla="*/ 1882544 h 1882544"/>
              <a:gd name="connsiteX9" fmla="*/ 596079 w 4426852"/>
              <a:gd name="connsiteY9" fmla="*/ 1574294 h 1882544"/>
              <a:gd name="connsiteX0" fmla="*/ 614119 w 4445340"/>
              <a:gd name="connsiteY0" fmla="*/ 1619631 h 1927881"/>
              <a:gd name="connsiteX1" fmla="*/ 197240 w 4445340"/>
              <a:gd name="connsiteY1" fmla="*/ 1324193 h 1927881"/>
              <a:gd name="connsiteX2" fmla="*/ 23045 w 4445340"/>
              <a:gd name="connsiteY2" fmla="*/ 538910 h 1927881"/>
              <a:gd name="connsiteX3" fmla="*/ 692421 w 4445340"/>
              <a:gd name="connsiteY3" fmla="*/ 46983 h 1927881"/>
              <a:gd name="connsiteX4" fmla="*/ 3908284 w 4445340"/>
              <a:gd name="connsiteY4" fmla="*/ 103711 h 1927881"/>
              <a:gd name="connsiteX5" fmla="*/ 4429623 w 4445340"/>
              <a:gd name="connsiteY5" fmla="*/ 786940 h 1927881"/>
              <a:gd name="connsiteX6" fmla="*/ 4075556 w 4445340"/>
              <a:gd name="connsiteY6" fmla="*/ 1479242 h 1927881"/>
              <a:gd name="connsiteX7" fmla="*/ 996928 w 4445340"/>
              <a:gd name="connsiteY7" fmla="*/ 1619726 h 1927881"/>
              <a:gd name="connsiteX8" fmla="*/ 585750 w 4445340"/>
              <a:gd name="connsiteY8" fmla="*/ 1927881 h 1927881"/>
              <a:gd name="connsiteX9" fmla="*/ 614119 w 4445340"/>
              <a:gd name="connsiteY9" fmla="*/ 1619631 h 1927881"/>
              <a:gd name="connsiteX0" fmla="*/ 595113 w 4426334"/>
              <a:gd name="connsiteY0" fmla="*/ 1619631 h 1927881"/>
              <a:gd name="connsiteX1" fmla="*/ 178234 w 4426334"/>
              <a:gd name="connsiteY1" fmla="*/ 1324193 h 1927881"/>
              <a:gd name="connsiteX2" fmla="*/ 4039 w 4426334"/>
              <a:gd name="connsiteY2" fmla="*/ 538910 h 1927881"/>
              <a:gd name="connsiteX3" fmla="*/ 673415 w 4426334"/>
              <a:gd name="connsiteY3" fmla="*/ 46983 h 1927881"/>
              <a:gd name="connsiteX4" fmla="*/ 3889278 w 4426334"/>
              <a:gd name="connsiteY4" fmla="*/ 103711 h 1927881"/>
              <a:gd name="connsiteX5" fmla="*/ 4410617 w 4426334"/>
              <a:gd name="connsiteY5" fmla="*/ 786940 h 1927881"/>
              <a:gd name="connsiteX6" fmla="*/ 4056550 w 4426334"/>
              <a:gd name="connsiteY6" fmla="*/ 1479242 h 1927881"/>
              <a:gd name="connsiteX7" fmla="*/ 977922 w 4426334"/>
              <a:gd name="connsiteY7" fmla="*/ 1619726 h 1927881"/>
              <a:gd name="connsiteX8" fmla="*/ 566744 w 4426334"/>
              <a:gd name="connsiteY8" fmla="*/ 1927881 h 1927881"/>
              <a:gd name="connsiteX9" fmla="*/ 595113 w 4426334"/>
              <a:gd name="connsiteY9" fmla="*/ 1619631 h 1927881"/>
              <a:gd name="connsiteX0" fmla="*/ 579832 w 4411053"/>
              <a:gd name="connsiteY0" fmla="*/ 1613526 h 1921776"/>
              <a:gd name="connsiteX1" fmla="*/ 162953 w 4411053"/>
              <a:gd name="connsiteY1" fmla="*/ 1318088 h 1921776"/>
              <a:gd name="connsiteX2" fmla="*/ 4508 w 4411053"/>
              <a:gd name="connsiteY2" fmla="*/ 445916 h 1921776"/>
              <a:gd name="connsiteX3" fmla="*/ 658134 w 4411053"/>
              <a:gd name="connsiteY3" fmla="*/ 40878 h 1921776"/>
              <a:gd name="connsiteX4" fmla="*/ 3873997 w 4411053"/>
              <a:gd name="connsiteY4" fmla="*/ 97606 h 1921776"/>
              <a:gd name="connsiteX5" fmla="*/ 4395336 w 4411053"/>
              <a:gd name="connsiteY5" fmla="*/ 780835 h 1921776"/>
              <a:gd name="connsiteX6" fmla="*/ 4041269 w 4411053"/>
              <a:gd name="connsiteY6" fmla="*/ 1473137 h 1921776"/>
              <a:gd name="connsiteX7" fmla="*/ 962641 w 4411053"/>
              <a:gd name="connsiteY7" fmla="*/ 1613621 h 1921776"/>
              <a:gd name="connsiteX8" fmla="*/ 551463 w 4411053"/>
              <a:gd name="connsiteY8" fmla="*/ 1921776 h 1921776"/>
              <a:gd name="connsiteX9" fmla="*/ 579832 w 4411053"/>
              <a:gd name="connsiteY9" fmla="*/ 1613526 h 1921776"/>
              <a:gd name="connsiteX0" fmla="*/ 579832 w 4411053"/>
              <a:gd name="connsiteY0" fmla="*/ 1613526 h 1921776"/>
              <a:gd name="connsiteX1" fmla="*/ 162953 w 4411053"/>
              <a:gd name="connsiteY1" fmla="*/ 1318088 h 1921776"/>
              <a:gd name="connsiteX2" fmla="*/ 4508 w 4411053"/>
              <a:gd name="connsiteY2" fmla="*/ 445916 h 1921776"/>
              <a:gd name="connsiteX3" fmla="*/ 658134 w 4411053"/>
              <a:gd name="connsiteY3" fmla="*/ 40878 h 1921776"/>
              <a:gd name="connsiteX4" fmla="*/ 3873997 w 4411053"/>
              <a:gd name="connsiteY4" fmla="*/ 97606 h 1921776"/>
              <a:gd name="connsiteX5" fmla="*/ 4395336 w 4411053"/>
              <a:gd name="connsiteY5" fmla="*/ 780835 h 1921776"/>
              <a:gd name="connsiteX6" fmla="*/ 4041269 w 4411053"/>
              <a:gd name="connsiteY6" fmla="*/ 1473137 h 1921776"/>
              <a:gd name="connsiteX7" fmla="*/ 962641 w 4411053"/>
              <a:gd name="connsiteY7" fmla="*/ 1613621 h 1921776"/>
              <a:gd name="connsiteX8" fmla="*/ 551463 w 4411053"/>
              <a:gd name="connsiteY8" fmla="*/ 1921776 h 1921776"/>
              <a:gd name="connsiteX9" fmla="*/ 579832 w 4411053"/>
              <a:gd name="connsiteY9" fmla="*/ 1613526 h 1921776"/>
              <a:gd name="connsiteX0" fmla="*/ 579832 w 4411053"/>
              <a:gd name="connsiteY0" fmla="*/ 1613526 h 1921776"/>
              <a:gd name="connsiteX1" fmla="*/ 162953 w 4411053"/>
              <a:gd name="connsiteY1" fmla="*/ 1318088 h 1921776"/>
              <a:gd name="connsiteX2" fmla="*/ 4508 w 4411053"/>
              <a:gd name="connsiteY2" fmla="*/ 445916 h 1921776"/>
              <a:gd name="connsiteX3" fmla="*/ 658134 w 4411053"/>
              <a:gd name="connsiteY3" fmla="*/ 40878 h 1921776"/>
              <a:gd name="connsiteX4" fmla="*/ 3873997 w 4411053"/>
              <a:gd name="connsiteY4" fmla="*/ 97606 h 1921776"/>
              <a:gd name="connsiteX5" fmla="*/ 4395336 w 4411053"/>
              <a:gd name="connsiteY5" fmla="*/ 780835 h 1921776"/>
              <a:gd name="connsiteX6" fmla="*/ 4041269 w 4411053"/>
              <a:gd name="connsiteY6" fmla="*/ 1473137 h 1921776"/>
              <a:gd name="connsiteX7" fmla="*/ 962641 w 4411053"/>
              <a:gd name="connsiteY7" fmla="*/ 1613621 h 1921776"/>
              <a:gd name="connsiteX8" fmla="*/ 551463 w 4411053"/>
              <a:gd name="connsiteY8" fmla="*/ 1921776 h 1921776"/>
              <a:gd name="connsiteX9" fmla="*/ 579832 w 4411053"/>
              <a:gd name="connsiteY9" fmla="*/ 1613526 h 1921776"/>
              <a:gd name="connsiteX0" fmla="*/ 579832 w 4410649"/>
              <a:gd name="connsiteY0" fmla="*/ 1629405 h 1937655"/>
              <a:gd name="connsiteX1" fmla="*/ 162953 w 4410649"/>
              <a:gd name="connsiteY1" fmla="*/ 1333967 h 1937655"/>
              <a:gd name="connsiteX2" fmla="*/ 4508 w 4410649"/>
              <a:gd name="connsiteY2" fmla="*/ 461795 h 1937655"/>
              <a:gd name="connsiteX3" fmla="*/ 658134 w 4410649"/>
              <a:gd name="connsiteY3" fmla="*/ 56757 h 1937655"/>
              <a:gd name="connsiteX4" fmla="*/ 3871596 w 4410649"/>
              <a:gd name="connsiteY4" fmla="*/ 83126 h 1937655"/>
              <a:gd name="connsiteX5" fmla="*/ 4395336 w 4410649"/>
              <a:gd name="connsiteY5" fmla="*/ 796714 h 1937655"/>
              <a:gd name="connsiteX6" fmla="*/ 4041269 w 4410649"/>
              <a:gd name="connsiteY6" fmla="*/ 1489016 h 1937655"/>
              <a:gd name="connsiteX7" fmla="*/ 962641 w 4410649"/>
              <a:gd name="connsiteY7" fmla="*/ 1629500 h 1937655"/>
              <a:gd name="connsiteX8" fmla="*/ 551463 w 4410649"/>
              <a:gd name="connsiteY8" fmla="*/ 1937655 h 1937655"/>
              <a:gd name="connsiteX9" fmla="*/ 579832 w 4410649"/>
              <a:gd name="connsiteY9" fmla="*/ 1629405 h 1937655"/>
              <a:gd name="connsiteX0" fmla="*/ 579832 w 4410649"/>
              <a:gd name="connsiteY0" fmla="*/ 1629405 h 1937655"/>
              <a:gd name="connsiteX1" fmla="*/ 162953 w 4410649"/>
              <a:gd name="connsiteY1" fmla="*/ 1333967 h 1937655"/>
              <a:gd name="connsiteX2" fmla="*/ 4508 w 4410649"/>
              <a:gd name="connsiteY2" fmla="*/ 461795 h 1937655"/>
              <a:gd name="connsiteX3" fmla="*/ 658134 w 4410649"/>
              <a:gd name="connsiteY3" fmla="*/ 56757 h 1937655"/>
              <a:gd name="connsiteX4" fmla="*/ 3871596 w 4410649"/>
              <a:gd name="connsiteY4" fmla="*/ 83126 h 1937655"/>
              <a:gd name="connsiteX5" fmla="*/ 4395336 w 4410649"/>
              <a:gd name="connsiteY5" fmla="*/ 796714 h 1937655"/>
              <a:gd name="connsiteX6" fmla="*/ 4041269 w 4410649"/>
              <a:gd name="connsiteY6" fmla="*/ 1489016 h 1937655"/>
              <a:gd name="connsiteX7" fmla="*/ 962641 w 4410649"/>
              <a:gd name="connsiteY7" fmla="*/ 1629500 h 1937655"/>
              <a:gd name="connsiteX8" fmla="*/ 551463 w 4410649"/>
              <a:gd name="connsiteY8" fmla="*/ 1937655 h 1937655"/>
              <a:gd name="connsiteX9" fmla="*/ 579832 w 4410649"/>
              <a:gd name="connsiteY9" fmla="*/ 1629405 h 1937655"/>
              <a:gd name="connsiteX0" fmla="*/ 579832 w 4410649"/>
              <a:gd name="connsiteY0" fmla="*/ 1638498 h 1946748"/>
              <a:gd name="connsiteX1" fmla="*/ 162953 w 4410649"/>
              <a:gd name="connsiteY1" fmla="*/ 1343060 h 1946748"/>
              <a:gd name="connsiteX2" fmla="*/ 4508 w 4410649"/>
              <a:gd name="connsiteY2" fmla="*/ 470888 h 1946748"/>
              <a:gd name="connsiteX3" fmla="*/ 658134 w 4410649"/>
              <a:gd name="connsiteY3" fmla="*/ 65850 h 1946748"/>
              <a:gd name="connsiteX4" fmla="*/ 3871596 w 4410649"/>
              <a:gd name="connsiteY4" fmla="*/ 92219 h 1946748"/>
              <a:gd name="connsiteX5" fmla="*/ 4395336 w 4410649"/>
              <a:gd name="connsiteY5" fmla="*/ 805807 h 1946748"/>
              <a:gd name="connsiteX6" fmla="*/ 4041269 w 4410649"/>
              <a:gd name="connsiteY6" fmla="*/ 1498109 h 1946748"/>
              <a:gd name="connsiteX7" fmla="*/ 962641 w 4410649"/>
              <a:gd name="connsiteY7" fmla="*/ 1638593 h 1946748"/>
              <a:gd name="connsiteX8" fmla="*/ 551463 w 4410649"/>
              <a:gd name="connsiteY8" fmla="*/ 1946748 h 1946748"/>
              <a:gd name="connsiteX9" fmla="*/ 579832 w 4410649"/>
              <a:gd name="connsiteY9" fmla="*/ 1638498 h 1946748"/>
              <a:gd name="connsiteX0" fmla="*/ 579832 w 4410649"/>
              <a:gd name="connsiteY0" fmla="*/ 1638498 h 1972588"/>
              <a:gd name="connsiteX1" fmla="*/ 162953 w 4410649"/>
              <a:gd name="connsiteY1" fmla="*/ 1343060 h 1972588"/>
              <a:gd name="connsiteX2" fmla="*/ 4508 w 4410649"/>
              <a:gd name="connsiteY2" fmla="*/ 470888 h 1972588"/>
              <a:gd name="connsiteX3" fmla="*/ 658134 w 4410649"/>
              <a:gd name="connsiteY3" fmla="*/ 65850 h 1972588"/>
              <a:gd name="connsiteX4" fmla="*/ 3871596 w 4410649"/>
              <a:gd name="connsiteY4" fmla="*/ 92219 h 1972588"/>
              <a:gd name="connsiteX5" fmla="*/ 4395336 w 4410649"/>
              <a:gd name="connsiteY5" fmla="*/ 805807 h 1972588"/>
              <a:gd name="connsiteX6" fmla="*/ 4041269 w 4410649"/>
              <a:gd name="connsiteY6" fmla="*/ 1498109 h 1972588"/>
              <a:gd name="connsiteX7" fmla="*/ 962641 w 4410649"/>
              <a:gd name="connsiteY7" fmla="*/ 1638593 h 1972588"/>
              <a:gd name="connsiteX8" fmla="*/ 773590 w 4410649"/>
              <a:gd name="connsiteY8" fmla="*/ 1972588 h 1972588"/>
              <a:gd name="connsiteX9" fmla="*/ 579832 w 4410649"/>
              <a:gd name="connsiteY9" fmla="*/ 1638498 h 1972588"/>
              <a:gd name="connsiteX0" fmla="*/ 579832 w 4410649"/>
              <a:gd name="connsiteY0" fmla="*/ 1638498 h 1972588"/>
              <a:gd name="connsiteX1" fmla="*/ 162953 w 4410649"/>
              <a:gd name="connsiteY1" fmla="*/ 1343060 h 1972588"/>
              <a:gd name="connsiteX2" fmla="*/ 4508 w 4410649"/>
              <a:gd name="connsiteY2" fmla="*/ 470888 h 1972588"/>
              <a:gd name="connsiteX3" fmla="*/ 658134 w 4410649"/>
              <a:gd name="connsiteY3" fmla="*/ 65850 h 1972588"/>
              <a:gd name="connsiteX4" fmla="*/ 3871596 w 4410649"/>
              <a:gd name="connsiteY4" fmla="*/ 92219 h 1972588"/>
              <a:gd name="connsiteX5" fmla="*/ 4395336 w 4410649"/>
              <a:gd name="connsiteY5" fmla="*/ 805807 h 1972588"/>
              <a:gd name="connsiteX6" fmla="*/ 4041269 w 4410649"/>
              <a:gd name="connsiteY6" fmla="*/ 1498109 h 1972588"/>
              <a:gd name="connsiteX7" fmla="*/ 962641 w 4410649"/>
              <a:gd name="connsiteY7" fmla="*/ 1638593 h 1972588"/>
              <a:gd name="connsiteX8" fmla="*/ 773590 w 4410649"/>
              <a:gd name="connsiteY8" fmla="*/ 1972588 h 1972588"/>
              <a:gd name="connsiteX9" fmla="*/ 579832 w 4410649"/>
              <a:gd name="connsiteY9" fmla="*/ 1638498 h 1972588"/>
              <a:gd name="connsiteX0" fmla="*/ 579832 w 4410649"/>
              <a:gd name="connsiteY0" fmla="*/ 1638498 h 1972588"/>
              <a:gd name="connsiteX1" fmla="*/ 162953 w 4410649"/>
              <a:gd name="connsiteY1" fmla="*/ 1343060 h 1972588"/>
              <a:gd name="connsiteX2" fmla="*/ 4508 w 4410649"/>
              <a:gd name="connsiteY2" fmla="*/ 470888 h 1972588"/>
              <a:gd name="connsiteX3" fmla="*/ 658134 w 4410649"/>
              <a:gd name="connsiteY3" fmla="*/ 65850 h 1972588"/>
              <a:gd name="connsiteX4" fmla="*/ 3871596 w 4410649"/>
              <a:gd name="connsiteY4" fmla="*/ 92219 h 1972588"/>
              <a:gd name="connsiteX5" fmla="*/ 4395336 w 4410649"/>
              <a:gd name="connsiteY5" fmla="*/ 805807 h 1972588"/>
              <a:gd name="connsiteX6" fmla="*/ 4041269 w 4410649"/>
              <a:gd name="connsiteY6" fmla="*/ 1498109 h 1972588"/>
              <a:gd name="connsiteX7" fmla="*/ 962641 w 4410649"/>
              <a:gd name="connsiteY7" fmla="*/ 1638593 h 1972588"/>
              <a:gd name="connsiteX8" fmla="*/ 773590 w 4410649"/>
              <a:gd name="connsiteY8" fmla="*/ 1972588 h 1972588"/>
              <a:gd name="connsiteX9" fmla="*/ 579832 w 4410649"/>
              <a:gd name="connsiteY9" fmla="*/ 1638498 h 1972588"/>
              <a:gd name="connsiteX0" fmla="*/ 579832 w 4410649"/>
              <a:gd name="connsiteY0" fmla="*/ 1638498 h 1966993"/>
              <a:gd name="connsiteX1" fmla="*/ 162953 w 4410649"/>
              <a:gd name="connsiteY1" fmla="*/ 1343060 h 1966993"/>
              <a:gd name="connsiteX2" fmla="*/ 4508 w 4410649"/>
              <a:gd name="connsiteY2" fmla="*/ 470888 h 1966993"/>
              <a:gd name="connsiteX3" fmla="*/ 658134 w 4410649"/>
              <a:gd name="connsiteY3" fmla="*/ 65850 h 1966993"/>
              <a:gd name="connsiteX4" fmla="*/ 3871596 w 4410649"/>
              <a:gd name="connsiteY4" fmla="*/ 92219 h 1966993"/>
              <a:gd name="connsiteX5" fmla="*/ 4395336 w 4410649"/>
              <a:gd name="connsiteY5" fmla="*/ 805807 h 1966993"/>
              <a:gd name="connsiteX6" fmla="*/ 4041269 w 4410649"/>
              <a:gd name="connsiteY6" fmla="*/ 1498109 h 1966993"/>
              <a:gd name="connsiteX7" fmla="*/ 962641 w 4410649"/>
              <a:gd name="connsiteY7" fmla="*/ 1638593 h 1966993"/>
              <a:gd name="connsiteX8" fmla="*/ 853844 w 4410649"/>
              <a:gd name="connsiteY8" fmla="*/ 1966993 h 1966993"/>
              <a:gd name="connsiteX9" fmla="*/ 579832 w 4410649"/>
              <a:gd name="connsiteY9" fmla="*/ 1638498 h 1966993"/>
              <a:gd name="connsiteX0" fmla="*/ 579832 w 4410649"/>
              <a:gd name="connsiteY0" fmla="*/ 1638498 h 1966993"/>
              <a:gd name="connsiteX1" fmla="*/ 162953 w 4410649"/>
              <a:gd name="connsiteY1" fmla="*/ 1343060 h 1966993"/>
              <a:gd name="connsiteX2" fmla="*/ 4508 w 4410649"/>
              <a:gd name="connsiteY2" fmla="*/ 470888 h 1966993"/>
              <a:gd name="connsiteX3" fmla="*/ 658134 w 4410649"/>
              <a:gd name="connsiteY3" fmla="*/ 65850 h 1966993"/>
              <a:gd name="connsiteX4" fmla="*/ 3871596 w 4410649"/>
              <a:gd name="connsiteY4" fmla="*/ 92219 h 1966993"/>
              <a:gd name="connsiteX5" fmla="*/ 4395336 w 4410649"/>
              <a:gd name="connsiteY5" fmla="*/ 805807 h 1966993"/>
              <a:gd name="connsiteX6" fmla="*/ 4041269 w 4410649"/>
              <a:gd name="connsiteY6" fmla="*/ 1498109 h 1966993"/>
              <a:gd name="connsiteX7" fmla="*/ 962641 w 4410649"/>
              <a:gd name="connsiteY7" fmla="*/ 1638593 h 1966993"/>
              <a:gd name="connsiteX8" fmla="*/ 853844 w 4410649"/>
              <a:gd name="connsiteY8" fmla="*/ 1966993 h 1966993"/>
              <a:gd name="connsiteX9" fmla="*/ 579832 w 4410649"/>
              <a:gd name="connsiteY9" fmla="*/ 1638498 h 1966993"/>
              <a:gd name="connsiteX0" fmla="*/ 579832 w 4410649"/>
              <a:gd name="connsiteY0" fmla="*/ 1638498 h 1966993"/>
              <a:gd name="connsiteX1" fmla="*/ 162953 w 4410649"/>
              <a:gd name="connsiteY1" fmla="*/ 1343060 h 1966993"/>
              <a:gd name="connsiteX2" fmla="*/ 4508 w 4410649"/>
              <a:gd name="connsiteY2" fmla="*/ 470888 h 1966993"/>
              <a:gd name="connsiteX3" fmla="*/ 658134 w 4410649"/>
              <a:gd name="connsiteY3" fmla="*/ 65850 h 1966993"/>
              <a:gd name="connsiteX4" fmla="*/ 3871596 w 4410649"/>
              <a:gd name="connsiteY4" fmla="*/ 92219 h 1966993"/>
              <a:gd name="connsiteX5" fmla="*/ 4395336 w 4410649"/>
              <a:gd name="connsiteY5" fmla="*/ 805807 h 1966993"/>
              <a:gd name="connsiteX6" fmla="*/ 4041269 w 4410649"/>
              <a:gd name="connsiteY6" fmla="*/ 1498109 h 1966993"/>
              <a:gd name="connsiteX7" fmla="*/ 962641 w 4410649"/>
              <a:gd name="connsiteY7" fmla="*/ 1638593 h 1966993"/>
              <a:gd name="connsiteX8" fmla="*/ 853844 w 4410649"/>
              <a:gd name="connsiteY8" fmla="*/ 1966993 h 1966993"/>
              <a:gd name="connsiteX9" fmla="*/ 579832 w 4410649"/>
              <a:gd name="connsiteY9" fmla="*/ 1638498 h 1966993"/>
              <a:gd name="connsiteX0" fmla="*/ 579832 w 4428152"/>
              <a:gd name="connsiteY0" fmla="*/ 1638498 h 1966993"/>
              <a:gd name="connsiteX1" fmla="*/ 162953 w 4428152"/>
              <a:gd name="connsiteY1" fmla="*/ 1343060 h 1966993"/>
              <a:gd name="connsiteX2" fmla="*/ 4508 w 4428152"/>
              <a:gd name="connsiteY2" fmla="*/ 470888 h 1966993"/>
              <a:gd name="connsiteX3" fmla="*/ 658134 w 4428152"/>
              <a:gd name="connsiteY3" fmla="*/ 65850 h 1966993"/>
              <a:gd name="connsiteX4" fmla="*/ 3871596 w 4428152"/>
              <a:gd name="connsiteY4" fmla="*/ 92219 h 1966993"/>
              <a:gd name="connsiteX5" fmla="*/ 4395336 w 4428152"/>
              <a:gd name="connsiteY5" fmla="*/ 805807 h 1966993"/>
              <a:gd name="connsiteX6" fmla="*/ 4041269 w 4428152"/>
              <a:gd name="connsiteY6" fmla="*/ 1498109 h 1966993"/>
              <a:gd name="connsiteX7" fmla="*/ 911570 w 4428152"/>
              <a:gd name="connsiteY7" fmla="*/ 1642154 h 1966993"/>
              <a:gd name="connsiteX8" fmla="*/ 853844 w 4428152"/>
              <a:gd name="connsiteY8" fmla="*/ 1966993 h 1966993"/>
              <a:gd name="connsiteX9" fmla="*/ 579832 w 4428152"/>
              <a:gd name="connsiteY9" fmla="*/ 1638498 h 1966993"/>
              <a:gd name="connsiteX0" fmla="*/ 579832 w 4428152"/>
              <a:gd name="connsiteY0" fmla="*/ 1638498 h 1962415"/>
              <a:gd name="connsiteX1" fmla="*/ 162953 w 4428152"/>
              <a:gd name="connsiteY1" fmla="*/ 1343060 h 1962415"/>
              <a:gd name="connsiteX2" fmla="*/ 4508 w 4428152"/>
              <a:gd name="connsiteY2" fmla="*/ 470888 h 1962415"/>
              <a:gd name="connsiteX3" fmla="*/ 658134 w 4428152"/>
              <a:gd name="connsiteY3" fmla="*/ 65850 h 1962415"/>
              <a:gd name="connsiteX4" fmla="*/ 3871596 w 4428152"/>
              <a:gd name="connsiteY4" fmla="*/ 92219 h 1962415"/>
              <a:gd name="connsiteX5" fmla="*/ 4395336 w 4428152"/>
              <a:gd name="connsiteY5" fmla="*/ 805807 h 1962415"/>
              <a:gd name="connsiteX6" fmla="*/ 4041269 w 4428152"/>
              <a:gd name="connsiteY6" fmla="*/ 1498109 h 1962415"/>
              <a:gd name="connsiteX7" fmla="*/ 911570 w 4428152"/>
              <a:gd name="connsiteY7" fmla="*/ 1642154 h 1962415"/>
              <a:gd name="connsiteX8" fmla="*/ 919506 w 4428152"/>
              <a:gd name="connsiteY8" fmla="*/ 1962415 h 1962415"/>
              <a:gd name="connsiteX9" fmla="*/ 579832 w 4428152"/>
              <a:gd name="connsiteY9" fmla="*/ 1638498 h 1962415"/>
              <a:gd name="connsiteX0" fmla="*/ 579832 w 4428152"/>
              <a:gd name="connsiteY0" fmla="*/ 1638498 h 1962415"/>
              <a:gd name="connsiteX1" fmla="*/ 162953 w 4428152"/>
              <a:gd name="connsiteY1" fmla="*/ 1343060 h 1962415"/>
              <a:gd name="connsiteX2" fmla="*/ 4508 w 4428152"/>
              <a:gd name="connsiteY2" fmla="*/ 470888 h 1962415"/>
              <a:gd name="connsiteX3" fmla="*/ 658134 w 4428152"/>
              <a:gd name="connsiteY3" fmla="*/ 65850 h 1962415"/>
              <a:gd name="connsiteX4" fmla="*/ 3871596 w 4428152"/>
              <a:gd name="connsiteY4" fmla="*/ 92219 h 1962415"/>
              <a:gd name="connsiteX5" fmla="*/ 4395336 w 4428152"/>
              <a:gd name="connsiteY5" fmla="*/ 805807 h 1962415"/>
              <a:gd name="connsiteX6" fmla="*/ 4041269 w 4428152"/>
              <a:gd name="connsiteY6" fmla="*/ 1498109 h 1962415"/>
              <a:gd name="connsiteX7" fmla="*/ 911570 w 4428152"/>
              <a:gd name="connsiteY7" fmla="*/ 1642154 h 1962415"/>
              <a:gd name="connsiteX8" fmla="*/ 919506 w 4428152"/>
              <a:gd name="connsiteY8" fmla="*/ 1962415 h 1962415"/>
              <a:gd name="connsiteX9" fmla="*/ 579832 w 4428152"/>
              <a:gd name="connsiteY9" fmla="*/ 1638498 h 1962415"/>
              <a:gd name="connsiteX0" fmla="*/ 579832 w 4428152"/>
              <a:gd name="connsiteY0" fmla="*/ 1638498 h 1962415"/>
              <a:gd name="connsiteX1" fmla="*/ 162953 w 4428152"/>
              <a:gd name="connsiteY1" fmla="*/ 1343060 h 1962415"/>
              <a:gd name="connsiteX2" fmla="*/ 4508 w 4428152"/>
              <a:gd name="connsiteY2" fmla="*/ 470888 h 1962415"/>
              <a:gd name="connsiteX3" fmla="*/ 658134 w 4428152"/>
              <a:gd name="connsiteY3" fmla="*/ 65850 h 1962415"/>
              <a:gd name="connsiteX4" fmla="*/ 3871596 w 4428152"/>
              <a:gd name="connsiteY4" fmla="*/ 92219 h 1962415"/>
              <a:gd name="connsiteX5" fmla="*/ 4395336 w 4428152"/>
              <a:gd name="connsiteY5" fmla="*/ 805807 h 1962415"/>
              <a:gd name="connsiteX6" fmla="*/ 4041269 w 4428152"/>
              <a:gd name="connsiteY6" fmla="*/ 1498109 h 1962415"/>
              <a:gd name="connsiteX7" fmla="*/ 911570 w 4428152"/>
              <a:gd name="connsiteY7" fmla="*/ 1642154 h 1962415"/>
              <a:gd name="connsiteX8" fmla="*/ 919506 w 4428152"/>
              <a:gd name="connsiteY8" fmla="*/ 1962415 h 1962415"/>
              <a:gd name="connsiteX9" fmla="*/ 579832 w 4428152"/>
              <a:gd name="connsiteY9" fmla="*/ 1638498 h 1962415"/>
              <a:gd name="connsiteX0" fmla="*/ 579832 w 4410649"/>
              <a:gd name="connsiteY0" fmla="*/ 1638498 h 1962415"/>
              <a:gd name="connsiteX1" fmla="*/ 162953 w 4410649"/>
              <a:gd name="connsiteY1" fmla="*/ 1343060 h 1962415"/>
              <a:gd name="connsiteX2" fmla="*/ 4508 w 4410649"/>
              <a:gd name="connsiteY2" fmla="*/ 470888 h 1962415"/>
              <a:gd name="connsiteX3" fmla="*/ 658134 w 4410649"/>
              <a:gd name="connsiteY3" fmla="*/ 65850 h 1962415"/>
              <a:gd name="connsiteX4" fmla="*/ 3871596 w 4410649"/>
              <a:gd name="connsiteY4" fmla="*/ 92219 h 1962415"/>
              <a:gd name="connsiteX5" fmla="*/ 4395336 w 4410649"/>
              <a:gd name="connsiteY5" fmla="*/ 805807 h 1962415"/>
              <a:gd name="connsiteX6" fmla="*/ 4041269 w 4410649"/>
              <a:gd name="connsiteY6" fmla="*/ 1498109 h 1962415"/>
              <a:gd name="connsiteX7" fmla="*/ 911570 w 4410649"/>
              <a:gd name="connsiteY7" fmla="*/ 1642154 h 1962415"/>
              <a:gd name="connsiteX8" fmla="*/ 919506 w 4410649"/>
              <a:gd name="connsiteY8" fmla="*/ 1962415 h 1962415"/>
              <a:gd name="connsiteX9" fmla="*/ 579832 w 4410649"/>
              <a:gd name="connsiteY9" fmla="*/ 1638498 h 1962415"/>
              <a:gd name="connsiteX0" fmla="*/ 579832 w 4410649"/>
              <a:gd name="connsiteY0" fmla="*/ 1638498 h 1962415"/>
              <a:gd name="connsiteX1" fmla="*/ 162953 w 4410649"/>
              <a:gd name="connsiteY1" fmla="*/ 1343060 h 1962415"/>
              <a:gd name="connsiteX2" fmla="*/ 4508 w 4410649"/>
              <a:gd name="connsiteY2" fmla="*/ 470888 h 1962415"/>
              <a:gd name="connsiteX3" fmla="*/ 658134 w 4410649"/>
              <a:gd name="connsiteY3" fmla="*/ 65850 h 1962415"/>
              <a:gd name="connsiteX4" fmla="*/ 3871596 w 4410649"/>
              <a:gd name="connsiteY4" fmla="*/ 92219 h 1962415"/>
              <a:gd name="connsiteX5" fmla="*/ 4395336 w 4410649"/>
              <a:gd name="connsiteY5" fmla="*/ 805807 h 1962415"/>
              <a:gd name="connsiteX6" fmla="*/ 4041269 w 4410649"/>
              <a:gd name="connsiteY6" fmla="*/ 1498109 h 1962415"/>
              <a:gd name="connsiteX7" fmla="*/ 911570 w 4410649"/>
              <a:gd name="connsiteY7" fmla="*/ 1642154 h 1962415"/>
              <a:gd name="connsiteX8" fmla="*/ 919506 w 4410649"/>
              <a:gd name="connsiteY8" fmla="*/ 1962415 h 1962415"/>
              <a:gd name="connsiteX9" fmla="*/ 579832 w 4410649"/>
              <a:gd name="connsiteY9" fmla="*/ 1638498 h 1962415"/>
              <a:gd name="connsiteX0" fmla="*/ 579832 w 4403897"/>
              <a:gd name="connsiteY0" fmla="*/ 1638498 h 1962415"/>
              <a:gd name="connsiteX1" fmla="*/ 162953 w 4403897"/>
              <a:gd name="connsiteY1" fmla="*/ 1343060 h 1962415"/>
              <a:gd name="connsiteX2" fmla="*/ 4508 w 4403897"/>
              <a:gd name="connsiteY2" fmla="*/ 470888 h 1962415"/>
              <a:gd name="connsiteX3" fmla="*/ 658134 w 4403897"/>
              <a:gd name="connsiteY3" fmla="*/ 65850 h 1962415"/>
              <a:gd name="connsiteX4" fmla="*/ 3871596 w 4403897"/>
              <a:gd name="connsiteY4" fmla="*/ 92219 h 1962415"/>
              <a:gd name="connsiteX5" fmla="*/ 4395336 w 4403897"/>
              <a:gd name="connsiteY5" fmla="*/ 805807 h 1962415"/>
              <a:gd name="connsiteX6" fmla="*/ 4041269 w 4403897"/>
              <a:gd name="connsiteY6" fmla="*/ 1498109 h 1962415"/>
              <a:gd name="connsiteX7" fmla="*/ 911570 w 4403897"/>
              <a:gd name="connsiteY7" fmla="*/ 1642154 h 1962415"/>
              <a:gd name="connsiteX8" fmla="*/ 919506 w 4403897"/>
              <a:gd name="connsiteY8" fmla="*/ 1962415 h 1962415"/>
              <a:gd name="connsiteX9" fmla="*/ 579832 w 4403897"/>
              <a:gd name="connsiteY9" fmla="*/ 1638498 h 1962415"/>
              <a:gd name="connsiteX0" fmla="*/ 579832 w 4403170"/>
              <a:gd name="connsiteY0" fmla="*/ 1670336 h 1994253"/>
              <a:gd name="connsiteX1" fmla="*/ 162953 w 4403170"/>
              <a:gd name="connsiteY1" fmla="*/ 1374898 h 1994253"/>
              <a:gd name="connsiteX2" fmla="*/ 4508 w 4403170"/>
              <a:gd name="connsiteY2" fmla="*/ 502726 h 1994253"/>
              <a:gd name="connsiteX3" fmla="*/ 658134 w 4403170"/>
              <a:gd name="connsiteY3" fmla="*/ 97688 h 1994253"/>
              <a:gd name="connsiteX4" fmla="*/ 3866720 w 4403170"/>
              <a:gd name="connsiteY4" fmla="*/ 62409 h 1994253"/>
              <a:gd name="connsiteX5" fmla="*/ 4395336 w 4403170"/>
              <a:gd name="connsiteY5" fmla="*/ 837645 h 1994253"/>
              <a:gd name="connsiteX6" fmla="*/ 4041269 w 4403170"/>
              <a:gd name="connsiteY6" fmla="*/ 1529947 h 1994253"/>
              <a:gd name="connsiteX7" fmla="*/ 911570 w 4403170"/>
              <a:gd name="connsiteY7" fmla="*/ 1673992 h 1994253"/>
              <a:gd name="connsiteX8" fmla="*/ 919506 w 4403170"/>
              <a:gd name="connsiteY8" fmla="*/ 1994253 h 1994253"/>
              <a:gd name="connsiteX9" fmla="*/ 579832 w 4403170"/>
              <a:gd name="connsiteY9" fmla="*/ 1670336 h 1994253"/>
              <a:gd name="connsiteX0" fmla="*/ 579832 w 4403170"/>
              <a:gd name="connsiteY0" fmla="*/ 1670336 h 1994253"/>
              <a:gd name="connsiteX1" fmla="*/ 162953 w 4403170"/>
              <a:gd name="connsiteY1" fmla="*/ 1374898 h 1994253"/>
              <a:gd name="connsiteX2" fmla="*/ 4508 w 4403170"/>
              <a:gd name="connsiteY2" fmla="*/ 502726 h 1994253"/>
              <a:gd name="connsiteX3" fmla="*/ 658134 w 4403170"/>
              <a:gd name="connsiteY3" fmla="*/ 97688 h 1994253"/>
              <a:gd name="connsiteX4" fmla="*/ 3866720 w 4403170"/>
              <a:gd name="connsiteY4" fmla="*/ 62409 h 1994253"/>
              <a:gd name="connsiteX5" fmla="*/ 4395336 w 4403170"/>
              <a:gd name="connsiteY5" fmla="*/ 837645 h 1994253"/>
              <a:gd name="connsiteX6" fmla="*/ 3867252 w 4403170"/>
              <a:gd name="connsiteY6" fmla="*/ 1555855 h 1994253"/>
              <a:gd name="connsiteX7" fmla="*/ 911570 w 4403170"/>
              <a:gd name="connsiteY7" fmla="*/ 1673992 h 1994253"/>
              <a:gd name="connsiteX8" fmla="*/ 919506 w 4403170"/>
              <a:gd name="connsiteY8" fmla="*/ 1994253 h 1994253"/>
              <a:gd name="connsiteX9" fmla="*/ 579832 w 4403170"/>
              <a:gd name="connsiteY9" fmla="*/ 1670336 h 1994253"/>
              <a:gd name="connsiteX0" fmla="*/ 579832 w 4403170"/>
              <a:gd name="connsiteY0" fmla="*/ 1670336 h 1994253"/>
              <a:gd name="connsiteX1" fmla="*/ 162953 w 4403170"/>
              <a:gd name="connsiteY1" fmla="*/ 1374898 h 1994253"/>
              <a:gd name="connsiteX2" fmla="*/ 4508 w 4403170"/>
              <a:gd name="connsiteY2" fmla="*/ 502726 h 1994253"/>
              <a:gd name="connsiteX3" fmla="*/ 658134 w 4403170"/>
              <a:gd name="connsiteY3" fmla="*/ 97688 h 1994253"/>
              <a:gd name="connsiteX4" fmla="*/ 3866720 w 4403170"/>
              <a:gd name="connsiteY4" fmla="*/ 62409 h 1994253"/>
              <a:gd name="connsiteX5" fmla="*/ 4395336 w 4403170"/>
              <a:gd name="connsiteY5" fmla="*/ 837645 h 1994253"/>
              <a:gd name="connsiteX6" fmla="*/ 3864291 w 4403170"/>
              <a:gd name="connsiteY6" fmla="*/ 1611163 h 1994253"/>
              <a:gd name="connsiteX7" fmla="*/ 911570 w 4403170"/>
              <a:gd name="connsiteY7" fmla="*/ 1673992 h 1994253"/>
              <a:gd name="connsiteX8" fmla="*/ 919506 w 4403170"/>
              <a:gd name="connsiteY8" fmla="*/ 1994253 h 1994253"/>
              <a:gd name="connsiteX9" fmla="*/ 579832 w 4403170"/>
              <a:gd name="connsiteY9" fmla="*/ 1670336 h 1994253"/>
              <a:gd name="connsiteX0" fmla="*/ 579832 w 4403170"/>
              <a:gd name="connsiteY0" fmla="*/ 1670336 h 1994253"/>
              <a:gd name="connsiteX1" fmla="*/ 162953 w 4403170"/>
              <a:gd name="connsiteY1" fmla="*/ 1374898 h 1994253"/>
              <a:gd name="connsiteX2" fmla="*/ 4508 w 4403170"/>
              <a:gd name="connsiteY2" fmla="*/ 502726 h 1994253"/>
              <a:gd name="connsiteX3" fmla="*/ 658134 w 4403170"/>
              <a:gd name="connsiteY3" fmla="*/ 97688 h 1994253"/>
              <a:gd name="connsiteX4" fmla="*/ 3866720 w 4403170"/>
              <a:gd name="connsiteY4" fmla="*/ 62409 h 1994253"/>
              <a:gd name="connsiteX5" fmla="*/ 4395336 w 4403170"/>
              <a:gd name="connsiteY5" fmla="*/ 837645 h 1994253"/>
              <a:gd name="connsiteX6" fmla="*/ 3860788 w 4403170"/>
              <a:gd name="connsiteY6" fmla="*/ 1659621 h 1994253"/>
              <a:gd name="connsiteX7" fmla="*/ 911570 w 4403170"/>
              <a:gd name="connsiteY7" fmla="*/ 1673992 h 1994253"/>
              <a:gd name="connsiteX8" fmla="*/ 919506 w 4403170"/>
              <a:gd name="connsiteY8" fmla="*/ 1994253 h 1994253"/>
              <a:gd name="connsiteX9" fmla="*/ 579832 w 4403170"/>
              <a:gd name="connsiteY9" fmla="*/ 1670336 h 1994253"/>
              <a:gd name="connsiteX0" fmla="*/ 579832 w 4403170"/>
              <a:gd name="connsiteY0" fmla="*/ 1670336 h 1994253"/>
              <a:gd name="connsiteX1" fmla="*/ 162953 w 4403170"/>
              <a:gd name="connsiteY1" fmla="*/ 1374898 h 1994253"/>
              <a:gd name="connsiteX2" fmla="*/ 4508 w 4403170"/>
              <a:gd name="connsiteY2" fmla="*/ 502726 h 1994253"/>
              <a:gd name="connsiteX3" fmla="*/ 658134 w 4403170"/>
              <a:gd name="connsiteY3" fmla="*/ 97688 h 1994253"/>
              <a:gd name="connsiteX4" fmla="*/ 3866720 w 4403170"/>
              <a:gd name="connsiteY4" fmla="*/ 62409 h 1994253"/>
              <a:gd name="connsiteX5" fmla="*/ 4395336 w 4403170"/>
              <a:gd name="connsiteY5" fmla="*/ 837645 h 1994253"/>
              <a:gd name="connsiteX6" fmla="*/ 3860788 w 4403170"/>
              <a:gd name="connsiteY6" fmla="*/ 1659621 h 1994253"/>
              <a:gd name="connsiteX7" fmla="*/ 911570 w 4403170"/>
              <a:gd name="connsiteY7" fmla="*/ 1673992 h 1994253"/>
              <a:gd name="connsiteX8" fmla="*/ 919506 w 4403170"/>
              <a:gd name="connsiteY8" fmla="*/ 1994253 h 1994253"/>
              <a:gd name="connsiteX9" fmla="*/ 579832 w 4403170"/>
              <a:gd name="connsiteY9" fmla="*/ 1670336 h 1994253"/>
              <a:gd name="connsiteX0" fmla="*/ 534162 w 4402901"/>
              <a:gd name="connsiteY0" fmla="*/ 1652839 h 1994253"/>
              <a:gd name="connsiteX1" fmla="*/ 162684 w 4402901"/>
              <a:gd name="connsiteY1" fmla="*/ 1374898 h 1994253"/>
              <a:gd name="connsiteX2" fmla="*/ 4239 w 4402901"/>
              <a:gd name="connsiteY2" fmla="*/ 502726 h 1994253"/>
              <a:gd name="connsiteX3" fmla="*/ 657865 w 4402901"/>
              <a:gd name="connsiteY3" fmla="*/ 97688 h 1994253"/>
              <a:gd name="connsiteX4" fmla="*/ 3866451 w 4402901"/>
              <a:gd name="connsiteY4" fmla="*/ 62409 h 1994253"/>
              <a:gd name="connsiteX5" fmla="*/ 4395067 w 4402901"/>
              <a:gd name="connsiteY5" fmla="*/ 837645 h 1994253"/>
              <a:gd name="connsiteX6" fmla="*/ 3860519 w 4402901"/>
              <a:gd name="connsiteY6" fmla="*/ 1659621 h 1994253"/>
              <a:gd name="connsiteX7" fmla="*/ 911301 w 4402901"/>
              <a:gd name="connsiteY7" fmla="*/ 1673992 h 1994253"/>
              <a:gd name="connsiteX8" fmla="*/ 919237 w 4402901"/>
              <a:gd name="connsiteY8" fmla="*/ 1994253 h 1994253"/>
              <a:gd name="connsiteX9" fmla="*/ 534162 w 4402901"/>
              <a:gd name="connsiteY9" fmla="*/ 1652839 h 1994253"/>
              <a:gd name="connsiteX0" fmla="*/ 556735 w 4425474"/>
              <a:gd name="connsiteY0" fmla="*/ 1652839 h 1994253"/>
              <a:gd name="connsiteX1" fmla="*/ 167956 w 4425474"/>
              <a:gd name="connsiteY1" fmla="*/ 1341666 h 1994253"/>
              <a:gd name="connsiteX2" fmla="*/ 26812 w 4425474"/>
              <a:gd name="connsiteY2" fmla="*/ 502726 h 1994253"/>
              <a:gd name="connsiteX3" fmla="*/ 680438 w 4425474"/>
              <a:gd name="connsiteY3" fmla="*/ 97688 h 1994253"/>
              <a:gd name="connsiteX4" fmla="*/ 3889024 w 4425474"/>
              <a:gd name="connsiteY4" fmla="*/ 62409 h 1994253"/>
              <a:gd name="connsiteX5" fmla="*/ 4417640 w 4425474"/>
              <a:gd name="connsiteY5" fmla="*/ 837645 h 1994253"/>
              <a:gd name="connsiteX6" fmla="*/ 3883092 w 4425474"/>
              <a:gd name="connsiteY6" fmla="*/ 1659621 h 1994253"/>
              <a:gd name="connsiteX7" fmla="*/ 933874 w 4425474"/>
              <a:gd name="connsiteY7" fmla="*/ 1673992 h 1994253"/>
              <a:gd name="connsiteX8" fmla="*/ 941810 w 4425474"/>
              <a:gd name="connsiteY8" fmla="*/ 1994253 h 1994253"/>
              <a:gd name="connsiteX9" fmla="*/ 556735 w 4425474"/>
              <a:gd name="connsiteY9" fmla="*/ 1652839 h 1994253"/>
              <a:gd name="connsiteX0" fmla="*/ 556735 w 4425474"/>
              <a:gd name="connsiteY0" fmla="*/ 1652839 h 1994253"/>
              <a:gd name="connsiteX1" fmla="*/ 167956 w 4425474"/>
              <a:gd name="connsiteY1" fmla="*/ 1341666 h 1994253"/>
              <a:gd name="connsiteX2" fmla="*/ 26812 w 4425474"/>
              <a:gd name="connsiteY2" fmla="*/ 502726 h 1994253"/>
              <a:gd name="connsiteX3" fmla="*/ 680438 w 4425474"/>
              <a:gd name="connsiteY3" fmla="*/ 97688 h 1994253"/>
              <a:gd name="connsiteX4" fmla="*/ 3889024 w 4425474"/>
              <a:gd name="connsiteY4" fmla="*/ 62409 h 1994253"/>
              <a:gd name="connsiteX5" fmla="*/ 4417640 w 4425474"/>
              <a:gd name="connsiteY5" fmla="*/ 837645 h 1994253"/>
              <a:gd name="connsiteX6" fmla="*/ 3883092 w 4425474"/>
              <a:gd name="connsiteY6" fmla="*/ 1659621 h 1994253"/>
              <a:gd name="connsiteX7" fmla="*/ 933874 w 4425474"/>
              <a:gd name="connsiteY7" fmla="*/ 1673992 h 1994253"/>
              <a:gd name="connsiteX8" fmla="*/ 941810 w 4425474"/>
              <a:gd name="connsiteY8" fmla="*/ 1994253 h 1994253"/>
              <a:gd name="connsiteX9" fmla="*/ 556735 w 4425474"/>
              <a:gd name="connsiteY9" fmla="*/ 1652839 h 1994253"/>
              <a:gd name="connsiteX0" fmla="*/ 556735 w 4425474"/>
              <a:gd name="connsiteY0" fmla="*/ 1654095 h 1995509"/>
              <a:gd name="connsiteX1" fmla="*/ 167956 w 4425474"/>
              <a:gd name="connsiteY1" fmla="*/ 1342922 h 1995509"/>
              <a:gd name="connsiteX2" fmla="*/ 26812 w 4425474"/>
              <a:gd name="connsiteY2" fmla="*/ 503982 h 1995509"/>
              <a:gd name="connsiteX3" fmla="*/ 680438 w 4425474"/>
              <a:gd name="connsiteY3" fmla="*/ 98944 h 1995509"/>
              <a:gd name="connsiteX4" fmla="*/ 3889024 w 4425474"/>
              <a:gd name="connsiteY4" fmla="*/ 63665 h 1995509"/>
              <a:gd name="connsiteX5" fmla="*/ 4417640 w 4425474"/>
              <a:gd name="connsiteY5" fmla="*/ 838901 h 1995509"/>
              <a:gd name="connsiteX6" fmla="*/ 3883092 w 4425474"/>
              <a:gd name="connsiteY6" fmla="*/ 1660877 h 1995509"/>
              <a:gd name="connsiteX7" fmla="*/ 933874 w 4425474"/>
              <a:gd name="connsiteY7" fmla="*/ 1675248 h 1995509"/>
              <a:gd name="connsiteX8" fmla="*/ 941810 w 4425474"/>
              <a:gd name="connsiteY8" fmla="*/ 1995509 h 1995509"/>
              <a:gd name="connsiteX9" fmla="*/ 556735 w 4425474"/>
              <a:gd name="connsiteY9" fmla="*/ 1654095 h 1995509"/>
              <a:gd name="connsiteX0" fmla="*/ 556735 w 4425474"/>
              <a:gd name="connsiteY0" fmla="*/ 1655129 h 1996543"/>
              <a:gd name="connsiteX1" fmla="*/ 167956 w 4425474"/>
              <a:gd name="connsiteY1" fmla="*/ 1343956 h 1996543"/>
              <a:gd name="connsiteX2" fmla="*/ 26812 w 4425474"/>
              <a:gd name="connsiteY2" fmla="*/ 505016 h 1996543"/>
              <a:gd name="connsiteX3" fmla="*/ 680438 w 4425474"/>
              <a:gd name="connsiteY3" fmla="*/ 99978 h 1996543"/>
              <a:gd name="connsiteX4" fmla="*/ 3889024 w 4425474"/>
              <a:gd name="connsiteY4" fmla="*/ 64699 h 1996543"/>
              <a:gd name="connsiteX5" fmla="*/ 4417640 w 4425474"/>
              <a:gd name="connsiteY5" fmla="*/ 839935 h 1996543"/>
              <a:gd name="connsiteX6" fmla="*/ 3883092 w 4425474"/>
              <a:gd name="connsiteY6" fmla="*/ 1661911 h 1996543"/>
              <a:gd name="connsiteX7" fmla="*/ 933874 w 4425474"/>
              <a:gd name="connsiteY7" fmla="*/ 1676282 h 1996543"/>
              <a:gd name="connsiteX8" fmla="*/ 941810 w 4425474"/>
              <a:gd name="connsiteY8" fmla="*/ 1996543 h 1996543"/>
              <a:gd name="connsiteX9" fmla="*/ 556735 w 4425474"/>
              <a:gd name="connsiteY9" fmla="*/ 1655129 h 1996543"/>
              <a:gd name="connsiteX0" fmla="*/ 550979 w 4421752"/>
              <a:gd name="connsiteY0" fmla="*/ 1650230 h 1991644"/>
              <a:gd name="connsiteX1" fmla="*/ 162200 w 4421752"/>
              <a:gd name="connsiteY1" fmla="*/ 1339057 h 1991644"/>
              <a:gd name="connsiteX2" fmla="*/ 21056 w 4421752"/>
              <a:gd name="connsiteY2" fmla="*/ 500117 h 1991644"/>
              <a:gd name="connsiteX3" fmla="*/ 587675 w 4421752"/>
              <a:gd name="connsiteY3" fmla="*/ 108032 h 1991644"/>
              <a:gd name="connsiteX4" fmla="*/ 3883268 w 4421752"/>
              <a:gd name="connsiteY4" fmla="*/ 59800 h 1991644"/>
              <a:gd name="connsiteX5" fmla="*/ 4411884 w 4421752"/>
              <a:gd name="connsiteY5" fmla="*/ 835036 h 1991644"/>
              <a:gd name="connsiteX6" fmla="*/ 3877336 w 4421752"/>
              <a:gd name="connsiteY6" fmla="*/ 1657012 h 1991644"/>
              <a:gd name="connsiteX7" fmla="*/ 928118 w 4421752"/>
              <a:gd name="connsiteY7" fmla="*/ 1671383 h 1991644"/>
              <a:gd name="connsiteX8" fmla="*/ 936054 w 4421752"/>
              <a:gd name="connsiteY8" fmla="*/ 1991644 h 1991644"/>
              <a:gd name="connsiteX9" fmla="*/ 550979 w 4421752"/>
              <a:gd name="connsiteY9" fmla="*/ 1650230 h 1991644"/>
              <a:gd name="connsiteX0" fmla="*/ 550979 w 4423181"/>
              <a:gd name="connsiteY0" fmla="*/ 1701894 h 2043308"/>
              <a:gd name="connsiteX1" fmla="*/ 162200 w 4423181"/>
              <a:gd name="connsiteY1" fmla="*/ 1390721 h 2043308"/>
              <a:gd name="connsiteX2" fmla="*/ 21056 w 4423181"/>
              <a:gd name="connsiteY2" fmla="*/ 551781 h 2043308"/>
              <a:gd name="connsiteX3" fmla="*/ 587675 w 4423181"/>
              <a:gd name="connsiteY3" fmla="*/ 159696 h 2043308"/>
              <a:gd name="connsiteX4" fmla="*/ 3883268 w 4423181"/>
              <a:gd name="connsiteY4" fmla="*/ 111464 h 2043308"/>
              <a:gd name="connsiteX5" fmla="*/ 4411884 w 4423181"/>
              <a:gd name="connsiteY5" fmla="*/ 886700 h 2043308"/>
              <a:gd name="connsiteX6" fmla="*/ 3877336 w 4423181"/>
              <a:gd name="connsiteY6" fmla="*/ 1708676 h 2043308"/>
              <a:gd name="connsiteX7" fmla="*/ 928118 w 4423181"/>
              <a:gd name="connsiteY7" fmla="*/ 1723047 h 2043308"/>
              <a:gd name="connsiteX8" fmla="*/ 936054 w 4423181"/>
              <a:gd name="connsiteY8" fmla="*/ 2043308 h 2043308"/>
              <a:gd name="connsiteX9" fmla="*/ 550979 w 4423181"/>
              <a:gd name="connsiteY9" fmla="*/ 1701894 h 2043308"/>
              <a:gd name="connsiteX0" fmla="*/ 550979 w 4416703"/>
              <a:gd name="connsiteY0" fmla="*/ 1724338 h 2065752"/>
              <a:gd name="connsiteX1" fmla="*/ 162200 w 4416703"/>
              <a:gd name="connsiteY1" fmla="*/ 1413165 h 2065752"/>
              <a:gd name="connsiteX2" fmla="*/ 21056 w 4416703"/>
              <a:gd name="connsiteY2" fmla="*/ 574225 h 2065752"/>
              <a:gd name="connsiteX3" fmla="*/ 587675 w 4416703"/>
              <a:gd name="connsiteY3" fmla="*/ 182140 h 2065752"/>
              <a:gd name="connsiteX4" fmla="*/ 3836784 w 4416703"/>
              <a:gd name="connsiteY4" fmla="*/ 102710 h 2065752"/>
              <a:gd name="connsiteX5" fmla="*/ 4411884 w 4416703"/>
              <a:gd name="connsiteY5" fmla="*/ 909144 h 2065752"/>
              <a:gd name="connsiteX6" fmla="*/ 3877336 w 4416703"/>
              <a:gd name="connsiteY6" fmla="*/ 1731120 h 2065752"/>
              <a:gd name="connsiteX7" fmla="*/ 928118 w 4416703"/>
              <a:gd name="connsiteY7" fmla="*/ 1745491 h 2065752"/>
              <a:gd name="connsiteX8" fmla="*/ 936054 w 4416703"/>
              <a:gd name="connsiteY8" fmla="*/ 2065752 h 2065752"/>
              <a:gd name="connsiteX9" fmla="*/ 550979 w 4416703"/>
              <a:gd name="connsiteY9" fmla="*/ 1724338 h 2065752"/>
              <a:gd name="connsiteX0" fmla="*/ 560106 w 4423497"/>
              <a:gd name="connsiteY0" fmla="*/ 1682522 h 2023936"/>
              <a:gd name="connsiteX1" fmla="*/ 171327 w 4423497"/>
              <a:gd name="connsiteY1" fmla="*/ 1371349 h 2023936"/>
              <a:gd name="connsiteX2" fmla="*/ 30183 w 4423497"/>
              <a:gd name="connsiteY2" fmla="*/ 532409 h 2023936"/>
              <a:gd name="connsiteX3" fmla="*/ 733796 w 4423497"/>
              <a:gd name="connsiteY3" fmla="*/ 110109 h 2023936"/>
              <a:gd name="connsiteX4" fmla="*/ 3845911 w 4423497"/>
              <a:gd name="connsiteY4" fmla="*/ 60894 h 2023936"/>
              <a:gd name="connsiteX5" fmla="*/ 4421011 w 4423497"/>
              <a:gd name="connsiteY5" fmla="*/ 867328 h 2023936"/>
              <a:gd name="connsiteX6" fmla="*/ 3886463 w 4423497"/>
              <a:gd name="connsiteY6" fmla="*/ 1689304 h 2023936"/>
              <a:gd name="connsiteX7" fmla="*/ 937245 w 4423497"/>
              <a:gd name="connsiteY7" fmla="*/ 1703675 h 2023936"/>
              <a:gd name="connsiteX8" fmla="*/ 945181 w 4423497"/>
              <a:gd name="connsiteY8" fmla="*/ 2023936 h 2023936"/>
              <a:gd name="connsiteX9" fmla="*/ 560106 w 4423497"/>
              <a:gd name="connsiteY9" fmla="*/ 1682522 h 2023936"/>
              <a:gd name="connsiteX0" fmla="*/ 563605 w 4426572"/>
              <a:gd name="connsiteY0" fmla="*/ 1726456 h 2067870"/>
              <a:gd name="connsiteX1" fmla="*/ 174826 w 4426572"/>
              <a:gd name="connsiteY1" fmla="*/ 1415283 h 2067870"/>
              <a:gd name="connsiteX2" fmla="*/ 33682 w 4426572"/>
              <a:gd name="connsiteY2" fmla="*/ 576343 h 2067870"/>
              <a:gd name="connsiteX3" fmla="*/ 788618 w 4426572"/>
              <a:gd name="connsiteY3" fmla="*/ 60926 h 2067870"/>
              <a:gd name="connsiteX4" fmla="*/ 3849410 w 4426572"/>
              <a:gd name="connsiteY4" fmla="*/ 104828 h 2067870"/>
              <a:gd name="connsiteX5" fmla="*/ 4424510 w 4426572"/>
              <a:gd name="connsiteY5" fmla="*/ 911262 h 2067870"/>
              <a:gd name="connsiteX6" fmla="*/ 3889962 w 4426572"/>
              <a:gd name="connsiteY6" fmla="*/ 1733238 h 2067870"/>
              <a:gd name="connsiteX7" fmla="*/ 940744 w 4426572"/>
              <a:gd name="connsiteY7" fmla="*/ 1747609 h 2067870"/>
              <a:gd name="connsiteX8" fmla="*/ 948680 w 4426572"/>
              <a:gd name="connsiteY8" fmla="*/ 2067870 h 2067870"/>
              <a:gd name="connsiteX9" fmla="*/ 563605 w 4426572"/>
              <a:gd name="connsiteY9" fmla="*/ 1726456 h 2067870"/>
              <a:gd name="connsiteX0" fmla="*/ 563605 w 4426571"/>
              <a:gd name="connsiteY0" fmla="*/ 1726456 h 2067870"/>
              <a:gd name="connsiteX1" fmla="*/ 174826 w 4426571"/>
              <a:gd name="connsiteY1" fmla="*/ 1415283 h 2067870"/>
              <a:gd name="connsiteX2" fmla="*/ 33682 w 4426571"/>
              <a:gd name="connsiteY2" fmla="*/ 576343 h 2067870"/>
              <a:gd name="connsiteX3" fmla="*/ 788618 w 4426571"/>
              <a:gd name="connsiteY3" fmla="*/ 60926 h 2067870"/>
              <a:gd name="connsiteX4" fmla="*/ 3849410 w 4426571"/>
              <a:gd name="connsiteY4" fmla="*/ 104828 h 2067870"/>
              <a:gd name="connsiteX5" fmla="*/ 4424510 w 4426571"/>
              <a:gd name="connsiteY5" fmla="*/ 911262 h 2067870"/>
              <a:gd name="connsiteX6" fmla="*/ 3569489 w 4426571"/>
              <a:gd name="connsiteY6" fmla="*/ 1762468 h 2067870"/>
              <a:gd name="connsiteX7" fmla="*/ 940744 w 4426571"/>
              <a:gd name="connsiteY7" fmla="*/ 1747609 h 2067870"/>
              <a:gd name="connsiteX8" fmla="*/ 948680 w 4426571"/>
              <a:gd name="connsiteY8" fmla="*/ 2067870 h 2067870"/>
              <a:gd name="connsiteX9" fmla="*/ 563605 w 4426571"/>
              <a:gd name="connsiteY9" fmla="*/ 1726456 h 2067870"/>
              <a:gd name="connsiteX0" fmla="*/ 563605 w 4426571"/>
              <a:gd name="connsiteY0" fmla="*/ 1726456 h 2067870"/>
              <a:gd name="connsiteX1" fmla="*/ 174826 w 4426571"/>
              <a:gd name="connsiteY1" fmla="*/ 1415283 h 2067870"/>
              <a:gd name="connsiteX2" fmla="*/ 33682 w 4426571"/>
              <a:gd name="connsiteY2" fmla="*/ 576343 h 2067870"/>
              <a:gd name="connsiteX3" fmla="*/ 788618 w 4426571"/>
              <a:gd name="connsiteY3" fmla="*/ 60926 h 2067870"/>
              <a:gd name="connsiteX4" fmla="*/ 3849410 w 4426571"/>
              <a:gd name="connsiteY4" fmla="*/ 104828 h 2067870"/>
              <a:gd name="connsiteX5" fmla="*/ 4424510 w 4426571"/>
              <a:gd name="connsiteY5" fmla="*/ 911262 h 2067870"/>
              <a:gd name="connsiteX6" fmla="*/ 3569489 w 4426571"/>
              <a:gd name="connsiteY6" fmla="*/ 1762468 h 2067870"/>
              <a:gd name="connsiteX7" fmla="*/ 940744 w 4426571"/>
              <a:gd name="connsiteY7" fmla="*/ 1747609 h 2067870"/>
              <a:gd name="connsiteX8" fmla="*/ 948680 w 4426571"/>
              <a:gd name="connsiteY8" fmla="*/ 2067870 h 2067870"/>
              <a:gd name="connsiteX9" fmla="*/ 563605 w 4426571"/>
              <a:gd name="connsiteY9" fmla="*/ 1726456 h 2067870"/>
              <a:gd name="connsiteX0" fmla="*/ 564281 w 4427247"/>
              <a:gd name="connsiteY0" fmla="*/ 1726456 h 2067870"/>
              <a:gd name="connsiteX1" fmla="*/ 172251 w 4427247"/>
              <a:gd name="connsiteY1" fmla="*/ 1374183 h 2067870"/>
              <a:gd name="connsiteX2" fmla="*/ 34358 w 4427247"/>
              <a:gd name="connsiteY2" fmla="*/ 576343 h 2067870"/>
              <a:gd name="connsiteX3" fmla="*/ 789294 w 4427247"/>
              <a:gd name="connsiteY3" fmla="*/ 60926 h 2067870"/>
              <a:gd name="connsiteX4" fmla="*/ 3850086 w 4427247"/>
              <a:gd name="connsiteY4" fmla="*/ 104828 h 2067870"/>
              <a:gd name="connsiteX5" fmla="*/ 4425186 w 4427247"/>
              <a:gd name="connsiteY5" fmla="*/ 911262 h 2067870"/>
              <a:gd name="connsiteX6" fmla="*/ 3570165 w 4427247"/>
              <a:gd name="connsiteY6" fmla="*/ 1762468 h 2067870"/>
              <a:gd name="connsiteX7" fmla="*/ 941420 w 4427247"/>
              <a:gd name="connsiteY7" fmla="*/ 1747609 h 2067870"/>
              <a:gd name="connsiteX8" fmla="*/ 949356 w 4427247"/>
              <a:gd name="connsiteY8" fmla="*/ 2067870 h 2067870"/>
              <a:gd name="connsiteX9" fmla="*/ 564281 w 4427247"/>
              <a:gd name="connsiteY9" fmla="*/ 1726456 h 2067870"/>
              <a:gd name="connsiteX0" fmla="*/ 564281 w 4427247"/>
              <a:gd name="connsiteY0" fmla="*/ 1741318 h 2082732"/>
              <a:gd name="connsiteX1" fmla="*/ 172251 w 4427247"/>
              <a:gd name="connsiteY1" fmla="*/ 1389045 h 2082732"/>
              <a:gd name="connsiteX2" fmla="*/ 34358 w 4427247"/>
              <a:gd name="connsiteY2" fmla="*/ 591205 h 2082732"/>
              <a:gd name="connsiteX3" fmla="*/ 789294 w 4427247"/>
              <a:gd name="connsiteY3" fmla="*/ 75788 h 2082732"/>
              <a:gd name="connsiteX4" fmla="*/ 3850086 w 4427247"/>
              <a:gd name="connsiteY4" fmla="*/ 119690 h 2082732"/>
              <a:gd name="connsiteX5" fmla="*/ 4425186 w 4427247"/>
              <a:gd name="connsiteY5" fmla="*/ 926124 h 2082732"/>
              <a:gd name="connsiteX6" fmla="*/ 3570165 w 4427247"/>
              <a:gd name="connsiteY6" fmla="*/ 1777330 h 2082732"/>
              <a:gd name="connsiteX7" fmla="*/ 941420 w 4427247"/>
              <a:gd name="connsiteY7" fmla="*/ 1762471 h 2082732"/>
              <a:gd name="connsiteX8" fmla="*/ 949356 w 4427247"/>
              <a:gd name="connsiteY8" fmla="*/ 2082732 h 2082732"/>
              <a:gd name="connsiteX9" fmla="*/ 564281 w 4427247"/>
              <a:gd name="connsiteY9" fmla="*/ 1741318 h 2082732"/>
              <a:gd name="connsiteX0" fmla="*/ 564281 w 4427247"/>
              <a:gd name="connsiteY0" fmla="*/ 1741318 h 2082732"/>
              <a:gd name="connsiteX1" fmla="*/ 172251 w 4427247"/>
              <a:gd name="connsiteY1" fmla="*/ 1389045 h 2082732"/>
              <a:gd name="connsiteX2" fmla="*/ 34358 w 4427247"/>
              <a:gd name="connsiteY2" fmla="*/ 591205 h 2082732"/>
              <a:gd name="connsiteX3" fmla="*/ 789294 w 4427247"/>
              <a:gd name="connsiteY3" fmla="*/ 75788 h 2082732"/>
              <a:gd name="connsiteX4" fmla="*/ 3850086 w 4427247"/>
              <a:gd name="connsiteY4" fmla="*/ 119690 h 2082732"/>
              <a:gd name="connsiteX5" fmla="*/ 4425186 w 4427247"/>
              <a:gd name="connsiteY5" fmla="*/ 926124 h 2082732"/>
              <a:gd name="connsiteX6" fmla="*/ 3570165 w 4427247"/>
              <a:gd name="connsiteY6" fmla="*/ 1777330 h 2082732"/>
              <a:gd name="connsiteX7" fmla="*/ 1156249 w 4427247"/>
              <a:gd name="connsiteY7" fmla="*/ 1788819 h 2082732"/>
              <a:gd name="connsiteX8" fmla="*/ 949356 w 4427247"/>
              <a:gd name="connsiteY8" fmla="*/ 2082732 h 2082732"/>
              <a:gd name="connsiteX9" fmla="*/ 564281 w 4427247"/>
              <a:gd name="connsiteY9" fmla="*/ 1741318 h 2082732"/>
              <a:gd name="connsiteX0" fmla="*/ 564281 w 4427247"/>
              <a:gd name="connsiteY0" fmla="*/ 1741318 h 2116439"/>
              <a:gd name="connsiteX1" fmla="*/ 172251 w 4427247"/>
              <a:gd name="connsiteY1" fmla="*/ 1389045 h 2116439"/>
              <a:gd name="connsiteX2" fmla="*/ 34358 w 4427247"/>
              <a:gd name="connsiteY2" fmla="*/ 591205 h 2116439"/>
              <a:gd name="connsiteX3" fmla="*/ 789294 w 4427247"/>
              <a:gd name="connsiteY3" fmla="*/ 75788 h 2116439"/>
              <a:gd name="connsiteX4" fmla="*/ 3850086 w 4427247"/>
              <a:gd name="connsiteY4" fmla="*/ 119690 h 2116439"/>
              <a:gd name="connsiteX5" fmla="*/ 4425186 w 4427247"/>
              <a:gd name="connsiteY5" fmla="*/ 926124 h 2116439"/>
              <a:gd name="connsiteX6" fmla="*/ 3570165 w 4427247"/>
              <a:gd name="connsiteY6" fmla="*/ 1777330 h 2116439"/>
              <a:gd name="connsiteX7" fmla="*/ 1156249 w 4427247"/>
              <a:gd name="connsiteY7" fmla="*/ 1788819 h 2116439"/>
              <a:gd name="connsiteX8" fmla="*/ 1157432 w 4427247"/>
              <a:gd name="connsiteY8" fmla="*/ 2116439 h 2116439"/>
              <a:gd name="connsiteX9" fmla="*/ 564281 w 4427247"/>
              <a:gd name="connsiteY9" fmla="*/ 1741318 h 2116439"/>
              <a:gd name="connsiteX0" fmla="*/ 722695 w 4430824"/>
              <a:gd name="connsiteY0" fmla="*/ 1751186 h 2116439"/>
              <a:gd name="connsiteX1" fmla="*/ 175828 w 4430824"/>
              <a:gd name="connsiteY1" fmla="*/ 1389045 h 2116439"/>
              <a:gd name="connsiteX2" fmla="*/ 37935 w 4430824"/>
              <a:gd name="connsiteY2" fmla="*/ 591205 h 2116439"/>
              <a:gd name="connsiteX3" fmla="*/ 792871 w 4430824"/>
              <a:gd name="connsiteY3" fmla="*/ 75788 h 2116439"/>
              <a:gd name="connsiteX4" fmla="*/ 3853663 w 4430824"/>
              <a:gd name="connsiteY4" fmla="*/ 119690 h 2116439"/>
              <a:gd name="connsiteX5" fmla="*/ 4428763 w 4430824"/>
              <a:gd name="connsiteY5" fmla="*/ 926124 h 2116439"/>
              <a:gd name="connsiteX6" fmla="*/ 3573742 w 4430824"/>
              <a:gd name="connsiteY6" fmla="*/ 1777330 h 2116439"/>
              <a:gd name="connsiteX7" fmla="*/ 1159826 w 4430824"/>
              <a:gd name="connsiteY7" fmla="*/ 1788819 h 2116439"/>
              <a:gd name="connsiteX8" fmla="*/ 1161009 w 4430824"/>
              <a:gd name="connsiteY8" fmla="*/ 2116439 h 2116439"/>
              <a:gd name="connsiteX9" fmla="*/ 722695 w 4430824"/>
              <a:gd name="connsiteY9" fmla="*/ 1751186 h 2116439"/>
              <a:gd name="connsiteX0" fmla="*/ 722695 w 4430824"/>
              <a:gd name="connsiteY0" fmla="*/ 1751186 h 2116439"/>
              <a:gd name="connsiteX1" fmla="*/ 175828 w 4430824"/>
              <a:gd name="connsiteY1" fmla="*/ 1389045 h 2116439"/>
              <a:gd name="connsiteX2" fmla="*/ 37935 w 4430824"/>
              <a:gd name="connsiteY2" fmla="*/ 591205 h 2116439"/>
              <a:gd name="connsiteX3" fmla="*/ 792871 w 4430824"/>
              <a:gd name="connsiteY3" fmla="*/ 75788 h 2116439"/>
              <a:gd name="connsiteX4" fmla="*/ 3853663 w 4430824"/>
              <a:gd name="connsiteY4" fmla="*/ 119690 h 2116439"/>
              <a:gd name="connsiteX5" fmla="*/ 4428763 w 4430824"/>
              <a:gd name="connsiteY5" fmla="*/ 926124 h 2116439"/>
              <a:gd name="connsiteX6" fmla="*/ 3573742 w 4430824"/>
              <a:gd name="connsiteY6" fmla="*/ 1777330 h 2116439"/>
              <a:gd name="connsiteX7" fmla="*/ 1159826 w 4430824"/>
              <a:gd name="connsiteY7" fmla="*/ 1788819 h 2116439"/>
              <a:gd name="connsiteX8" fmla="*/ 1161009 w 4430824"/>
              <a:gd name="connsiteY8" fmla="*/ 2116439 h 2116439"/>
              <a:gd name="connsiteX9" fmla="*/ 722695 w 4430824"/>
              <a:gd name="connsiteY9" fmla="*/ 1751186 h 2116439"/>
              <a:gd name="connsiteX0" fmla="*/ 722695 w 4428763"/>
              <a:gd name="connsiteY0" fmla="*/ 1751186 h 2116439"/>
              <a:gd name="connsiteX1" fmla="*/ 175828 w 4428763"/>
              <a:gd name="connsiteY1" fmla="*/ 1389045 h 2116439"/>
              <a:gd name="connsiteX2" fmla="*/ 37935 w 4428763"/>
              <a:gd name="connsiteY2" fmla="*/ 591205 h 2116439"/>
              <a:gd name="connsiteX3" fmla="*/ 792871 w 4428763"/>
              <a:gd name="connsiteY3" fmla="*/ 75788 h 2116439"/>
              <a:gd name="connsiteX4" fmla="*/ 3853663 w 4428763"/>
              <a:gd name="connsiteY4" fmla="*/ 119690 h 2116439"/>
              <a:gd name="connsiteX5" fmla="*/ 4428763 w 4428763"/>
              <a:gd name="connsiteY5" fmla="*/ 926124 h 2116439"/>
              <a:gd name="connsiteX6" fmla="*/ 3573742 w 4428763"/>
              <a:gd name="connsiteY6" fmla="*/ 1777330 h 2116439"/>
              <a:gd name="connsiteX7" fmla="*/ 1159826 w 4428763"/>
              <a:gd name="connsiteY7" fmla="*/ 1788819 h 2116439"/>
              <a:gd name="connsiteX8" fmla="*/ 1161009 w 4428763"/>
              <a:gd name="connsiteY8" fmla="*/ 2116439 h 2116439"/>
              <a:gd name="connsiteX9" fmla="*/ 722695 w 4428763"/>
              <a:gd name="connsiteY9" fmla="*/ 1751186 h 2116439"/>
              <a:gd name="connsiteX0" fmla="*/ 722695 w 4428763"/>
              <a:gd name="connsiteY0" fmla="*/ 1737220 h 2102473"/>
              <a:gd name="connsiteX1" fmla="*/ 175828 w 4428763"/>
              <a:gd name="connsiteY1" fmla="*/ 1375079 h 2102473"/>
              <a:gd name="connsiteX2" fmla="*/ 37935 w 4428763"/>
              <a:gd name="connsiteY2" fmla="*/ 577239 h 2102473"/>
              <a:gd name="connsiteX3" fmla="*/ 792871 w 4428763"/>
              <a:gd name="connsiteY3" fmla="*/ 61822 h 2102473"/>
              <a:gd name="connsiteX4" fmla="*/ 3822903 w 4428763"/>
              <a:gd name="connsiteY4" fmla="*/ 104021 h 2102473"/>
              <a:gd name="connsiteX5" fmla="*/ 4428763 w 4428763"/>
              <a:gd name="connsiteY5" fmla="*/ 912158 h 2102473"/>
              <a:gd name="connsiteX6" fmla="*/ 3573742 w 4428763"/>
              <a:gd name="connsiteY6" fmla="*/ 1763364 h 2102473"/>
              <a:gd name="connsiteX7" fmla="*/ 1159826 w 4428763"/>
              <a:gd name="connsiteY7" fmla="*/ 1774853 h 2102473"/>
              <a:gd name="connsiteX8" fmla="*/ 1161009 w 4428763"/>
              <a:gd name="connsiteY8" fmla="*/ 2102473 h 2102473"/>
              <a:gd name="connsiteX9" fmla="*/ 722695 w 4428763"/>
              <a:gd name="connsiteY9" fmla="*/ 1737220 h 2102473"/>
              <a:gd name="connsiteX0" fmla="*/ 722695 w 4428763"/>
              <a:gd name="connsiteY0" fmla="*/ 1737220 h 2102473"/>
              <a:gd name="connsiteX1" fmla="*/ 175828 w 4428763"/>
              <a:gd name="connsiteY1" fmla="*/ 1375079 h 2102473"/>
              <a:gd name="connsiteX2" fmla="*/ 37935 w 4428763"/>
              <a:gd name="connsiteY2" fmla="*/ 577239 h 2102473"/>
              <a:gd name="connsiteX3" fmla="*/ 792871 w 4428763"/>
              <a:gd name="connsiteY3" fmla="*/ 61822 h 2102473"/>
              <a:gd name="connsiteX4" fmla="*/ 3822903 w 4428763"/>
              <a:gd name="connsiteY4" fmla="*/ 104021 h 2102473"/>
              <a:gd name="connsiteX5" fmla="*/ 4428763 w 4428763"/>
              <a:gd name="connsiteY5" fmla="*/ 912158 h 2102473"/>
              <a:gd name="connsiteX6" fmla="*/ 3573742 w 4428763"/>
              <a:gd name="connsiteY6" fmla="*/ 1763364 h 2102473"/>
              <a:gd name="connsiteX7" fmla="*/ 1159826 w 4428763"/>
              <a:gd name="connsiteY7" fmla="*/ 1774853 h 2102473"/>
              <a:gd name="connsiteX8" fmla="*/ 1161009 w 4428763"/>
              <a:gd name="connsiteY8" fmla="*/ 2102473 h 2102473"/>
              <a:gd name="connsiteX9" fmla="*/ 722695 w 4428763"/>
              <a:gd name="connsiteY9" fmla="*/ 1737220 h 2102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28763" h="2102473">
                <a:moveTo>
                  <a:pt x="722695" y="1737220"/>
                </a:moveTo>
                <a:cubicBezTo>
                  <a:pt x="541817" y="1663774"/>
                  <a:pt x="289955" y="1568409"/>
                  <a:pt x="175828" y="1375079"/>
                </a:cubicBezTo>
                <a:cubicBezTo>
                  <a:pt x="61701" y="1181749"/>
                  <a:pt x="-64905" y="796115"/>
                  <a:pt x="37935" y="577239"/>
                </a:cubicBezTo>
                <a:cubicBezTo>
                  <a:pt x="140775" y="358363"/>
                  <a:pt x="162043" y="140692"/>
                  <a:pt x="792871" y="61822"/>
                </a:cubicBezTo>
                <a:cubicBezTo>
                  <a:pt x="1423699" y="-17048"/>
                  <a:pt x="3216921" y="-37702"/>
                  <a:pt x="3822903" y="104021"/>
                </a:cubicBezTo>
                <a:cubicBezTo>
                  <a:pt x="4428885" y="245744"/>
                  <a:pt x="4416953" y="658639"/>
                  <a:pt x="4428763" y="912158"/>
                </a:cubicBezTo>
                <a:cubicBezTo>
                  <a:pt x="4404194" y="1365424"/>
                  <a:pt x="4118565" y="1619581"/>
                  <a:pt x="3573742" y="1763364"/>
                </a:cubicBezTo>
                <a:cubicBezTo>
                  <a:pt x="3028919" y="1907147"/>
                  <a:pt x="1313245" y="1816204"/>
                  <a:pt x="1159826" y="1774853"/>
                </a:cubicBezTo>
                <a:cubicBezTo>
                  <a:pt x="1098295" y="1880771"/>
                  <a:pt x="1112279" y="1894673"/>
                  <a:pt x="1161009" y="2102473"/>
                </a:cubicBezTo>
                <a:cubicBezTo>
                  <a:pt x="929550" y="1950845"/>
                  <a:pt x="722695" y="1737220"/>
                  <a:pt x="722695" y="1737220"/>
                </a:cubicBezTo>
                <a:close/>
              </a:path>
            </a:pathLst>
          </a:custGeom>
          <a:noFill/>
          <a:ln w="19050" cap="flat">
            <a:solidFill>
              <a:schemeClr val="tx1"/>
            </a:solidFill>
            <a:prstDash val="solid"/>
            <a:miter/>
          </a:ln>
        </p:spPr>
        <p:txBody>
          <a:bodyPr rtlCol="0" anchor="ctr"/>
          <a:lstStyle/>
          <a:p>
            <a:endParaRPr lang="en-US"/>
          </a:p>
        </p:txBody>
      </p:sp>
    </p:spTree>
    <p:extLst>
      <p:ext uri="{BB962C8B-B14F-4D97-AF65-F5344CB8AC3E}">
        <p14:creationId xmlns:p14="http://schemas.microsoft.com/office/powerpoint/2010/main" val="977836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2">
            <a:extLst>
              <a:ext uri="{FF2B5EF4-FFF2-40B4-BE49-F238E27FC236}">
                <a16:creationId xmlns:a16="http://schemas.microsoft.com/office/drawing/2014/main" id="{28F76B5F-AEB4-122D-85FC-B265EF568583}"/>
              </a:ext>
            </a:extLst>
          </p:cNvPr>
          <p:cNvGraphicFramePr>
            <a:graphicFrameLocks noGrp="1"/>
          </p:cNvGraphicFramePr>
          <p:nvPr>
            <p:ph idx="1"/>
            <p:extLst>
              <p:ext uri="{D42A27DB-BD31-4B8C-83A1-F6EECF244321}">
                <p14:modId xmlns:p14="http://schemas.microsoft.com/office/powerpoint/2010/main" val="4170630198"/>
              </p:ext>
            </p:extLst>
          </p:nvPr>
        </p:nvGraphicFramePr>
        <p:xfrm>
          <a:off x="936751" y="927312"/>
          <a:ext cx="10333074" cy="3944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6844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488A9-585F-742F-33C5-BB1213545749}"/>
              </a:ext>
            </a:extLst>
          </p:cNvPr>
          <p:cNvSpPr>
            <a:spLocks noGrp="1"/>
          </p:cNvSpPr>
          <p:nvPr>
            <p:ph type="title"/>
          </p:nvPr>
        </p:nvSpPr>
        <p:spPr>
          <a:xfrm>
            <a:off x="1020724" y="558210"/>
            <a:ext cx="10333075" cy="731748"/>
          </a:xfrm>
        </p:spPr>
        <p:txBody>
          <a:bodyPr>
            <a:normAutofit/>
          </a:bodyPr>
          <a:lstStyle/>
          <a:p>
            <a:r>
              <a:rPr lang="en-US" sz="4000">
                <a:solidFill>
                  <a:srgbClr val="FF0000"/>
                </a:solidFill>
                <a:latin typeface="Times New Roman" panose="02020603050405020304" pitchFamily="18" charset="0"/>
                <a:cs typeface="Times New Roman" panose="02020603050405020304" pitchFamily="18" charset="0"/>
              </a:rPr>
              <a:t>I. Cách dẫn trực tiếp và cách dẫn gián tiếp</a:t>
            </a:r>
          </a:p>
        </p:txBody>
      </p:sp>
      <p:sp>
        <p:nvSpPr>
          <p:cNvPr id="3" name="Content Placeholder 2">
            <a:extLst>
              <a:ext uri="{FF2B5EF4-FFF2-40B4-BE49-F238E27FC236}">
                <a16:creationId xmlns:a16="http://schemas.microsoft.com/office/drawing/2014/main" id="{076E6B82-6BE5-1FCE-4E75-31C78B746039}"/>
              </a:ext>
            </a:extLst>
          </p:cNvPr>
          <p:cNvSpPr>
            <a:spLocks noGrp="1"/>
          </p:cNvSpPr>
          <p:nvPr>
            <p:ph idx="1"/>
          </p:nvPr>
        </p:nvSpPr>
        <p:spPr>
          <a:xfrm>
            <a:off x="1020726" y="1453243"/>
            <a:ext cx="10333074" cy="4463777"/>
          </a:xfrm>
        </p:spPr>
        <p:txBody>
          <a:bodyPr>
            <a:normAutofit lnSpcReduction="10000"/>
          </a:bodyPr>
          <a:lstStyle/>
          <a:p>
            <a:pPr algn="just"/>
            <a:r>
              <a:rPr lang="en-US">
                <a:solidFill>
                  <a:srgbClr val="0033CC"/>
                </a:solidFill>
                <a:latin typeface="Times New Roman" panose="02020603050405020304" pitchFamily="18" charset="0"/>
                <a:cs typeface="Times New Roman" panose="02020603050405020304" pitchFamily="18" charset="0"/>
              </a:rPr>
              <a:t>1. </a:t>
            </a:r>
            <a:r>
              <a:rPr lang="vi-VN">
                <a:solidFill>
                  <a:srgbClr val="0033CC"/>
                </a:solidFill>
                <a:latin typeface="Times New Roman" panose="02020603050405020304" pitchFamily="18" charset="0"/>
                <a:cs typeface="Times New Roman" panose="02020603050405020304" pitchFamily="18" charset="0"/>
              </a:rPr>
              <a:t>Cách dẫn trực tiếp và cách dẫn gián tiếp </a:t>
            </a:r>
            <a:endParaRPr lang="en-US">
              <a:solidFill>
                <a:srgbClr val="0033CC"/>
              </a:solidFill>
              <a:latin typeface="Times New Roman" panose="02020603050405020304" pitchFamily="18" charset="0"/>
              <a:cs typeface="Times New Roman" panose="02020603050405020304" pitchFamily="18" charset="0"/>
            </a:endParaRPr>
          </a:p>
          <a:p>
            <a:pPr algn="just"/>
            <a:r>
              <a:rPr lang="vi-VN" b="0">
                <a:latin typeface="Times New Roman" panose="02020603050405020304" pitchFamily="18" charset="0"/>
                <a:cs typeface="Times New Roman" panose="02020603050405020304" pitchFamily="18" charset="0"/>
              </a:rPr>
              <a:t>– Cách dẫn trực tiếp là sử dụng nguyên văn từ ngữ, câu, đoạn,... của một VB gốc vào bài viết, bài nói. Trong bài viết, phần dẫn trực tiếp cần được đặt trong dấu ngoặc kép.</a:t>
            </a:r>
            <a:endParaRPr lang="en-US" b="0">
              <a:latin typeface="Times New Roman" panose="02020603050405020304" pitchFamily="18" charset="0"/>
              <a:cs typeface="Times New Roman" panose="02020603050405020304" pitchFamily="18" charset="0"/>
            </a:endParaRPr>
          </a:p>
          <a:p>
            <a:pPr algn="just"/>
            <a:r>
              <a:rPr lang="vi-VN" b="0">
                <a:latin typeface="Times New Roman" panose="02020603050405020304" pitchFamily="18" charset="0"/>
                <a:cs typeface="Times New Roman" panose="02020603050405020304" pitchFamily="18" charset="0"/>
              </a:rPr>
              <a:t>– Cách dẫn gián tiếp là sử dụng ý tưởng của người khác và diễn đạt lại theo cách của mình. Trong cách dẫn gián tiếp, tuy có thể diễn đạt lại, nhưng người dẫn vẫn cần thể hiện một cách trung thành ý tưởng trong VB gốc. Trong bài viết, phần dẫn gián tiếp không đặt trong dấu ngoặc kép</a:t>
            </a:r>
            <a:endParaRPr lang="en-US" b="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285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B67320-01AC-C85A-6997-F85E8CC2A609}"/>
              </a:ext>
            </a:extLst>
          </p:cNvPr>
          <p:cNvSpPr>
            <a:spLocks noGrp="1"/>
          </p:cNvSpPr>
          <p:nvPr>
            <p:ph idx="1"/>
          </p:nvPr>
        </p:nvSpPr>
        <p:spPr>
          <a:xfrm>
            <a:off x="653143" y="1730829"/>
            <a:ext cx="10956471" cy="4186191"/>
          </a:xfrm>
        </p:spPr>
        <p:txBody>
          <a:bodyPr>
            <a:normAutofit/>
          </a:bodyPr>
          <a:lstStyle/>
          <a:p>
            <a:pPr algn="just"/>
            <a:r>
              <a:rPr lang="vi-VN">
                <a:solidFill>
                  <a:srgbClr val="0033CC"/>
                </a:solidFill>
                <a:latin typeface="Times New Roman" panose="02020603050405020304" pitchFamily="18" charset="0"/>
                <a:cs typeface="Times New Roman" panose="02020603050405020304" pitchFamily="18" charset="0"/>
              </a:rPr>
              <a:t>2. Chuyển đổi từ cách dẫn trực tiếp sang cách dẫn gián tiếp</a:t>
            </a:r>
            <a:endParaRPr lang="en-US">
              <a:solidFill>
                <a:srgbClr val="0033CC"/>
              </a:solidFill>
              <a:latin typeface="Times New Roman" panose="02020603050405020304" pitchFamily="18" charset="0"/>
              <a:cs typeface="Times New Roman" panose="02020603050405020304" pitchFamily="18" charset="0"/>
            </a:endParaRPr>
          </a:p>
          <a:p>
            <a:pPr algn="just"/>
            <a:r>
              <a:rPr lang="vi-VN" b="0">
                <a:latin typeface="Times New Roman" panose="02020603050405020304" pitchFamily="18" charset="0"/>
                <a:cs typeface="Times New Roman" panose="02020603050405020304" pitchFamily="18" charset="0"/>
              </a:rPr>
              <a:t>– Lược bỏ dấu ngoặc kép, dấu hai chấm đánh dấu phần dẫn trực tiếp. </a:t>
            </a:r>
            <a:endParaRPr lang="en-US" b="0">
              <a:latin typeface="Times New Roman" panose="02020603050405020304" pitchFamily="18" charset="0"/>
              <a:cs typeface="Times New Roman" panose="02020603050405020304" pitchFamily="18" charset="0"/>
            </a:endParaRPr>
          </a:p>
          <a:p>
            <a:pPr algn="just"/>
            <a:r>
              <a:rPr lang="vi-VN" b="0">
                <a:latin typeface="Times New Roman" panose="02020603050405020304" pitchFamily="18" charset="0"/>
                <a:cs typeface="Times New Roman" panose="02020603050405020304" pitchFamily="18" charset="0"/>
              </a:rPr>
              <a:t>– Diễn đạt lại nội dung phần dẫn trực tiếp sao cho thích hợp, đảm bảo trung thành với ý được dẫn trong VB gốc. </a:t>
            </a:r>
            <a:endParaRPr lang="en-US" b="0">
              <a:latin typeface="Times New Roman" panose="02020603050405020304" pitchFamily="18" charset="0"/>
              <a:cs typeface="Times New Roman" panose="02020603050405020304" pitchFamily="18" charset="0"/>
            </a:endParaRPr>
          </a:p>
        </p:txBody>
      </p:sp>
      <p:sp>
        <p:nvSpPr>
          <p:cNvPr id="4" name="Title 1">
            <a:extLst>
              <a:ext uri="{FF2B5EF4-FFF2-40B4-BE49-F238E27FC236}">
                <a16:creationId xmlns:a16="http://schemas.microsoft.com/office/drawing/2014/main" id="{70D14CE7-2128-6BDD-CC42-766D129D35F3}"/>
              </a:ext>
            </a:extLst>
          </p:cNvPr>
          <p:cNvSpPr>
            <a:spLocks noGrp="1"/>
          </p:cNvSpPr>
          <p:nvPr>
            <p:ph type="title"/>
          </p:nvPr>
        </p:nvSpPr>
        <p:spPr>
          <a:xfrm>
            <a:off x="1020763" y="558801"/>
            <a:ext cx="10333037" cy="1041400"/>
          </a:xfrm>
        </p:spPr>
        <p:txBody>
          <a:bodyPr>
            <a:normAutofit/>
          </a:bodyPr>
          <a:lstStyle/>
          <a:p>
            <a:r>
              <a:rPr lang="en-US" sz="4000">
                <a:solidFill>
                  <a:srgbClr val="FF0000"/>
                </a:solidFill>
                <a:latin typeface="Times New Roman" panose="02020603050405020304" pitchFamily="18" charset="0"/>
                <a:cs typeface="Times New Roman" panose="02020603050405020304" pitchFamily="18" charset="0"/>
              </a:rPr>
              <a:t>I. Cách dẫn trực tiếp và cách dẫn gián tiếp</a:t>
            </a:r>
          </a:p>
        </p:txBody>
      </p:sp>
    </p:spTree>
    <p:extLst>
      <p:ext uri="{BB962C8B-B14F-4D97-AF65-F5344CB8AC3E}">
        <p14:creationId xmlns:p14="http://schemas.microsoft.com/office/powerpoint/2010/main" val="3315330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ACE9A-AD87-D7E9-2157-8D74046056E9}"/>
              </a:ext>
            </a:extLst>
          </p:cNvPr>
          <p:cNvSpPr>
            <a:spLocks noGrp="1"/>
          </p:cNvSpPr>
          <p:nvPr>
            <p:ph type="title"/>
          </p:nvPr>
        </p:nvSpPr>
        <p:spPr>
          <a:xfrm>
            <a:off x="604156" y="558210"/>
            <a:ext cx="11103430" cy="617448"/>
          </a:xfrm>
        </p:spPr>
        <p:txBody>
          <a:bodyPr>
            <a:noAutofit/>
          </a:bodyPr>
          <a:lstStyle/>
          <a:p>
            <a:r>
              <a:rPr lang="vi-VN" sz="3600">
                <a:solidFill>
                  <a:srgbClr val="FF0000"/>
                </a:solidFill>
                <a:latin typeface="Times New Roman" panose="02020603050405020304" pitchFamily="18" charset="0"/>
                <a:cs typeface="Times New Roman" panose="02020603050405020304" pitchFamily="18" charset="0"/>
              </a:rPr>
              <a:t>I</a:t>
            </a:r>
            <a:r>
              <a:rPr lang="en-US" sz="3600">
                <a:solidFill>
                  <a:srgbClr val="FF0000"/>
                </a:solidFill>
                <a:latin typeface="Times New Roman" panose="02020603050405020304" pitchFamily="18" charset="0"/>
                <a:cs typeface="Times New Roman" panose="02020603050405020304" pitchFamily="18" charset="0"/>
              </a:rPr>
              <a:t>I</a:t>
            </a:r>
            <a:r>
              <a:rPr lang="vi-VN" sz="3600">
                <a:solidFill>
                  <a:srgbClr val="FF0000"/>
                </a:solidFill>
                <a:latin typeface="Times New Roman" panose="02020603050405020304" pitchFamily="18" charset="0"/>
                <a:cs typeface="Times New Roman" panose="02020603050405020304" pitchFamily="18" charset="0"/>
              </a:rPr>
              <a:t>. Luyện tập</a:t>
            </a:r>
            <a:endParaRPr lang="en-US" sz="360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8484E36-BECF-B6D8-50F3-D2D69185F125}"/>
              </a:ext>
            </a:extLst>
          </p:cNvPr>
          <p:cNvSpPr>
            <a:spLocks noGrp="1"/>
          </p:cNvSpPr>
          <p:nvPr>
            <p:ph idx="1"/>
          </p:nvPr>
        </p:nvSpPr>
        <p:spPr>
          <a:xfrm>
            <a:off x="604157" y="1175658"/>
            <a:ext cx="11103429" cy="5124132"/>
          </a:xfrm>
        </p:spPr>
        <p:txBody>
          <a:bodyPr>
            <a:normAutofit fontScale="92500" lnSpcReduction="20000"/>
          </a:bodyPr>
          <a:lstStyle/>
          <a:p>
            <a:pPr algn="just">
              <a:lnSpc>
                <a:spcPct val="110000"/>
              </a:lnSpc>
            </a:pPr>
            <a:r>
              <a:rPr lang="vi-VN" sz="2800">
                <a:solidFill>
                  <a:srgbClr val="0033CC"/>
                </a:solidFill>
                <a:latin typeface="Times New Roman" panose="02020603050405020304" pitchFamily="18" charset="0"/>
                <a:cs typeface="Times New Roman" panose="02020603050405020304" pitchFamily="18" charset="0"/>
              </a:rPr>
              <a:t>Bài tập 1 </a:t>
            </a:r>
            <a:endParaRPr lang="en-US" sz="2800">
              <a:solidFill>
                <a:srgbClr val="0033CC"/>
              </a:solidFill>
              <a:latin typeface="Times New Roman" panose="02020603050405020304" pitchFamily="18" charset="0"/>
              <a:cs typeface="Times New Roman" panose="02020603050405020304" pitchFamily="18" charset="0"/>
            </a:endParaRPr>
          </a:p>
          <a:p>
            <a:pPr algn="just">
              <a:lnSpc>
                <a:spcPct val="110000"/>
              </a:lnSpc>
            </a:pPr>
            <a:r>
              <a:rPr lang="en-US" sz="2800" b="0">
                <a:latin typeface="Times New Roman" panose="02020603050405020304" pitchFamily="18" charset="0"/>
                <a:cs typeface="Times New Roman" panose="02020603050405020304" pitchFamily="18" charset="0"/>
              </a:rPr>
              <a:t>a. </a:t>
            </a:r>
            <a:r>
              <a:rPr lang="vi-VN" sz="2800" b="0">
                <a:latin typeface="Times New Roman" panose="02020603050405020304" pitchFamily="18" charset="0"/>
                <a:cs typeface="Times New Roman" panose="02020603050405020304" pitchFamily="18" charset="0"/>
              </a:rPr>
              <a:t>− Phần dẫn</a:t>
            </a:r>
            <a:r>
              <a:rPr lang="vi-VN" sz="2800" b="0" i="1">
                <a:latin typeface="Times New Roman" panose="02020603050405020304" pitchFamily="18" charset="0"/>
                <a:cs typeface="Times New Roman" panose="02020603050405020304" pitchFamily="18" charset="0"/>
              </a:rPr>
              <a:t>: “Chàng đi chuyến này, thiếp chẳng dám mong đeo được ấn phong hầu [...], chỉ xin ngày về mang theo được hai chữ bình yên, thế là đủ rồi”.</a:t>
            </a:r>
            <a:endParaRPr lang="en-US" sz="2800" b="0" i="1">
              <a:latin typeface="Times New Roman" panose="02020603050405020304" pitchFamily="18" charset="0"/>
              <a:cs typeface="Times New Roman" panose="02020603050405020304" pitchFamily="18" charset="0"/>
            </a:endParaRPr>
          </a:p>
          <a:p>
            <a:pPr algn="just">
              <a:lnSpc>
                <a:spcPct val="110000"/>
              </a:lnSpc>
            </a:pPr>
            <a:r>
              <a:rPr lang="vi-VN" sz="2800" b="0">
                <a:latin typeface="Times New Roman" panose="02020603050405020304" pitchFamily="18" charset="0"/>
                <a:cs typeface="Times New Roman" panose="02020603050405020304" pitchFamily="18" charset="0"/>
              </a:rPr>
              <a:t>– Cách dẫn: trực tiếp. </a:t>
            </a:r>
            <a:endParaRPr lang="en-US" sz="2800" b="0">
              <a:latin typeface="Times New Roman" panose="02020603050405020304" pitchFamily="18" charset="0"/>
              <a:cs typeface="Times New Roman" panose="02020603050405020304" pitchFamily="18" charset="0"/>
            </a:endParaRPr>
          </a:p>
          <a:p>
            <a:pPr algn="just">
              <a:lnSpc>
                <a:spcPct val="110000"/>
              </a:lnSpc>
            </a:pPr>
            <a:r>
              <a:rPr lang="vi-VN" sz="2800" b="0">
                <a:latin typeface="Times New Roman" panose="02020603050405020304" pitchFamily="18" charset="0"/>
                <a:cs typeface="Times New Roman" panose="02020603050405020304" pitchFamily="18" charset="0"/>
              </a:rPr>
              <a:t>– Dấu hiệu: Phần dẫn được đặt sau dấu hai chấm và trong dấu ngoặc kép. </a:t>
            </a:r>
            <a:endParaRPr lang="en-US" sz="2800" b="0">
              <a:latin typeface="Times New Roman" panose="02020603050405020304" pitchFamily="18" charset="0"/>
              <a:cs typeface="Times New Roman" panose="02020603050405020304" pitchFamily="18" charset="0"/>
            </a:endParaRPr>
          </a:p>
          <a:p>
            <a:pPr algn="just">
              <a:lnSpc>
                <a:spcPct val="110000"/>
              </a:lnSpc>
            </a:pPr>
            <a:r>
              <a:rPr lang="vi-VN" sz="2800" b="0">
                <a:latin typeface="Times New Roman" panose="02020603050405020304" pitchFamily="18" charset="0"/>
                <a:cs typeface="Times New Roman" panose="02020603050405020304" pitchFamily="18" charset="0"/>
              </a:rPr>
              <a:t>b. – Phần dẫn: </a:t>
            </a:r>
            <a:r>
              <a:rPr lang="vi-VN" sz="2800" b="0" i="1">
                <a:latin typeface="Times New Roman" panose="02020603050405020304" pitchFamily="18" charset="0"/>
                <a:cs typeface="Times New Roman" panose="02020603050405020304" pitchFamily="18" charset="0"/>
              </a:rPr>
              <a:t>người La Mã xưa kia nuôi ong trong những cái tổ bằng đồng hình chiếc vại, có đục thủng nhiều hàng lỗ con vòng quanh miệng, quanh đáy. </a:t>
            </a:r>
            <a:endParaRPr lang="en-US" sz="2800" b="0" i="1">
              <a:latin typeface="Times New Roman" panose="02020603050405020304" pitchFamily="18" charset="0"/>
              <a:cs typeface="Times New Roman" panose="02020603050405020304" pitchFamily="18" charset="0"/>
            </a:endParaRPr>
          </a:p>
          <a:p>
            <a:pPr algn="just">
              <a:lnSpc>
                <a:spcPct val="110000"/>
              </a:lnSpc>
            </a:pPr>
            <a:r>
              <a:rPr lang="vi-VN" sz="2800" b="0">
                <a:latin typeface="Times New Roman" panose="02020603050405020304" pitchFamily="18" charset="0"/>
                <a:cs typeface="Times New Roman" panose="02020603050405020304" pitchFamily="18" charset="0"/>
              </a:rPr>
              <a:t>– Cách dẫn: gián tiếp. </a:t>
            </a:r>
            <a:endParaRPr lang="en-US" sz="2800" b="0">
              <a:latin typeface="Times New Roman" panose="02020603050405020304" pitchFamily="18" charset="0"/>
              <a:cs typeface="Times New Roman" panose="02020603050405020304" pitchFamily="18" charset="0"/>
            </a:endParaRPr>
          </a:p>
          <a:p>
            <a:pPr algn="just">
              <a:lnSpc>
                <a:spcPct val="110000"/>
              </a:lnSpc>
            </a:pPr>
            <a:r>
              <a:rPr lang="vi-VN" sz="2800" b="0">
                <a:latin typeface="Times New Roman" panose="02020603050405020304" pitchFamily="18" charset="0"/>
                <a:cs typeface="Times New Roman" panose="02020603050405020304" pitchFamily="18" charset="0"/>
              </a:rPr>
              <a:t>– Dấu hiệu: có lời chỉ dẫn “theo như lời thầy giáo của tôi bảo”, phần dẫn không được đặt trong dấu ngoặc kép.</a:t>
            </a:r>
            <a:endParaRPr lang="en-US" sz="2800" b="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4114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9183CDF-AA47-067E-4A61-3BAD07F5EB13}"/>
              </a:ext>
            </a:extLst>
          </p:cNvPr>
          <p:cNvSpPr>
            <a:spLocks noGrp="1"/>
          </p:cNvSpPr>
          <p:nvPr>
            <p:ph type="title"/>
          </p:nvPr>
        </p:nvSpPr>
        <p:spPr>
          <a:xfrm>
            <a:off x="604156" y="558210"/>
            <a:ext cx="11103430" cy="617448"/>
          </a:xfrm>
        </p:spPr>
        <p:txBody>
          <a:bodyPr>
            <a:noAutofit/>
          </a:bodyPr>
          <a:lstStyle/>
          <a:p>
            <a:r>
              <a:rPr lang="vi-VN" sz="3600">
                <a:solidFill>
                  <a:srgbClr val="FF0000"/>
                </a:solidFill>
                <a:latin typeface="Times New Roman" panose="02020603050405020304" pitchFamily="18" charset="0"/>
                <a:cs typeface="Times New Roman" panose="02020603050405020304" pitchFamily="18" charset="0"/>
              </a:rPr>
              <a:t>I</a:t>
            </a:r>
            <a:r>
              <a:rPr lang="en-US" sz="3600">
                <a:solidFill>
                  <a:srgbClr val="FF0000"/>
                </a:solidFill>
                <a:latin typeface="Times New Roman" panose="02020603050405020304" pitchFamily="18" charset="0"/>
                <a:cs typeface="Times New Roman" panose="02020603050405020304" pitchFamily="18" charset="0"/>
              </a:rPr>
              <a:t>I</a:t>
            </a:r>
            <a:r>
              <a:rPr lang="vi-VN" sz="3600">
                <a:solidFill>
                  <a:srgbClr val="FF0000"/>
                </a:solidFill>
                <a:latin typeface="Times New Roman" panose="02020603050405020304" pitchFamily="18" charset="0"/>
                <a:cs typeface="Times New Roman" panose="02020603050405020304" pitchFamily="18" charset="0"/>
              </a:rPr>
              <a:t>. Luyện tập</a:t>
            </a:r>
            <a:endParaRPr lang="en-US" sz="3600">
              <a:solidFill>
                <a:srgbClr val="FF0000"/>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A9E109D1-C6A6-DE3F-A353-575F44E47ED9}"/>
              </a:ext>
            </a:extLst>
          </p:cNvPr>
          <p:cNvSpPr txBox="1"/>
          <p:nvPr/>
        </p:nvSpPr>
        <p:spPr>
          <a:xfrm>
            <a:off x="604156" y="1335065"/>
            <a:ext cx="11103430" cy="4893647"/>
          </a:xfrm>
          <a:prstGeom prst="rect">
            <a:avLst/>
          </a:prstGeom>
          <a:noFill/>
        </p:spPr>
        <p:txBody>
          <a:bodyPr wrap="square">
            <a:spAutoFit/>
          </a:bodyPr>
          <a:lstStyle/>
          <a:p>
            <a:pPr algn="just"/>
            <a:r>
              <a:rPr lang="vi-VN" sz="2400" b="1">
                <a:solidFill>
                  <a:srgbClr val="0033CC"/>
                </a:solidFill>
                <a:latin typeface="Times New Roman" panose="02020603050405020304" pitchFamily="18" charset="0"/>
                <a:cs typeface="Times New Roman" panose="02020603050405020304" pitchFamily="18" charset="0"/>
              </a:rPr>
              <a:t>Bài tập 2 </a:t>
            </a:r>
            <a:endParaRPr lang="en-US" sz="2400" b="1">
              <a:solidFill>
                <a:srgbClr val="0033CC"/>
              </a:solidFill>
              <a:latin typeface="Times New Roman" panose="02020603050405020304" pitchFamily="18" charset="0"/>
              <a:cs typeface="Times New Roman" panose="02020603050405020304" pitchFamily="18" charset="0"/>
            </a:endParaRPr>
          </a:p>
          <a:p>
            <a:pPr algn="just"/>
            <a:r>
              <a:rPr lang="en-US" sz="2400">
                <a:latin typeface="Times New Roman" panose="02020603050405020304" pitchFamily="18" charset="0"/>
                <a:cs typeface="Times New Roman" panose="02020603050405020304" pitchFamily="18" charset="0"/>
              </a:rPr>
              <a:t>a. </a:t>
            </a:r>
            <a:r>
              <a:rPr lang="vi-VN" sz="2400">
                <a:latin typeface="Times New Roman" panose="02020603050405020304" pitchFamily="18" charset="0"/>
                <a:cs typeface="Times New Roman" panose="02020603050405020304" pitchFamily="18" charset="0"/>
              </a:rPr>
              <a:t>Nỗi oan của Vũ Nương sẽ còn đeo đẳng mãi lấy nàng, nếu như không có một đêm tình cờ đứa bé nói cha của nó lại đến rồi.</a:t>
            </a:r>
            <a:endParaRPr lang="en-US" sz="2400">
              <a:latin typeface="Times New Roman" panose="02020603050405020304" pitchFamily="18" charset="0"/>
              <a:cs typeface="Times New Roman" panose="02020603050405020304" pitchFamily="18" charset="0"/>
            </a:endParaRPr>
          </a:p>
          <a:p>
            <a:pPr algn="just"/>
            <a:r>
              <a:rPr lang="vi-VN" sz="2400">
                <a:latin typeface="Times New Roman" panose="02020603050405020304" pitchFamily="18" charset="0"/>
                <a:cs typeface="Times New Roman" panose="02020603050405020304" pitchFamily="18" charset="0"/>
              </a:rPr>
              <a:t>b. Thủ lĩnh da đỏ Xi-át-tơn đã khẳng định rằng, đối với đồng bào của ông, mỗi tấc đất là thiêng liêng, mỗi lá thông óng ánh, mỗi bờ cát, mỗi hạt sương long lanh trong những cánh rừng rậm rạp, mỗi bãi đất hoang và tiếng thì thầm của côn trùng là những điều thiêng liêng trong kí ức và kinh nghiệm của đồng bào ông. </a:t>
            </a:r>
            <a:endParaRPr lang="en-US" sz="2400">
              <a:latin typeface="Times New Roman" panose="02020603050405020304" pitchFamily="18" charset="0"/>
              <a:cs typeface="Times New Roman" panose="02020603050405020304" pitchFamily="18" charset="0"/>
            </a:endParaRPr>
          </a:p>
          <a:p>
            <a:pPr algn="just"/>
            <a:r>
              <a:rPr lang="vi-VN" sz="2400">
                <a:latin typeface="Times New Roman" panose="02020603050405020304" pitchFamily="18" charset="0"/>
                <a:cs typeface="Times New Roman" panose="02020603050405020304" pitchFamily="18" charset="0"/>
              </a:rPr>
              <a:t>c. Trong Thi nhân Việt Nam, Hoài Thanh đã bộc lộ thành thực tâm trạng của ông, đó là dầu có ưa thơ người này người khác, mỗi lúc buồn đến, ông lại trở về với Lưu Trọng Lư. Có những bài thơ cứ vương vấn trong trí ông hàng tháng, lúc nào cũng văng vẳng bên tai. Bởi vì đối với ông, thơ của Lưu Trọng Lư nhiều bài không phải là thơ, nghĩa là những công trình nghệ thuật, mà chính là tiếng lòng thổn thức cùng hoà theo tiếng thổn thức trong lòng mỗi người</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70036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23A0221-F966-F82A-1BED-BCEF386FCCAB}"/>
              </a:ext>
            </a:extLst>
          </p:cNvPr>
          <p:cNvSpPr>
            <a:spLocks noGrp="1"/>
          </p:cNvSpPr>
          <p:nvPr>
            <p:ph type="title"/>
          </p:nvPr>
        </p:nvSpPr>
        <p:spPr>
          <a:xfrm>
            <a:off x="604156" y="558210"/>
            <a:ext cx="11103430" cy="617448"/>
          </a:xfrm>
        </p:spPr>
        <p:txBody>
          <a:bodyPr>
            <a:noAutofit/>
          </a:bodyPr>
          <a:lstStyle/>
          <a:p>
            <a:r>
              <a:rPr lang="vi-VN" sz="3600">
                <a:solidFill>
                  <a:srgbClr val="FF0000"/>
                </a:solidFill>
                <a:latin typeface="Times New Roman" panose="02020603050405020304" pitchFamily="18" charset="0"/>
                <a:cs typeface="Times New Roman" panose="02020603050405020304" pitchFamily="18" charset="0"/>
              </a:rPr>
              <a:t>I</a:t>
            </a:r>
            <a:r>
              <a:rPr lang="en-US" sz="3600">
                <a:solidFill>
                  <a:srgbClr val="FF0000"/>
                </a:solidFill>
                <a:latin typeface="Times New Roman" panose="02020603050405020304" pitchFamily="18" charset="0"/>
                <a:cs typeface="Times New Roman" panose="02020603050405020304" pitchFamily="18" charset="0"/>
              </a:rPr>
              <a:t>I</a:t>
            </a:r>
            <a:r>
              <a:rPr lang="vi-VN" sz="3600">
                <a:solidFill>
                  <a:srgbClr val="FF0000"/>
                </a:solidFill>
                <a:latin typeface="Times New Roman" panose="02020603050405020304" pitchFamily="18" charset="0"/>
                <a:cs typeface="Times New Roman" panose="02020603050405020304" pitchFamily="18" charset="0"/>
              </a:rPr>
              <a:t>. Luyện tập</a:t>
            </a:r>
            <a:endParaRPr lang="en-US" sz="3600">
              <a:solidFill>
                <a:srgbClr val="FF0000"/>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94A4D2D3-EC5E-F8E1-6AFB-E4F05C8D6EC2}"/>
              </a:ext>
            </a:extLst>
          </p:cNvPr>
          <p:cNvSpPr txBox="1"/>
          <p:nvPr/>
        </p:nvSpPr>
        <p:spPr>
          <a:xfrm>
            <a:off x="484414" y="1175658"/>
            <a:ext cx="11223172" cy="3108543"/>
          </a:xfrm>
          <a:prstGeom prst="rect">
            <a:avLst/>
          </a:prstGeom>
          <a:noFill/>
        </p:spPr>
        <p:txBody>
          <a:bodyPr wrap="square">
            <a:spAutoFit/>
          </a:bodyPr>
          <a:lstStyle/>
          <a:p>
            <a:pPr algn="just"/>
            <a:r>
              <a:rPr lang="vi-VN" sz="2800" b="1">
                <a:solidFill>
                  <a:srgbClr val="0033CC"/>
                </a:solidFill>
                <a:latin typeface="Times New Roman" panose="02020603050405020304" pitchFamily="18" charset="0"/>
                <a:cs typeface="Times New Roman" panose="02020603050405020304" pitchFamily="18" charset="0"/>
              </a:rPr>
              <a:t>Bài tập 3 </a:t>
            </a:r>
            <a:endParaRPr lang="en-US" sz="2800" b="1">
              <a:solidFill>
                <a:srgbClr val="0033CC"/>
              </a:solidFill>
              <a:latin typeface="Times New Roman" panose="02020603050405020304" pitchFamily="18" charset="0"/>
              <a:cs typeface="Times New Roman" panose="02020603050405020304" pitchFamily="18" charset="0"/>
            </a:endParaRPr>
          </a:p>
          <a:p>
            <a:pPr algn="just"/>
            <a:r>
              <a:rPr lang="vi-VN" sz="2800">
                <a:latin typeface="Times New Roman" panose="02020603050405020304" pitchFamily="18" charset="0"/>
                <a:cs typeface="Times New Roman" panose="02020603050405020304" pitchFamily="18" charset="0"/>
              </a:rPr>
              <a:t>HS viết được đoạn văn theo yêu cầu. </a:t>
            </a:r>
            <a:endParaRPr lang="en-US" sz="2800">
              <a:latin typeface="Times New Roman" panose="02020603050405020304" pitchFamily="18" charset="0"/>
              <a:cs typeface="Times New Roman" panose="02020603050405020304" pitchFamily="18" charset="0"/>
            </a:endParaRPr>
          </a:p>
          <a:p>
            <a:pPr algn="just"/>
            <a:r>
              <a:rPr lang="vi-VN" sz="2800">
                <a:latin typeface="Times New Roman" panose="02020603050405020304" pitchFamily="18" charset="0"/>
                <a:cs typeface="Times New Roman" panose="02020603050405020304" pitchFamily="18" charset="0"/>
              </a:rPr>
              <a:t>Đảm bảo: </a:t>
            </a:r>
            <a:endParaRPr lang="en-US" sz="2800">
              <a:latin typeface="Times New Roman" panose="02020603050405020304" pitchFamily="18" charset="0"/>
              <a:cs typeface="Times New Roman" panose="02020603050405020304" pitchFamily="18" charset="0"/>
            </a:endParaRPr>
          </a:p>
          <a:p>
            <a:pPr algn="just"/>
            <a:r>
              <a:rPr lang="vi-VN" sz="2800">
                <a:latin typeface="Times New Roman" panose="02020603050405020304" pitchFamily="18" charset="0"/>
                <a:cs typeface="Times New Roman" panose="02020603050405020304" pitchFamily="18" charset="0"/>
              </a:rPr>
              <a:t>– Độ dài: 5 – 7 câu </a:t>
            </a:r>
            <a:endParaRPr lang="en-US" sz="2800">
              <a:latin typeface="Times New Roman" panose="02020603050405020304" pitchFamily="18" charset="0"/>
              <a:cs typeface="Times New Roman" panose="02020603050405020304" pitchFamily="18" charset="0"/>
            </a:endParaRPr>
          </a:p>
          <a:p>
            <a:pPr algn="just"/>
            <a:r>
              <a:rPr lang="vi-VN" sz="2800">
                <a:latin typeface="Times New Roman" panose="02020603050405020304" pitchFamily="18" charset="0"/>
                <a:cs typeface="Times New Roman" panose="02020603050405020304" pitchFamily="18" charset="0"/>
              </a:rPr>
              <a:t>– Nội dung: tài năng của Nguyễn Dữ trong việc dung hoà được yếu tố hiện thực với ước mơ, tồn tại với ảo ảnh. </a:t>
            </a:r>
            <a:endParaRPr lang="en-US" sz="2800">
              <a:latin typeface="Times New Roman" panose="02020603050405020304" pitchFamily="18" charset="0"/>
              <a:cs typeface="Times New Roman" panose="02020603050405020304" pitchFamily="18" charset="0"/>
            </a:endParaRPr>
          </a:p>
          <a:p>
            <a:pPr algn="just"/>
            <a:r>
              <a:rPr lang="vi-VN" sz="2800">
                <a:latin typeface="Times New Roman" panose="02020603050405020304" pitchFamily="18" charset="0"/>
                <a:cs typeface="Times New Roman" panose="02020603050405020304" pitchFamily="18" charset="0"/>
              </a:rPr>
              <a:t>– Trích dẫn ý kiến theo cách trực tiếp hoặc gián tiếp.</a:t>
            </a:r>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6582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010E54-BF79-F5A4-27E3-F0CA4E150A43}"/>
              </a:ext>
            </a:extLst>
          </p:cNvPr>
          <p:cNvSpPr>
            <a:spLocks noGrp="1"/>
          </p:cNvSpPr>
          <p:nvPr>
            <p:ph idx="1"/>
          </p:nvPr>
        </p:nvSpPr>
        <p:spPr/>
        <p:txBody>
          <a:bodyPr/>
          <a:lstStyle/>
          <a:p>
            <a:pPr algn="ctr"/>
            <a:r>
              <a:rPr lang="en-US" i="1">
                <a:solidFill>
                  <a:srgbClr val="0033CC"/>
                </a:solidFill>
                <a:latin typeface="Times New Roman" panose="02020603050405020304" pitchFamily="18" charset="0"/>
                <a:cs typeface="Times New Roman" panose="02020603050405020304" pitchFamily="18" charset="0"/>
              </a:rPr>
              <a:t>Lấy ví dụ về cách dẫn trực tiếp và cách dẫn gián tiếp trong một vài trường hợp cụ thể.</a:t>
            </a:r>
          </a:p>
        </p:txBody>
      </p:sp>
      <p:sp>
        <p:nvSpPr>
          <p:cNvPr id="4" name="Title 1">
            <a:extLst>
              <a:ext uri="{FF2B5EF4-FFF2-40B4-BE49-F238E27FC236}">
                <a16:creationId xmlns:a16="http://schemas.microsoft.com/office/drawing/2014/main" id="{073552C6-4C1C-A764-CEAC-99A7BECE7361}"/>
              </a:ext>
            </a:extLst>
          </p:cNvPr>
          <p:cNvSpPr>
            <a:spLocks noGrp="1"/>
          </p:cNvSpPr>
          <p:nvPr>
            <p:ph type="title"/>
          </p:nvPr>
        </p:nvSpPr>
        <p:spPr>
          <a:xfrm>
            <a:off x="604156" y="558210"/>
            <a:ext cx="11103430" cy="617448"/>
          </a:xfrm>
        </p:spPr>
        <p:txBody>
          <a:bodyPr>
            <a:noAutofit/>
          </a:bodyPr>
          <a:lstStyle/>
          <a:p>
            <a:r>
              <a:rPr lang="vi-VN" sz="3600">
                <a:solidFill>
                  <a:srgbClr val="FF0000"/>
                </a:solidFill>
                <a:latin typeface="Times New Roman" panose="02020603050405020304" pitchFamily="18" charset="0"/>
                <a:cs typeface="Times New Roman" panose="02020603050405020304" pitchFamily="18" charset="0"/>
              </a:rPr>
              <a:t>I</a:t>
            </a:r>
            <a:r>
              <a:rPr lang="en-US" sz="3600">
                <a:solidFill>
                  <a:srgbClr val="FF0000"/>
                </a:solidFill>
                <a:latin typeface="Times New Roman" panose="02020603050405020304" pitchFamily="18" charset="0"/>
                <a:cs typeface="Times New Roman" panose="02020603050405020304" pitchFamily="18" charset="0"/>
              </a:rPr>
              <a:t>II. Vận dụng</a:t>
            </a:r>
          </a:p>
        </p:txBody>
      </p:sp>
    </p:spTree>
    <p:extLst>
      <p:ext uri="{BB962C8B-B14F-4D97-AF65-F5344CB8AC3E}">
        <p14:creationId xmlns:p14="http://schemas.microsoft.com/office/powerpoint/2010/main" val="692692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9F6AA32-13C2-415E-B4CB-5A6D2336AC4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24C65B38-206D-D792-B432-970A80A1AD56}"/>
              </a:ext>
            </a:extLst>
          </p:cNvPr>
          <p:cNvPicPr>
            <a:picLocks noChangeAspect="1"/>
          </p:cNvPicPr>
          <p:nvPr/>
        </p:nvPicPr>
        <p:blipFill rotWithShape="1">
          <a:blip r:embed="rId2"/>
          <a:srcRect r="7110" b="-1"/>
          <a:stretch/>
        </p:blipFill>
        <p:spPr>
          <a:xfrm>
            <a:off x="20" y="10"/>
            <a:ext cx="12191980" cy="6857990"/>
          </a:xfrm>
          <a:prstGeom prst="rect">
            <a:avLst/>
          </a:prstGeom>
        </p:spPr>
      </p:pic>
    </p:spTree>
    <p:extLst>
      <p:ext uri="{BB962C8B-B14F-4D97-AF65-F5344CB8AC3E}">
        <p14:creationId xmlns:p14="http://schemas.microsoft.com/office/powerpoint/2010/main" val="2467159006"/>
      </p:ext>
    </p:extLst>
  </p:cSld>
  <p:clrMapOvr>
    <a:masterClrMapping/>
  </p:clrMapOvr>
</p:sld>
</file>

<file path=ppt/theme/theme1.xml><?xml version="1.0" encoding="utf-8"?>
<a:theme xmlns:a="http://schemas.openxmlformats.org/drawingml/2006/main" name="ChitchatVTI">
  <a:themeElements>
    <a:clrScheme name="AnalogousFromLightSeedLeftStep">
      <a:dk1>
        <a:srgbClr val="000000"/>
      </a:dk1>
      <a:lt1>
        <a:srgbClr val="FFFFFF"/>
      </a:lt1>
      <a:dk2>
        <a:srgbClr val="243241"/>
      </a:dk2>
      <a:lt2>
        <a:srgbClr val="E2E5E8"/>
      </a:lt2>
      <a:accent1>
        <a:srgbClr val="BA9C80"/>
      </a:accent1>
      <a:accent2>
        <a:srgbClr val="BA827F"/>
      </a:accent2>
      <a:accent3>
        <a:srgbClr val="C594A6"/>
      </a:accent3>
      <a:accent4>
        <a:srgbClr val="BA7FAD"/>
      </a:accent4>
      <a:accent5>
        <a:srgbClr val="BC94C5"/>
      </a:accent5>
      <a:accent6>
        <a:srgbClr val="967FBA"/>
      </a:accent6>
      <a:hlink>
        <a:srgbClr val="5E85A8"/>
      </a:hlink>
      <a:folHlink>
        <a:srgbClr val="7F7F7F"/>
      </a:folHlink>
    </a:clrScheme>
    <a:fontScheme name="The Hand">
      <a:majorFont>
        <a:latin typeface="The Serif Hand"/>
        <a:ea typeface=""/>
        <a:cs typeface=""/>
      </a:majorFont>
      <a:minorFont>
        <a:latin typeface="The Ha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hitchatVTI" id="{08BB1610-1071-4750-BA6F-EA15E875FFCD}" vid="{D7BDF053-2181-45AE-9365-FFAA906CB43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19</TotalTime>
  <Words>685</Words>
  <Application>Microsoft Office PowerPoint</Application>
  <PresentationFormat>Widescreen</PresentationFormat>
  <Paragraphs>35</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Aptos</vt:lpstr>
      <vt:lpstr>Arial</vt:lpstr>
      <vt:lpstr>The Hand</vt:lpstr>
      <vt:lpstr>The Serif Hand</vt:lpstr>
      <vt:lpstr>Times New Roman</vt:lpstr>
      <vt:lpstr>ChitchatVTI</vt:lpstr>
      <vt:lpstr>BÀI 4.  KHÁM PHÁ VẺ ĐẸP VĂN CHƯƠNG</vt:lpstr>
      <vt:lpstr>PowerPoint Presentation</vt:lpstr>
      <vt:lpstr>I. Cách dẫn trực tiếp và cách dẫn gián tiếp</vt:lpstr>
      <vt:lpstr>I. Cách dẫn trực tiếp và cách dẫn gián tiếp</vt:lpstr>
      <vt:lpstr>II. Luyện tập</vt:lpstr>
      <vt:lpstr>II. Luyện tập</vt:lpstr>
      <vt:lpstr>II. Luyện tập</vt:lpstr>
      <vt:lpstr>III. Vận dụng</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4.  KHÁM PHÁ VẺ ĐẸP VĂN CHƯƠNG</dc:title>
  <dc:creator>Thao Vi</dc:creator>
  <cp:lastModifiedBy>DELL</cp:lastModifiedBy>
  <cp:revision>4</cp:revision>
  <dcterms:created xsi:type="dcterms:W3CDTF">2024-06-09T16:50:11Z</dcterms:created>
  <dcterms:modified xsi:type="dcterms:W3CDTF">2024-08-21T01:42:42Z</dcterms:modified>
</cp:coreProperties>
</file>