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2"/>
  </p:notesMasterIdLst>
  <p:handoutMasterIdLst>
    <p:handoutMasterId r:id="rId23"/>
  </p:handoutMasterIdLst>
  <p:sldIdLst>
    <p:sldId id="1865" r:id="rId5"/>
    <p:sldId id="1864" r:id="rId6"/>
    <p:sldId id="1875" r:id="rId7"/>
    <p:sldId id="1867" r:id="rId8"/>
    <p:sldId id="1868" r:id="rId9"/>
    <p:sldId id="1874" r:id="rId10"/>
    <p:sldId id="1846" r:id="rId11"/>
    <p:sldId id="1873" r:id="rId12"/>
    <p:sldId id="1869" r:id="rId13"/>
    <p:sldId id="1876" r:id="rId14"/>
    <p:sldId id="1877" r:id="rId15"/>
    <p:sldId id="1878" r:id="rId16"/>
    <p:sldId id="1852" r:id="rId17"/>
    <p:sldId id="1879" r:id="rId18"/>
    <p:sldId id="1880" r:id="rId19"/>
    <p:sldId id="1881" r:id="rId20"/>
    <p:sldId id="1859"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Pinks" id="{4CCBE145-9F3B-43C3-8EAE-1EE4FE803BE6}">
          <p14:sldIdLst>
            <p14:sldId id="1865"/>
            <p14:sldId id="1864"/>
            <p14:sldId id="1875"/>
            <p14:sldId id="1867"/>
            <p14:sldId id="1868"/>
            <p14:sldId id="1874"/>
            <p14:sldId id="1846"/>
            <p14:sldId id="1873"/>
            <p14:sldId id="1869"/>
            <p14:sldId id="1876"/>
            <p14:sldId id="1877"/>
            <p14:sldId id="1878"/>
            <p14:sldId id="1852"/>
            <p14:sldId id="1879"/>
            <p14:sldId id="1880"/>
            <p14:sldId id="1881"/>
            <p14:sldId id="1859"/>
          </p14:sldIdLst>
        </p14:section>
      </p14:sectionLst>
    </p:ext>
    <p:ext uri="{EFAFB233-063F-42B5-8137-9DF3F51BA10A}">
      <p15:sldGuideLst xmlns:p15="http://schemas.microsoft.com/office/powerpoint/2012/main">
        <p15:guide id="2" pos="129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43"/>
    <a:srgbClr val="2E47B9"/>
    <a:srgbClr val="C56B3B"/>
    <a:srgbClr val="2A7F87"/>
    <a:srgbClr val="BFA2DB"/>
    <a:srgbClr val="7F7C82"/>
    <a:srgbClr val="FFEDDA"/>
    <a:srgbClr val="FFB831"/>
    <a:srgbClr val="3EB2FF"/>
    <a:srgbClr val="4B41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40" autoAdjust="0"/>
  </p:normalViewPr>
  <p:slideViewPr>
    <p:cSldViewPr snapToGrid="0">
      <p:cViewPr varScale="1">
        <p:scale>
          <a:sx n="73" d="100"/>
          <a:sy n="73" d="100"/>
        </p:scale>
        <p:origin x="446" y="77"/>
      </p:cViewPr>
      <p:guideLst>
        <p:guide pos="129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howGuides="1">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A752A-8308-4DBD-A653-E986D5CB05E7}"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032D4FF8-27B3-413B-B262-C8B15E29732B}">
      <dgm:prSet phldrT="[Text]" phldr="1">
        <dgm:style>
          <a:lnRef idx="2">
            <a:schemeClr val="accent6"/>
          </a:lnRef>
          <a:fillRef idx="1">
            <a:schemeClr val="lt1"/>
          </a:fillRef>
          <a:effectRef idx="0">
            <a:schemeClr val="accent6"/>
          </a:effectRef>
          <a:fontRef idx="minor">
            <a:schemeClr val="dk1"/>
          </a:fontRef>
        </dgm:style>
      </dgm:prSet>
      <dgm:spPr>
        <a:ln w="57150">
          <a:solidFill>
            <a:srgbClr val="00B050"/>
          </a:solidFill>
        </a:ln>
      </dgm:spPr>
      <dgm:t>
        <a:bodyPr/>
        <a:lstStyle/>
        <a:p>
          <a:endParaRPr lang="en-US"/>
        </a:p>
      </dgm:t>
    </dgm:pt>
    <dgm:pt modelId="{55FC86F2-7E1D-4BEB-83CD-081B1DE9C6A3}" type="parTrans" cxnId="{84142A2A-7C2D-4D8B-9A5A-2F7E5346B7D6}">
      <dgm:prSet/>
      <dgm:spPr/>
      <dgm:t>
        <a:bodyPr/>
        <a:lstStyle/>
        <a:p>
          <a:endParaRPr lang="en-US"/>
        </a:p>
      </dgm:t>
    </dgm:pt>
    <dgm:pt modelId="{1FCF2A40-C4A3-402B-BE77-5EEC0F95E66A}" type="sibTrans" cxnId="{84142A2A-7C2D-4D8B-9A5A-2F7E5346B7D6}">
      <dgm:prSet/>
      <dgm:spPr/>
      <dgm:t>
        <a:bodyPr/>
        <a:lstStyle/>
        <a:p>
          <a:endParaRPr lang="en-US"/>
        </a:p>
      </dgm:t>
    </dgm:pt>
    <dgm:pt modelId="{C46AD305-FBC9-489C-BB6D-160DD308E877}">
      <dgm:prSet phldrT="[Text]" phldr="1"/>
      <dgm:spPr/>
      <dgm:t>
        <a:bodyPr/>
        <a:lstStyle/>
        <a:p>
          <a:endParaRPr lang="en-US"/>
        </a:p>
      </dgm:t>
    </dgm:pt>
    <dgm:pt modelId="{B243966C-69BC-4C20-BE7A-1CB8028DC45C}" type="parTrans" cxnId="{44C99B2A-D903-4527-B8B6-C0BE81658F39}">
      <dgm:prSet/>
      <dgm:spPr/>
      <dgm:t>
        <a:bodyPr/>
        <a:lstStyle/>
        <a:p>
          <a:endParaRPr lang="en-US"/>
        </a:p>
      </dgm:t>
    </dgm:pt>
    <dgm:pt modelId="{076D0334-D1CE-460B-BB9C-468B34035050}" type="sibTrans" cxnId="{44C99B2A-D903-4527-B8B6-C0BE81658F39}">
      <dgm:prSet/>
      <dgm:spPr/>
      <dgm:t>
        <a:bodyPr/>
        <a:lstStyle/>
        <a:p>
          <a:endParaRPr lang="en-US"/>
        </a:p>
      </dgm:t>
    </dgm:pt>
    <dgm:pt modelId="{89118947-86F7-4871-B708-07738C2A3269}">
      <dgm:prSet phldrT="[Text]" phldr="1">
        <dgm:style>
          <a:lnRef idx="2">
            <a:schemeClr val="accent6"/>
          </a:lnRef>
          <a:fillRef idx="1">
            <a:schemeClr val="lt1"/>
          </a:fillRef>
          <a:effectRef idx="0">
            <a:schemeClr val="accent6"/>
          </a:effectRef>
          <a:fontRef idx="minor">
            <a:schemeClr val="dk1"/>
          </a:fontRef>
        </dgm:style>
      </dgm:prSet>
      <dgm:spPr>
        <a:ln w="57150">
          <a:solidFill>
            <a:srgbClr val="C00000"/>
          </a:solidFill>
        </a:ln>
      </dgm:spPr>
      <dgm:t>
        <a:bodyPr/>
        <a:lstStyle/>
        <a:p>
          <a:endParaRPr lang="en-US"/>
        </a:p>
      </dgm:t>
    </dgm:pt>
    <dgm:pt modelId="{A1E5B5F8-C826-48C8-A153-0B7EF8DAB27F}" type="sibTrans" cxnId="{D4387D36-285A-4C89-A668-AD3AB178838E}">
      <dgm:prSet/>
      <dgm:spPr/>
      <dgm:t>
        <a:bodyPr/>
        <a:lstStyle/>
        <a:p>
          <a:endParaRPr lang="en-US"/>
        </a:p>
      </dgm:t>
    </dgm:pt>
    <dgm:pt modelId="{ABF3AC0E-B46F-436B-B92F-152BE32D9985}" type="parTrans" cxnId="{D4387D36-285A-4C89-A668-AD3AB178838E}">
      <dgm:prSet/>
      <dgm:spPr/>
      <dgm:t>
        <a:bodyPr/>
        <a:lstStyle/>
        <a:p>
          <a:endParaRPr lang="en-US"/>
        </a:p>
      </dgm:t>
    </dgm:pt>
    <dgm:pt modelId="{CC96F946-7C0B-4C3B-8175-A7425BAAA902}">
      <dgm:prSet phldrT="[Text]" phldr="1">
        <dgm:style>
          <a:lnRef idx="2">
            <a:schemeClr val="accent6"/>
          </a:lnRef>
          <a:fillRef idx="1">
            <a:schemeClr val="lt1"/>
          </a:fillRef>
          <a:effectRef idx="0">
            <a:schemeClr val="accent6"/>
          </a:effectRef>
          <a:fontRef idx="minor">
            <a:schemeClr val="dk1"/>
          </a:fontRef>
        </dgm:style>
      </dgm:prSet>
      <dgm:spPr>
        <a:ln w="57150">
          <a:solidFill>
            <a:srgbClr val="7030A0"/>
          </a:solidFill>
        </a:ln>
      </dgm:spPr>
      <dgm:t>
        <a:bodyPr/>
        <a:lstStyle/>
        <a:p>
          <a:endParaRPr lang="en-US"/>
        </a:p>
      </dgm:t>
    </dgm:pt>
    <dgm:pt modelId="{83B4AD8C-2D04-4BF6-BD00-6E5B797050F6}" type="sibTrans" cxnId="{C809CB5B-8BCE-4D0F-A65E-381C791DEB21}">
      <dgm:prSet/>
      <dgm:spPr/>
      <dgm:t>
        <a:bodyPr/>
        <a:lstStyle/>
        <a:p>
          <a:endParaRPr lang="en-US"/>
        </a:p>
      </dgm:t>
    </dgm:pt>
    <dgm:pt modelId="{775C9E35-D148-4A10-B4B6-BE7BA63A5458}" type="parTrans" cxnId="{C809CB5B-8BCE-4D0F-A65E-381C791DEB21}">
      <dgm:prSet/>
      <dgm:spPr/>
      <dgm:t>
        <a:bodyPr/>
        <a:lstStyle/>
        <a:p>
          <a:endParaRPr lang="en-US"/>
        </a:p>
      </dgm:t>
    </dgm:pt>
    <dgm:pt modelId="{B2BDE010-43A2-4B72-ABA3-77C7CB80BEDB}" type="pres">
      <dgm:prSet presAssocID="{D69A752A-8308-4DBD-A653-E986D5CB05E7}" presName="Name0" presStyleCnt="0">
        <dgm:presLayoutVars>
          <dgm:dir/>
          <dgm:animLvl val="lvl"/>
          <dgm:resizeHandles val="exact"/>
        </dgm:presLayoutVars>
      </dgm:prSet>
      <dgm:spPr/>
      <dgm:t>
        <a:bodyPr/>
        <a:lstStyle/>
        <a:p>
          <a:endParaRPr lang="en-US"/>
        </a:p>
      </dgm:t>
    </dgm:pt>
    <dgm:pt modelId="{562269B6-C5D2-446D-8055-4C5788AAC168}" type="pres">
      <dgm:prSet presAssocID="{89118947-86F7-4871-B708-07738C2A3269}" presName="compositeNode" presStyleCnt="0">
        <dgm:presLayoutVars>
          <dgm:bulletEnabled val="1"/>
        </dgm:presLayoutVars>
      </dgm:prSet>
      <dgm:spPr/>
    </dgm:pt>
    <dgm:pt modelId="{9B1C6E7D-3191-4464-A295-B44D78C39A60}" type="pres">
      <dgm:prSet presAssocID="{89118947-86F7-4871-B708-07738C2A3269}" presName="bgRect" presStyleLbl="node1" presStyleIdx="0" presStyleCnt="3" custLinFactNeighborX="-4237" custLinFactNeighborY="571"/>
      <dgm:spPr/>
      <dgm:t>
        <a:bodyPr/>
        <a:lstStyle/>
        <a:p>
          <a:endParaRPr lang="en-US"/>
        </a:p>
      </dgm:t>
    </dgm:pt>
    <dgm:pt modelId="{D51F8415-8A37-43EF-BF35-25F7C25EA652}" type="pres">
      <dgm:prSet presAssocID="{89118947-86F7-4871-B708-07738C2A3269}" presName="parentNode" presStyleLbl="node1" presStyleIdx="0" presStyleCnt="3">
        <dgm:presLayoutVars>
          <dgm:chMax val="0"/>
          <dgm:bulletEnabled val="1"/>
        </dgm:presLayoutVars>
      </dgm:prSet>
      <dgm:spPr/>
      <dgm:t>
        <a:bodyPr/>
        <a:lstStyle/>
        <a:p>
          <a:endParaRPr lang="en-US"/>
        </a:p>
      </dgm:t>
    </dgm:pt>
    <dgm:pt modelId="{7D9AE3D3-CD0A-40BA-ACFE-6F7ADFE4E658}" type="pres">
      <dgm:prSet presAssocID="{A1E5B5F8-C826-48C8-A153-0B7EF8DAB27F}" presName="hSp" presStyleCnt="0"/>
      <dgm:spPr/>
    </dgm:pt>
    <dgm:pt modelId="{F354699D-6F5E-4270-A8BC-F169D0A0B378}" type="pres">
      <dgm:prSet presAssocID="{A1E5B5F8-C826-48C8-A153-0B7EF8DAB27F}" presName="vProcSp" presStyleCnt="0"/>
      <dgm:spPr/>
    </dgm:pt>
    <dgm:pt modelId="{26004518-2603-48D9-BE39-2E62BE9CBE42}" type="pres">
      <dgm:prSet presAssocID="{A1E5B5F8-C826-48C8-A153-0B7EF8DAB27F}" presName="vSp1" presStyleCnt="0"/>
      <dgm:spPr/>
    </dgm:pt>
    <dgm:pt modelId="{5F76C332-BC44-4031-BBF2-FC63E0B1BD63}" type="pres">
      <dgm:prSet presAssocID="{A1E5B5F8-C826-48C8-A153-0B7EF8DAB27F}" presName="simulatedConn" presStyleLbl="solidFgAcc1" presStyleIdx="0" presStyleCnt="2"/>
      <dgm:spPr/>
    </dgm:pt>
    <dgm:pt modelId="{65DE26D8-EC3B-442C-A44B-5595CEE1DA10}" type="pres">
      <dgm:prSet presAssocID="{A1E5B5F8-C826-48C8-A153-0B7EF8DAB27F}" presName="vSp2" presStyleCnt="0"/>
      <dgm:spPr/>
    </dgm:pt>
    <dgm:pt modelId="{94E5A471-6125-4FC0-B1C0-21665797B26A}" type="pres">
      <dgm:prSet presAssocID="{A1E5B5F8-C826-48C8-A153-0B7EF8DAB27F}" presName="sibTrans" presStyleCnt="0"/>
      <dgm:spPr/>
    </dgm:pt>
    <dgm:pt modelId="{72C9D824-B97D-4EAE-8F13-85CC360D9540}" type="pres">
      <dgm:prSet presAssocID="{032D4FF8-27B3-413B-B262-C8B15E29732B}" presName="compositeNode" presStyleCnt="0">
        <dgm:presLayoutVars>
          <dgm:bulletEnabled val="1"/>
        </dgm:presLayoutVars>
      </dgm:prSet>
      <dgm:spPr/>
    </dgm:pt>
    <dgm:pt modelId="{CDD769F6-30B0-47D6-8133-2EA933F74554}" type="pres">
      <dgm:prSet presAssocID="{032D4FF8-27B3-413B-B262-C8B15E29732B}" presName="bgRect" presStyleLbl="node1" presStyleIdx="1" presStyleCnt="3" custScaleX="97356" custScaleY="96602" custLinFactNeighborX="-3033" custLinFactNeighborY="571"/>
      <dgm:spPr/>
      <dgm:t>
        <a:bodyPr/>
        <a:lstStyle/>
        <a:p>
          <a:endParaRPr lang="en-US"/>
        </a:p>
      </dgm:t>
    </dgm:pt>
    <dgm:pt modelId="{E35A6C1E-C192-4F4B-8708-DD07B14ADB0B}" type="pres">
      <dgm:prSet presAssocID="{032D4FF8-27B3-413B-B262-C8B15E29732B}" presName="parentNode" presStyleLbl="node1" presStyleIdx="1" presStyleCnt="3">
        <dgm:presLayoutVars>
          <dgm:chMax val="0"/>
          <dgm:bulletEnabled val="1"/>
        </dgm:presLayoutVars>
      </dgm:prSet>
      <dgm:spPr/>
      <dgm:t>
        <a:bodyPr/>
        <a:lstStyle/>
        <a:p>
          <a:endParaRPr lang="en-US"/>
        </a:p>
      </dgm:t>
    </dgm:pt>
    <dgm:pt modelId="{1F9E6497-6089-484A-9C4E-0820BFEAF62C}" type="pres">
      <dgm:prSet presAssocID="{032D4FF8-27B3-413B-B262-C8B15E29732B}" presName="childNode" presStyleLbl="node1" presStyleIdx="1" presStyleCnt="3">
        <dgm:presLayoutVars>
          <dgm:bulletEnabled val="1"/>
        </dgm:presLayoutVars>
      </dgm:prSet>
      <dgm:spPr/>
      <dgm:t>
        <a:bodyPr/>
        <a:lstStyle/>
        <a:p>
          <a:endParaRPr lang="en-US"/>
        </a:p>
      </dgm:t>
    </dgm:pt>
    <dgm:pt modelId="{8EC41F5D-E76F-44D0-BB17-8D11AAE9D350}" type="pres">
      <dgm:prSet presAssocID="{1FCF2A40-C4A3-402B-BE77-5EEC0F95E66A}" presName="hSp" presStyleCnt="0"/>
      <dgm:spPr/>
    </dgm:pt>
    <dgm:pt modelId="{A4A878EC-0E82-4864-896A-9711E1529C0F}" type="pres">
      <dgm:prSet presAssocID="{1FCF2A40-C4A3-402B-BE77-5EEC0F95E66A}" presName="vProcSp" presStyleCnt="0"/>
      <dgm:spPr/>
    </dgm:pt>
    <dgm:pt modelId="{059F51D5-82E9-4A6D-A904-3373E81E2EDB}" type="pres">
      <dgm:prSet presAssocID="{1FCF2A40-C4A3-402B-BE77-5EEC0F95E66A}" presName="vSp1" presStyleCnt="0"/>
      <dgm:spPr/>
    </dgm:pt>
    <dgm:pt modelId="{E4EF9D37-92BD-409A-AFA6-CFF5D732EBDB}" type="pres">
      <dgm:prSet presAssocID="{1FCF2A40-C4A3-402B-BE77-5EEC0F95E66A}" presName="simulatedConn" presStyleLbl="solidFgAcc1" presStyleIdx="1" presStyleCnt="2"/>
      <dgm:spPr/>
    </dgm:pt>
    <dgm:pt modelId="{68EBC227-01BE-4D7B-82B8-586A519C2B41}" type="pres">
      <dgm:prSet presAssocID="{1FCF2A40-C4A3-402B-BE77-5EEC0F95E66A}" presName="vSp2" presStyleCnt="0"/>
      <dgm:spPr/>
    </dgm:pt>
    <dgm:pt modelId="{EB6FF614-3FC0-41F1-9B0B-B4778FC83EFC}" type="pres">
      <dgm:prSet presAssocID="{1FCF2A40-C4A3-402B-BE77-5EEC0F95E66A}" presName="sibTrans" presStyleCnt="0"/>
      <dgm:spPr/>
    </dgm:pt>
    <dgm:pt modelId="{F6177DAC-8297-4C3A-A014-5274BDF5C8A6}" type="pres">
      <dgm:prSet presAssocID="{CC96F946-7C0B-4C3B-8175-A7425BAAA902}" presName="compositeNode" presStyleCnt="0">
        <dgm:presLayoutVars>
          <dgm:bulletEnabled val="1"/>
        </dgm:presLayoutVars>
      </dgm:prSet>
      <dgm:spPr/>
    </dgm:pt>
    <dgm:pt modelId="{D97B73E3-CD2C-4A50-987F-ED3FBD7BFF97}" type="pres">
      <dgm:prSet presAssocID="{CC96F946-7C0B-4C3B-8175-A7425BAAA902}" presName="bgRect" presStyleLbl="node1" presStyleIdx="2" presStyleCnt="3" custLinFactNeighborX="2970" custLinFactNeighborY="-392"/>
      <dgm:spPr/>
      <dgm:t>
        <a:bodyPr/>
        <a:lstStyle/>
        <a:p>
          <a:endParaRPr lang="en-US"/>
        </a:p>
      </dgm:t>
    </dgm:pt>
    <dgm:pt modelId="{EB230E80-EE4C-46D8-8344-3DA6E3469EE7}" type="pres">
      <dgm:prSet presAssocID="{CC96F946-7C0B-4C3B-8175-A7425BAAA902}" presName="parentNode" presStyleLbl="node1" presStyleIdx="2" presStyleCnt="3">
        <dgm:presLayoutVars>
          <dgm:chMax val="0"/>
          <dgm:bulletEnabled val="1"/>
        </dgm:presLayoutVars>
      </dgm:prSet>
      <dgm:spPr/>
      <dgm:t>
        <a:bodyPr/>
        <a:lstStyle/>
        <a:p>
          <a:endParaRPr lang="en-US"/>
        </a:p>
      </dgm:t>
    </dgm:pt>
  </dgm:ptLst>
  <dgm:cxnLst>
    <dgm:cxn modelId="{FC423387-D1CF-4750-9955-36BD11F615E0}" type="presOf" srcId="{89118947-86F7-4871-B708-07738C2A3269}" destId="{D51F8415-8A37-43EF-BF35-25F7C25EA652}" srcOrd="1" destOrd="0" presId="urn:microsoft.com/office/officeart/2005/8/layout/hProcess7"/>
    <dgm:cxn modelId="{D4387D36-285A-4C89-A668-AD3AB178838E}" srcId="{D69A752A-8308-4DBD-A653-E986D5CB05E7}" destId="{89118947-86F7-4871-B708-07738C2A3269}" srcOrd="0" destOrd="0" parTransId="{ABF3AC0E-B46F-436B-B92F-152BE32D9985}" sibTransId="{A1E5B5F8-C826-48C8-A153-0B7EF8DAB27F}"/>
    <dgm:cxn modelId="{C809CB5B-8BCE-4D0F-A65E-381C791DEB21}" srcId="{D69A752A-8308-4DBD-A653-E986D5CB05E7}" destId="{CC96F946-7C0B-4C3B-8175-A7425BAAA902}" srcOrd="2" destOrd="0" parTransId="{775C9E35-D148-4A10-B4B6-BE7BA63A5458}" sibTransId="{83B4AD8C-2D04-4BF6-BD00-6E5B797050F6}"/>
    <dgm:cxn modelId="{84142A2A-7C2D-4D8B-9A5A-2F7E5346B7D6}" srcId="{D69A752A-8308-4DBD-A653-E986D5CB05E7}" destId="{032D4FF8-27B3-413B-B262-C8B15E29732B}" srcOrd="1" destOrd="0" parTransId="{55FC86F2-7E1D-4BEB-83CD-081B1DE9C6A3}" sibTransId="{1FCF2A40-C4A3-402B-BE77-5EEC0F95E66A}"/>
    <dgm:cxn modelId="{A0EF3D2B-02D8-4D64-9150-97B2C55B4C16}" type="presOf" srcId="{032D4FF8-27B3-413B-B262-C8B15E29732B}" destId="{E35A6C1E-C192-4F4B-8708-DD07B14ADB0B}" srcOrd="1" destOrd="0" presId="urn:microsoft.com/office/officeart/2005/8/layout/hProcess7"/>
    <dgm:cxn modelId="{03002222-B24C-489A-B305-4D62C7818C34}" type="presOf" srcId="{032D4FF8-27B3-413B-B262-C8B15E29732B}" destId="{CDD769F6-30B0-47D6-8133-2EA933F74554}" srcOrd="0" destOrd="0" presId="urn:microsoft.com/office/officeart/2005/8/layout/hProcess7"/>
    <dgm:cxn modelId="{33A23CD1-0C6F-4BF8-917F-890CBC0E31E8}" type="presOf" srcId="{CC96F946-7C0B-4C3B-8175-A7425BAAA902}" destId="{D97B73E3-CD2C-4A50-987F-ED3FBD7BFF97}" srcOrd="0" destOrd="0" presId="urn:microsoft.com/office/officeart/2005/8/layout/hProcess7"/>
    <dgm:cxn modelId="{8ED2C725-126E-411F-9FD4-A96020AA6809}" type="presOf" srcId="{D69A752A-8308-4DBD-A653-E986D5CB05E7}" destId="{B2BDE010-43A2-4B72-ABA3-77C7CB80BEDB}" srcOrd="0" destOrd="0" presId="urn:microsoft.com/office/officeart/2005/8/layout/hProcess7"/>
    <dgm:cxn modelId="{F8874292-F95F-4930-9BD7-9429EE65CD88}" type="presOf" srcId="{89118947-86F7-4871-B708-07738C2A3269}" destId="{9B1C6E7D-3191-4464-A295-B44D78C39A60}" srcOrd="0" destOrd="0" presId="urn:microsoft.com/office/officeart/2005/8/layout/hProcess7"/>
    <dgm:cxn modelId="{44C99B2A-D903-4527-B8B6-C0BE81658F39}" srcId="{032D4FF8-27B3-413B-B262-C8B15E29732B}" destId="{C46AD305-FBC9-489C-BB6D-160DD308E877}" srcOrd="0" destOrd="0" parTransId="{B243966C-69BC-4C20-BE7A-1CB8028DC45C}" sibTransId="{076D0334-D1CE-460B-BB9C-468B34035050}"/>
    <dgm:cxn modelId="{F5492A99-5F2A-4D60-B3B3-EB254645B14B}" type="presOf" srcId="{C46AD305-FBC9-489C-BB6D-160DD308E877}" destId="{1F9E6497-6089-484A-9C4E-0820BFEAF62C}" srcOrd="0" destOrd="0" presId="urn:microsoft.com/office/officeart/2005/8/layout/hProcess7"/>
    <dgm:cxn modelId="{53B2F534-39B1-45BE-8A24-D3FF6218460F}" type="presOf" srcId="{CC96F946-7C0B-4C3B-8175-A7425BAAA902}" destId="{EB230E80-EE4C-46D8-8344-3DA6E3469EE7}" srcOrd="1" destOrd="0" presId="urn:microsoft.com/office/officeart/2005/8/layout/hProcess7"/>
    <dgm:cxn modelId="{66DCD769-6B33-4276-BDD1-868B42658E89}" type="presParOf" srcId="{B2BDE010-43A2-4B72-ABA3-77C7CB80BEDB}" destId="{562269B6-C5D2-446D-8055-4C5788AAC168}" srcOrd="0" destOrd="0" presId="urn:microsoft.com/office/officeart/2005/8/layout/hProcess7"/>
    <dgm:cxn modelId="{8828941D-4BAD-4229-8941-0C0EBC44869B}" type="presParOf" srcId="{562269B6-C5D2-446D-8055-4C5788AAC168}" destId="{9B1C6E7D-3191-4464-A295-B44D78C39A60}" srcOrd="0" destOrd="0" presId="urn:microsoft.com/office/officeart/2005/8/layout/hProcess7"/>
    <dgm:cxn modelId="{E43FD07C-6626-4A75-A19F-1999939FB19A}" type="presParOf" srcId="{562269B6-C5D2-446D-8055-4C5788AAC168}" destId="{D51F8415-8A37-43EF-BF35-25F7C25EA652}" srcOrd="1" destOrd="0" presId="urn:microsoft.com/office/officeart/2005/8/layout/hProcess7"/>
    <dgm:cxn modelId="{C1C732ED-0D6A-4ECE-89EC-65A2F85F0033}" type="presParOf" srcId="{B2BDE010-43A2-4B72-ABA3-77C7CB80BEDB}" destId="{7D9AE3D3-CD0A-40BA-ACFE-6F7ADFE4E658}" srcOrd="1" destOrd="0" presId="urn:microsoft.com/office/officeart/2005/8/layout/hProcess7"/>
    <dgm:cxn modelId="{9A2C73FC-08FF-4FB1-9B55-9724BC576F18}" type="presParOf" srcId="{B2BDE010-43A2-4B72-ABA3-77C7CB80BEDB}" destId="{F354699D-6F5E-4270-A8BC-F169D0A0B378}" srcOrd="2" destOrd="0" presId="urn:microsoft.com/office/officeart/2005/8/layout/hProcess7"/>
    <dgm:cxn modelId="{62776B4A-4DEC-46C3-802A-A49729FD0359}" type="presParOf" srcId="{F354699D-6F5E-4270-A8BC-F169D0A0B378}" destId="{26004518-2603-48D9-BE39-2E62BE9CBE42}" srcOrd="0" destOrd="0" presId="urn:microsoft.com/office/officeart/2005/8/layout/hProcess7"/>
    <dgm:cxn modelId="{B912F493-ACD9-4E99-9243-0F3AC07BA96D}" type="presParOf" srcId="{F354699D-6F5E-4270-A8BC-F169D0A0B378}" destId="{5F76C332-BC44-4031-BBF2-FC63E0B1BD63}" srcOrd="1" destOrd="0" presId="urn:microsoft.com/office/officeart/2005/8/layout/hProcess7"/>
    <dgm:cxn modelId="{C51E9680-81F1-4200-9A8E-C7D517AB73F5}" type="presParOf" srcId="{F354699D-6F5E-4270-A8BC-F169D0A0B378}" destId="{65DE26D8-EC3B-442C-A44B-5595CEE1DA10}" srcOrd="2" destOrd="0" presId="urn:microsoft.com/office/officeart/2005/8/layout/hProcess7"/>
    <dgm:cxn modelId="{DF3F7188-AEDC-4D8A-A6F5-504E1D2D9B56}" type="presParOf" srcId="{B2BDE010-43A2-4B72-ABA3-77C7CB80BEDB}" destId="{94E5A471-6125-4FC0-B1C0-21665797B26A}" srcOrd="3" destOrd="0" presId="urn:microsoft.com/office/officeart/2005/8/layout/hProcess7"/>
    <dgm:cxn modelId="{A2E3FF99-9BE0-4A2E-A8E2-BB222871E8E8}" type="presParOf" srcId="{B2BDE010-43A2-4B72-ABA3-77C7CB80BEDB}" destId="{72C9D824-B97D-4EAE-8F13-85CC360D9540}" srcOrd="4" destOrd="0" presId="urn:microsoft.com/office/officeart/2005/8/layout/hProcess7"/>
    <dgm:cxn modelId="{D3CE1295-AC28-4F5C-A1B5-CBD39C38F5DA}" type="presParOf" srcId="{72C9D824-B97D-4EAE-8F13-85CC360D9540}" destId="{CDD769F6-30B0-47D6-8133-2EA933F74554}" srcOrd="0" destOrd="0" presId="urn:microsoft.com/office/officeart/2005/8/layout/hProcess7"/>
    <dgm:cxn modelId="{972E64E3-6990-43F0-B73C-928B20BBD7B6}" type="presParOf" srcId="{72C9D824-B97D-4EAE-8F13-85CC360D9540}" destId="{E35A6C1E-C192-4F4B-8708-DD07B14ADB0B}" srcOrd="1" destOrd="0" presId="urn:microsoft.com/office/officeart/2005/8/layout/hProcess7"/>
    <dgm:cxn modelId="{5A6A18FE-A903-4C95-ABE3-DE7CC5A81F86}" type="presParOf" srcId="{72C9D824-B97D-4EAE-8F13-85CC360D9540}" destId="{1F9E6497-6089-484A-9C4E-0820BFEAF62C}" srcOrd="2" destOrd="0" presId="urn:microsoft.com/office/officeart/2005/8/layout/hProcess7"/>
    <dgm:cxn modelId="{FBC8B1BB-9184-4EFA-B9E0-60E8BB28E812}" type="presParOf" srcId="{B2BDE010-43A2-4B72-ABA3-77C7CB80BEDB}" destId="{8EC41F5D-E76F-44D0-BB17-8D11AAE9D350}" srcOrd="5" destOrd="0" presId="urn:microsoft.com/office/officeart/2005/8/layout/hProcess7"/>
    <dgm:cxn modelId="{8D0653B4-7452-4F5F-B87F-850E8C10AA50}" type="presParOf" srcId="{B2BDE010-43A2-4B72-ABA3-77C7CB80BEDB}" destId="{A4A878EC-0E82-4864-896A-9711E1529C0F}" srcOrd="6" destOrd="0" presId="urn:microsoft.com/office/officeart/2005/8/layout/hProcess7"/>
    <dgm:cxn modelId="{DA7AD991-764D-4427-9323-64E98F9DB1FB}" type="presParOf" srcId="{A4A878EC-0E82-4864-896A-9711E1529C0F}" destId="{059F51D5-82E9-4A6D-A904-3373E81E2EDB}" srcOrd="0" destOrd="0" presId="urn:microsoft.com/office/officeart/2005/8/layout/hProcess7"/>
    <dgm:cxn modelId="{E3EBBDC0-C9C6-48D0-8A1C-21DCDF4B58B3}" type="presParOf" srcId="{A4A878EC-0E82-4864-896A-9711E1529C0F}" destId="{E4EF9D37-92BD-409A-AFA6-CFF5D732EBDB}" srcOrd="1" destOrd="0" presId="urn:microsoft.com/office/officeart/2005/8/layout/hProcess7"/>
    <dgm:cxn modelId="{B3391CD9-E31A-4868-87A8-874203287A43}" type="presParOf" srcId="{A4A878EC-0E82-4864-896A-9711E1529C0F}" destId="{68EBC227-01BE-4D7B-82B8-586A519C2B41}" srcOrd="2" destOrd="0" presId="urn:microsoft.com/office/officeart/2005/8/layout/hProcess7"/>
    <dgm:cxn modelId="{56FD19F4-5E26-4B01-A5FA-EE9D072AC409}" type="presParOf" srcId="{B2BDE010-43A2-4B72-ABA3-77C7CB80BEDB}" destId="{EB6FF614-3FC0-41F1-9B0B-B4778FC83EFC}" srcOrd="7" destOrd="0" presId="urn:microsoft.com/office/officeart/2005/8/layout/hProcess7"/>
    <dgm:cxn modelId="{45AA6B0F-D5AC-48D0-8978-AEBAF9EC01D7}" type="presParOf" srcId="{B2BDE010-43A2-4B72-ABA3-77C7CB80BEDB}" destId="{F6177DAC-8297-4C3A-A014-5274BDF5C8A6}" srcOrd="8" destOrd="0" presId="urn:microsoft.com/office/officeart/2005/8/layout/hProcess7"/>
    <dgm:cxn modelId="{5FE9BFEE-10A7-4CEB-AEA5-086F51B629D6}" type="presParOf" srcId="{F6177DAC-8297-4C3A-A014-5274BDF5C8A6}" destId="{D97B73E3-CD2C-4A50-987F-ED3FBD7BFF97}" srcOrd="0" destOrd="0" presId="urn:microsoft.com/office/officeart/2005/8/layout/hProcess7"/>
    <dgm:cxn modelId="{CB18197B-8B74-4F04-ADB1-C5847F9078F5}" type="presParOf" srcId="{F6177DAC-8297-4C3A-A014-5274BDF5C8A6}" destId="{EB230E80-EE4C-46D8-8344-3DA6E3469EE7}"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C6E7D-3191-4464-A295-B44D78C39A60}">
      <dsp:nvSpPr>
        <dsp:cNvPr id="0" name=""/>
        <dsp:cNvSpPr/>
      </dsp:nvSpPr>
      <dsp:spPr>
        <a:xfrm>
          <a:off x="0" y="870257"/>
          <a:ext cx="3905762" cy="4686914"/>
        </a:xfrm>
        <a:prstGeom prst="roundRect">
          <a:avLst>
            <a:gd name="adj" fmla="val 5000"/>
          </a:avLst>
        </a:prstGeom>
        <a:solidFill>
          <a:schemeClr val="lt1"/>
        </a:solidFill>
        <a:ln w="57150" cap="flat" cmpd="sng" algn="ctr">
          <a:solidFill>
            <a:srgbClr val="C00000"/>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140589" rIns="182245" bIns="0" numCol="1" spcCol="1270" anchor="t" anchorCtr="0">
          <a:noAutofit/>
        </a:bodyPr>
        <a:lstStyle/>
        <a:p>
          <a:pPr lvl="0" algn="r" defTabSz="1822450">
            <a:lnSpc>
              <a:spcPct val="90000"/>
            </a:lnSpc>
            <a:spcBef>
              <a:spcPct val="0"/>
            </a:spcBef>
            <a:spcAft>
              <a:spcPct val="35000"/>
            </a:spcAft>
          </a:pPr>
          <a:endParaRPr lang="en-US" sz="4100" kern="1200"/>
        </a:p>
      </dsp:txBody>
      <dsp:txXfrm rot="16200000">
        <a:off x="-1531058" y="2401316"/>
        <a:ext cx="3843269" cy="781152"/>
      </dsp:txXfrm>
    </dsp:sp>
    <dsp:sp modelId="{CDD769F6-30B0-47D6-8133-2EA933F74554}">
      <dsp:nvSpPr>
        <dsp:cNvPr id="0" name=""/>
        <dsp:cNvSpPr/>
      </dsp:nvSpPr>
      <dsp:spPr>
        <a:xfrm>
          <a:off x="3931928" y="870257"/>
          <a:ext cx="3802493" cy="4527653"/>
        </a:xfrm>
        <a:prstGeom prst="roundRect">
          <a:avLst>
            <a:gd name="adj" fmla="val 5000"/>
          </a:avLst>
        </a:prstGeom>
        <a:solidFill>
          <a:schemeClr val="lt1"/>
        </a:solidFill>
        <a:ln w="57150" cap="flat" cmpd="sng" algn="ctr">
          <a:solidFill>
            <a:srgbClr val="00B050"/>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endParaRPr lang="en-US" sz="4000" kern="1200"/>
        </a:p>
      </dsp:txBody>
      <dsp:txXfrm rot="16200000">
        <a:off x="2455840" y="2346345"/>
        <a:ext cx="3712675" cy="760498"/>
      </dsp:txXfrm>
    </dsp:sp>
    <dsp:sp modelId="{5F76C332-BC44-4031-BBF2-FC63E0B1BD63}">
      <dsp:nvSpPr>
        <dsp:cNvPr id="0" name=""/>
        <dsp:cNvSpPr/>
      </dsp:nvSpPr>
      <dsp:spPr>
        <a:xfrm rot="5400000">
          <a:off x="3725651" y="4567026"/>
          <a:ext cx="688536" cy="5858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9E6497-6089-484A-9C4E-0820BFEAF62C}">
      <dsp:nvSpPr>
        <dsp:cNvPr id="0" name=""/>
        <dsp:cNvSpPr/>
      </dsp:nvSpPr>
      <dsp:spPr>
        <a:xfrm>
          <a:off x="4699914" y="870257"/>
          <a:ext cx="2832857" cy="45276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en-US" sz="6500" kern="1200"/>
        </a:p>
      </dsp:txBody>
      <dsp:txXfrm>
        <a:off x="4699914" y="870257"/>
        <a:ext cx="2832857" cy="4527653"/>
      </dsp:txXfrm>
    </dsp:sp>
    <dsp:sp modelId="{D97B73E3-CD2C-4A50-987F-ED3FBD7BFF97}">
      <dsp:nvSpPr>
        <dsp:cNvPr id="0" name=""/>
        <dsp:cNvSpPr/>
      </dsp:nvSpPr>
      <dsp:spPr>
        <a:xfrm>
          <a:off x="7997512" y="825122"/>
          <a:ext cx="3905762" cy="4686914"/>
        </a:xfrm>
        <a:prstGeom prst="roundRect">
          <a:avLst>
            <a:gd name="adj" fmla="val 5000"/>
          </a:avLst>
        </a:prstGeom>
        <a:solidFill>
          <a:schemeClr val="lt1"/>
        </a:solidFill>
        <a:ln w="57150" cap="flat" cmpd="sng" algn="ctr">
          <a:solidFill>
            <a:srgbClr val="7030A0"/>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140589" rIns="182245" bIns="0" numCol="1" spcCol="1270" anchor="t" anchorCtr="0">
          <a:noAutofit/>
        </a:bodyPr>
        <a:lstStyle/>
        <a:p>
          <a:pPr lvl="0" algn="r" defTabSz="1822450">
            <a:lnSpc>
              <a:spcPct val="90000"/>
            </a:lnSpc>
            <a:spcBef>
              <a:spcPct val="0"/>
            </a:spcBef>
            <a:spcAft>
              <a:spcPct val="35000"/>
            </a:spcAft>
          </a:pPr>
          <a:endParaRPr lang="en-US" sz="4100" kern="1200"/>
        </a:p>
      </dsp:txBody>
      <dsp:txXfrm rot="16200000">
        <a:off x="6466454" y="2356181"/>
        <a:ext cx="3843269" cy="781152"/>
      </dsp:txXfrm>
    </dsp:sp>
    <dsp:sp modelId="{E4EF9D37-92BD-409A-AFA6-CFF5D732EBDB}">
      <dsp:nvSpPr>
        <dsp:cNvPr id="0" name=""/>
        <dsp:cNvSpPr/>
      </dsp:nvSpPr>
      <dsp:spPr>
        <a:xfrm rot="5400000">
          <a:off x="7664846" y="4567026"/>
          <a:ext cx="688536" cy="5858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CAFC1F-15E8-4659-B445-2DCE56C6E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5389ACF-620B-4973-826D-C81B497FD2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CD4961-0791-4140-A452-41CFA6EC0553}" type="datetimeFigureOut">
              <a:rPr lang="en-US" smtClean="0"/>
              <a:t>8/20/2024</a:t>
            </a:fld>
            <a:endParaRPr lang="en-US" dirty="0"/>
          </a:p>
        </p:txBody>
      </p:sp>
      <p:sp>
        <p:nvSpPr>
          <p:cNvPr id="4" name="Footer Placeholder 3">
            <a:extLst>
              <a:ext uri="{FF2B5EF4-FFF2-40B4-BE49-F238E27FC236}">
                <a16:creationId xmlns:a16="http://schemas.microsoft.com/office/drawing/2014/main" id="{38E44D2E-37ED-41C4-A335-2B6C8751E2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8748BB0-5B2C-4ACA-BD70-CC3E971502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06954D-AA1D-47B5-9106-5D9358A61F46}" type="slidenum">
              <a:rPr lang="en-US" smtClean="0"/>
              <a:t>‹#›</a:t>
            </a:fld>
            <a:endParaRPr lang="en-US" dirty="0"/>
          </a:p>
        </p:txBody>
      </p:sp>
    </p:spTree>
    <p:extLst>
      <p:ext uri="{BB962C8B-B14F-4D97-AF65-F5344CB8AC3E}">
        <p14:creationId xmlns:p14="http://schemas.microsoft.com/office/powerpoint/2010/main" val="3368548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extLst>
      <p:ext uri="{BB962C8B-B14F-4D97-AF65-F5344CB8AC3E}">
        <p14:creationId xmlns:p14="http://schemas.microsoft.com/office/powerpoint/2010/main" val="2210385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vi.wikipedia.org/wiki/Th%C6%A1" TargetMode="External"/><Relationship Id="rId13" Type="http://schemas.openxmlformats.org/officeDocument/2006/relationships/hyperlink" Target="https://vi.wikipedia.org/wiki/H%E1%BB%93_Xu%C3%A2n_H%C6%B0%C6%A1ng#cite_note-4" TargetMode="External"/><Relationship Id="rId3" Type="http://schemas.openxmlformats.org/officeDocument/2006/relationships/hyperlink" Target="https://vi.wikipedia.org/wiki/Ch%E1%BB%AF_H%C3%A1n" TargetMode="External"/><Relationship Id="rId7" Type="http://schemas.openxmlformats.org/officeDocument/2006/relationships/hyperlink" Target="https://vi.wikipedia.org/wiki/H%E1%BB%93_Xu%C3%A2n_H%C6%B0%C6%A1ng#cite_note-Forbes-1" TargetMode="External"/><Relationship Id="rId12" Type="http://schemas.openxmlformats.org/officeDocument/2006/relationships/hyperlink" Target="https://vi.wikipedia.org/wiki/H%E1%BB%93_Xu%C3%A2n_H%C6%B0%C6%A1ng#cite_note-VTC-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vi.wikipedia.org/wiki/Th%E1%BA%BF_k%E1%BB%B7_XIX" TargetMode="External"/><Relationship Id="rId11" Type="http://schemas.openxmlformats.org/officeDocument/2006/relationships/hyperlink" Target="https://vi.wikipedia.org/wiki/H%E1%BB%93_Xu%C3%A2n_H%C6%B0%C6%A1ng#cite_note-sunyatsen-2" TargetMode="External"/><Relationship Id="rId5" Type="http://schemas.openxmlformats.org/officeDocument/2006/relationships/hyperlink" Target="https://vi.wikipedia.org/wiki/Th%E1%BA%BF_k%E1%BB%B7_XVIII" TargetMode="External"/><Relationship Id="rId10" Type="http://schemas.openxmlformats.org/officeDocument/2006/relationships/hyperlink" Target="https://vi.wikipedia.org/wiki/Xu%C3%A2n_Di%E1%BB%87u" TargetMode="External"/><Relationship Id="rId4" Type="http://schemas.openxmlformats.org/officeDocument/2006/relationships/hyperlink" Target="https://vi.wikipedia.org/wiki/Thi_s%C4%A9" TargetMode="External"/><Relationship Id="rId9" Type="http://schemas.openxmlformats.org/officeDocument/2006/relationships/hyperlink" Target="https://vi.wikipedia.org/wiki/Ch%E1%BB%AF_N%C3%B4m"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vi.wikipedia.org/wiki/H%E1%BB%93_Xu%C3%A2n_H%C6%B0%C6%A1ng#cite_note-Forbes-1" TargetMode="External"/><Relationship Id="rId13" Type="http://schemas.openxmlformats.org/officeDocument/2006/relationships/hyperlink" Target="https://vi.wikipedia.org/wiki/H%E1%BB%93_Xu%C3%A2n_H%C6%B0%C6%A1ng#cite_note-Dutton-26" TargetMode="External"/><Relationship Id="rId3" Type="http://schemas.openxmlformats.org/officeDocument/2006/relationships/hyperlink" Target="https://vi.wikipedia.org/wiki/Th%C6%A1" TargetMode="External"/><Relationship Id="rId7" Type="http://schemas.openxmlformats.org/officeDocument/2006/relationships/hyperlink" Target="https://vi.wikipedia.org/wiki/Ch%E1%BB%AF_H%C3%A1n" TargetMode="External"/><Relationship Id="rId12" Type="http://schemas.openxmlformats.org/officeDocument/2006/relationships/hyperlink" Target="https://vi.wikipedia.org/wiki/H%E1%BB%93_Xu%C3%A2n_H%C6%B0%C6%A1ng#cite_note-smith-5"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vi.wikipedia.org/wiki/Ch%E1%BB%AF_N%C3%B4m" TargetMode="External"/><Relationship Id="rId11" Type="http://schemas.openxmlformats.org/officeDocument/2006/relationships/hyperlink" Target="https://vi.wikipedia.org/wiki/Vi%E1%BB%87t_Nam" TargetMode="External"/><Relationship Id="rId5" Type="http://schemas.openxmlformats.org/officeDocument/2006/relationships/hyperlink" Target="https://vi.wikipedia.org/wiki/Th%E1%BA%A5t_ng%C3%B4n_t%E1%BB%A9_tuy%E1%BB%87t" TargetMode="External"/><Relationship Id="rId15" Type="http://schemas.openxmlformats.org/officeDocument/2006/relationships/hyperlink" Target="https://vi.wikipedia.org/wiki/H%E1%BB%93_Xu%C3%A2n_H%C6%B0%C6%A1ng#cite_note-taylor-9" TargetMode="External"/><Relationship Id="rId10" Type="http://schemas.openxmlformats.org/officeDocument/2006/relationships/hyperlink" Target="https://vi.wikipedia.org/wiki/H%E1%BB%93_Xu%C3%A2n_H%C6%B0%C6%A1ng#cite_note-APR-25" TargetMode="External"/><Relationship Id="rId4" Type="http://schemas.openxmlformats.org/officeDocument/2006/relationships/hyperlink" Target="https://vi.wikipedia.org/wiki/Th%E1%BA%A5t_ng%C3%B4n_b%C3%A1t_c%C3%BA" TargetMode="External"/><Relationship Id="rId9" Type="http://schemas.openxmlformats.org/officeDocument/2006/relationships/hyperlink" Target="https://vi.wikipedia.org/wiki/H%E1%BB%93_Xu%C3%A2n_H%C6%B0%C6%A1ng#cite_note-VTC-3" TargetMode="External"/><Relationship Id="rId14" Type="http://schemas.openxmlformats.org/officeDocument/2006/relationships/hyperlink" Target="https://vi.wikipedia.org/wiki/H%E1%BB%93_Xu%C3%A2n_H%C6%B0%C6%A1ng#cite_note-Buddhism-2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GV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đòi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(II)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a:t>
            </a:fld>
            <a:endParaRPr lang="en-US" altLang="en-US" dirty="0"/>
          </a:p>
        </p:txBody>
      </p:sp>
    </p:spTree>
    <p:extLst>
      <p:ext uri="{BB962C8B-B14F-4D97-AF65-F5344CB8AC3E}">
        <p14:creationId xmlns:p14="http://schemas.microsoft.com/office/powerpoint/2010/main" val="208935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071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1978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798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216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17</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2</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tabLst>
                <a:tab pos="3529965" algn="ctr"/>
              </a:tabLs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Nôm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xen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sz="2000"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dirty="0">
                <a:solidFill>
                  <a:srgbClr val="202122"/>
                </a:solidFill>
                <a:effectLst/>
                <a:latin typeface="Arial" panose="020B0604020202020204" pitchFamily="34" charset="0"/>
              </a:rPr>
              <a:t>Hồ Xuân Hương</a:t>
            </a:r>
            <a:r>
              <a:rPr lang="vi-VN" b="0" i="0" dirty="0">
                <a:solidFill>
                  <a:srgbClr val="202122"/>
                </a:solidFill>
                <a:effectLst/>
                <a:latin typeface="Arial" panose="020B0604020202020204" pitchFamily="34" charset="0"/>
              </a:rPr>
              <a:t> (</a:t>
            </a:r>
            <a:r>
              <a:rPr lang="vi-VN" b="0" i="0" u="none" strike="noStrike" dirty="0">
                <a:solidFill>
                  <a:srgbClr val="0645AD"/>
                </a:solidFill>
                <a:effectLst/>
                <a:latin typeface="Arial" panose="020B0604020202020204" pitchFamily="34" charset="0"/>
                <a:hlinkClick r:id="rId3" tooltip="Chữ Hán"/>
              </a:rPr>
              <a:t>chữ Hán</a:t>
            </a:r>
            <a:r>
              <a:rPr lang="vi-VN" b="0" i="0" dirty="0">
                <a:solidFill>
                  <a:srgbClr val="202122"/>
                </a:solidFill>
                <a:effectLst/>
                <a:latin typeface="Arial" panose="020B0604020202020204" pitchFamily="34" charset="0"/>
              </a:rPr>
              <a:t>: </a:t>
            </a:r>
            <a:r>
              <a:rPr lang="ja-JP" altLang="en-US" b="0" i="0" dirty="0">
                <a:solidFill>
                  <a:srgbClr val="202122"/>
                </a:solidFill>
                <a:effectLst/>
                <a:latin typeface="Arial" panose="020B0604020202020204" pitchFamily="34" charset="0"/>
              </a:rPr>
              <a:t>胡春香</a:t>
            </a:r>
            <a:r>
              <a:rPr lang="en-US" altLang="ja-JP" b="0" i="0" dirty="0">
                <a:solidFill>
                  <a:srgbClr val="202122"/>
                </a:solidFill>
                <a:effectLst/>
                <a:latin typeface="Arial" panose="020B0604020202020204" pitchFamily="34" charset="0"/>
              </a:rPr>
              <a:t>, 1772 – 1822) </a:t>
            </a:r>
            <a:r>
              <a:rPr lang="vi-VN" b="0" i="0" dirty="0">
                <a:solidFill>
                  <a:srgbClr val="202122"/>
                </a:solidFill>
                <a:effectLst/>
                <a:latin typeface="Arial" panose="020B0604020202020204" pitchFamily="34" charset="0"/>
              </a:rPr>
              <a:t>là một </a:t>
            </a:r>
            <a:r>
              <a:rPr lang="vi-VN" b="0" i="0" u="none" strike="noStrike" dirty="0">
                <a:solidFill>
                  <a:srgbClr val="0645AD"/>
                </a:solidFill>
                <a:effectLst/>
                <a:latin typeface="Arial" panose="020B0604020202020204" pitchFamily="34" charset="0"/>
                <a:hlinkClick r:id="rId4" tooltip="Thi sĩ"/>
              </a:rPr>
              <a:t>thi sĩ</a:t>
            </a:r>
            <a:r>
              <a:rPr lang="vi-VN" b="0" i="0" dirty="0">
                <a:solidFill>
                  <a:srgbClr val="202122"/>
                </a:solidFill>
                <a:effectLst/>
                <a:latin typeface="Arial" panose="020B0604020202020204" pitchFamily="34" charset="0"/>
              </a:rPr>
              <a:t> sống ở giai đoạn cuối </a:t>
            </a:r>
            <a:r>
              <a:rPr lang="vi-VN" b="0" i="0" u="none" strike="noStrike" dirty="0">
                <a:solidFill>
                  <a:srgbClr val="0645AD"/>
                </a:solidFill>
                <a:effectLst/>
                <a:latin typeface="Arial" panose="020B0604020202020204" pitchFamily="34" charset="0"/>
                <a:hlinkClick r:id="rId5" tooltip="Thế kỷ XVIII"/>
              </a:rPr>
              <a:t>thế kỷ XVIII</a:t>
            </a:r>
            <a:r>
              <a:rPr lang="vi-VN" b="0" i="0" dirty="0">
                <a:solidFill>
                  <a:srgbClr val="202122"/>
                </a:solidFill>
                <a:effectLst/>
                <a:latin typeface="Arial" panose="020B0604020202020204" pitchFamily="34" charset="0"/>
              </a:rPr>
              <a:t> và đầu </a:t>
            </a:r>
            <a:r>
              <a:rPr lang="vi-VN" b="0" i="0" u="none" strike="noStrike" dirty="0">
                <a:solidFill>
                  <a:srgbClr val="0645AD"/>
                </a:solidFill>
                <a:effectLst/>
                <a:latin typeface="Arial" panose="020B0604020202020204" pitchFamily="34" charset="0"/>
                <a:hlinkClick r:id="rId6" tooltip="Thế kỷ XIX"/>
              </a:rPr>
              <a:t>thế kỷ XIX</a:t>
            </a:r>
            <a:r>
              <a:rPr lang="vi-VN" b="0" i="0" dirty="0">
                <a:solidFill>
                  <a:srgbClr val="202122"/>
                </a:solidFill>
                <a:effectLst/>
                <a:latin typeface="Arial" panose="020B0604020202020204" pitchFamily="34" charset="0"/>
              </a:rPr>
              <a:t>, mà hiện tại vẫn khiến nhiều học giả tranh cãi.</a:t>
            </a:r>
            <a:r>
              <a:rPr lang="vi-VN" b="0" i="0" u="none" strike="noStrike" baseline="30000" dirty="0">
                <a:solidFill>
                  <a:srgbClr val="0645AD"/>
                </a:solidFill>
                <a:effectLst/>
                <a:latin typeface="Arial" panose="020B0604020202020204" pitchFamily="34" charset="0"/>
                <a:hlinkClick r:id="rId7"/>
              </a:rPr>
              <a:t>[1]</a:t>
            </a:r>
            <a:r>
              <a:rPr lang="vi-VN" b="0" i="0" dirty="0">
                <a:solidFill>
                  <a:srgbClr val="202122"/>
                </a:solidFill>
                <a:effectLst/>
                <a:latin typeface="Arial" panose="020B0604020202020204" pitchFamily="34" charset="0"/>
              </a:rPr>
              <a:t> Di tác của bà hoàn toàn là </a:t>
            </a:r>
            <a:r>
              <a:rPr lang="vi-VN" b="0" i="0" u="none" strike="noStrike" dirty="0">
                <a:solidFill>
                  <a:srgbClr val="0645AD"/>
                </a:solidFill>
                <a:effectLst/>
                <a:latin typeface="Arial" panose="020B0604020202020204" pitchFamily="34" charset="0"/>
                <a:hlinkClick r:id="rId8" tooltip="Thơ"/>
              </a:rPr>
              <a:t>thơ</a:t>
            </a:r>
            <a:r>
              <a:rPr lang="vi-VN" b="0" i="0" dirty="0">
                <a:solidFill>
                  <a:srgbClr val="202122"/>
                </a:solidFill>
                <a:effectLst/>
                <a:latin typeface="Arial" panose="020B0604020202020204" pitchFamily="34" charset="0"/>
              </a:rPr>
              <a:t> và đa số đều được viết bằng </a:t>
            </a:r>
            <a:r>
              <a:rPr lang="vi-VN" b="0" i="0" u="none" strike="noStrike" dirty="0">
                <a:solidFill>
                  <a:srgbClr val="0645AD"/>
                </a:solidFill>
                <a:effectLst/>
                <a:latin typeface="Arial" panose="020B0604020202020204" pitchFamily="34" charset="0"/>
                <a:hlinkClick r:id="rId9" tooltip="Chữ Nôm"/>
              </a:rPr>
              <a:t>chữ Nôm</a:t>
            </a:r>
            <a:r>
              <a:rPr lang="vi-VN" b="0" i="0" dirty="0">
                <a:solidFill>
                  <a:srgbClr val="202122"/>
                </a:solidFill>
                <a:effectLst/>
                <a:latin typeface="Arial" panose="020B0604020202020204" pitchFamily="34" charset="0"/>
              </a:rPr>
              <a:t>. Bà được nhà thơ hiện đại </a:t>
            </a:r>
            <a:r>
              <a:rPr lang="vi-VN" b="0" i="0" u="none" strike="noStrike" dirty="0">
                <a:solidFill>
                  <a:srgbClr val="0645AD"/>
                </a:solidFill>
                <a:effectLst/>
                <a:latin typeface="Arial" panose="020B0604020202020204" pitchFamily="34" charset="0"/>
                <a:hlinkClick r:id="rId10" tooltip="Xuân Diệu"/>
              </a:rPr>
              <a:t>Xuân Diệu</a:t>
            </a:r>
            <a:r>
              <a:rPr lang="vi-VN" b="0" i="0" dirty="0">
                <a:solidFill>
                  <a:srgbClr val="202122"/>
                </a:solidFill>
                <a:effectLst/>
                <a:latin typeface="Arial" panose="020B0604020202020204" pitchFamily="34" charset="0"/>
              </a:rPr>
              <a:t> mệnh danh là </a:t>
            </a:r>
            <a:r>
              <a:rPr lang="vi-VN" b="0" i="1" dirty="0">
                <a:solidFill>
                  <a:srgbClr val="202122"/>
                </a:solidFill>
                <a:effectLst/>
                <a:latin typeface="Arial" panose="020B0604020202020204" pitchFamily="34" charset="0"/>
              </a:rPr>
              <a:t>Bà chúa thơ Nôm</a:t>
            </a:r>
            <a:r>
              <a:rPr lang="vi-VN" b="0" i="0" dirty="0">
                <a:solidFill>
                  <a:srgbClr val="202122"/>
                </a:solidFill>
                <a:effectLst/>
                <a:latin typeface="Arial" panose="020B0604020202020204" pitchFamily="34" charset="0"/>
              </a:rPr>
              <a:t>.</a:t>
            </a:r>
            <a:r>
              <a:rPr lang="vi-VN" b="0" i="0" u="none" strike="noStrike" baseline="30000" dirty="0">
                <a:solidFill>
                  <a:srgbClr val="0645AD"/>
                </a:solidFill>
                <a:effectLst/>
                <a:latin typeface="Arial" panose="020B0604020202020204" pitchFamily="34" charset="0"/>
                <a:hlinkClick r:id="rId11"/>
              </a:rPr>
              <a:t>[2]</a:t>
            </a:r>
            <a:r>
              <a:rPr lang="vi-VN" b="0" i="0" dirty="0">
                <a:solidFill>
                  <a:srgbClr val="202122"/>
                </a:solidFill>
                <a:effectLst/>
                <a:latin typeface="Arial" panose="020B0604020202020204" pitchFamily="34" charset="0"/>
              </a:rPr>
              <a:t> Hầu hết thi ca Hồ Xuân Hương theo dòng chảy chung đã thoát được các quan niệm sáng tác cố hữu vốn đề cao niêm luật chặt chẽ để bộc lộ được tiếng nói của thời đại mình, có nhiều người cho rằng đặc sắc của thơ bà là "thanh thanh tục tục".</a:t>
            </a:r>
            <a:r>
              <a:rPr lang="vi-VN" b="0" i="0" u="none" strike="noStrike" baseline="30000" dirty="0">
                <a:solidFill>
                  <a:srgbClr val="0645AD"/>
                </a:solidFill>
                <a:effectLst/>
                <a:latin typeface="Arial" panose="020B0604020202020204" pitchFamily="34" charset="0"/>
                <a:hlinkClick r:id="rId12"/>
              </a:rPr>
              <a:t>[3]</a:t>
            </a:r>
            <a:r>
              <a:rPr lang="vi-VN" b="0" i="0" u="none" strike="noStrike" baseline="30000" dirty="0">
                <a:solidFill>
                  <a:srgbClr val="0645AD"/>
                </a:solidFill>
                <a:effectLst/>
                <a:latin typeface="Arial" panose="020B0604020202020204" pitchFamily="34" charset="0"/>
                <a:hlinkClick r:id="rId13"/>
              </a:rPr>
              <a:t>[4]</a:t>
            </a:r>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384631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u="none" strike="noStrike" dirty="0">
                <a:solidFill>
                  <a:srgbClr val="0645AD"/>
                </a:solidFill>
                <a:effectLst/>
                <a:latin typeface="Arial" panose="020B0604020202020204" pitchFamily="34" charset="0"/>
                <a:hlinkClick r:id="rId3" tooltip="Thơ"/>
              </a:rPr>
              <a:t>Thơ</a:t>
            </a:r>
            <a:r>
              <a:rPr lang="vi-VN" b="0" i="0" dirty="0">
                <a:solidFill>
                  <a:srgbClr val="202122"/>
                </a:solidFill>
                <a:effectLst/>
                <a:latin typeface="Arial" panose="020B0604020202020204" pitchFamily="34" charset="0"/>
              </a:rPr>
              <a:t> Hồ Xuân Hương luôn được trình bày theo phong cách </a:t>
            </a:r>
            <a:r>
              <a:rPr lang="vi-VN" b="0" i="0" u="none" strike="noStrike" dirty="0">
                <a:solidFill>
                  <a:srgbClr val="0645AD"/>
                </a:solidFill>
                <a:effectLst/>
                <a:latin typeface="Arial" panose="020B0604020202020204" pitchFamily="34" charset="0"/>
                <a:hlinkClick r:id="rId4" tooltip="Thất ngôn bát cú"/>
              </a:rPr>
              <a:t>thất ngôn bát cú</a:t>
            </a:r>
            <a:r>
              <a:rPr lang="vi-VN" b="0" i="0" dirty="0">
                <a:solidFill>
                  <a:srgbClr val="202122"/>
                </a:solidFill>
                <a:effectLst/>
                <a:latin typeface="Arial" panose="020B0604020202020204" pitchFamily="34" charset="0"/>
              </a:rPr>
              <a:t> hoặc </a:t>
            </a:r>
            <a:r>
              <a:rPr lang="vi-VN" b="0" i="0" u="none" strike="noStrike" dirty="0">
                <a:solidFill>
                  <a:srgbClr val="0645AD"/>
                </a:solidFill>
                <a:effectLst/>
                <a:latin typeface="Arial" panose="020B0604020202020204" pitchFamily="34" charset="0"/>
                <a:hlinkClick r:id="rId5" tooltip="Thất ngôn tứ tuyệt"/>
              </a:rPr>
              <a:t>thất ngôn tứ tuyệt</a:t>
            </a:r>
            <a:r>
              <a:rPr lang="vi-VN" b="0" i="0" dirty="0">
                <a:solidFill>
                  <a:srgbClr val="202122"/>
                </a:solidFill>
                <a:effectLst/>
                <a:latin typeface="Arial" panose="020B0604020202020204" pitchFamily="34" charset="0"/>
              </a:rPr>
              <a:t>, bút pháp được nhận định là điêu luyện nhưng phần </a:t>
            </a:r>
            <a:r>
              <a:rPr lang="vi-VN" b="0" i="0" u="none" strike="noStrike" dirty="0">
                <a:solidFill>
                  <a:srgbClr val="0645AD"/>
                </a:solidFill>
                <a:effectLst/>
                <a:latin typeface="Arial" panose="020B0604020202020204" pitchFamily="34" charset="0"/>
                <a:hlinkClick r:id="rId6" tooltip="Chữ Nôm"/>
              </a:rPr>
              <a:t>chữ Nôm</a:t>
            </a:r>
            <a:r>
              <a:rPr lang="vi-VN" b="0" i="0" dirty="0">
                <a:solidFill>
                  <a:srgbClr val="202122"/>
                </a:solidFill>
                <a:effectLst/>
                <a:latin typeface="Arial" panose="020B0604020202020204" pitchFamily="34" charset="0"/>
              </a:rPr>
              <a:t> nhiều phần đặc sắc hơn </a:t>
            </a:r>
            <a:r>
              <a:rPr lang="vi-VN" b="0" i="0" u="none" strike="noStrike" dirty="0">
                <a:solidFill>
                  <a:srgbClr val="0645AD"/>
                </a:solidFill>
                <a:effectLst/>
                <a:latin typeface="Arial" panose="020B0604020202020204" pitchFamily="34" charset="0"/>
                <a:hlinkClick r:id="rId7" tooltip="Chữ Hán"/>
              </a:rPr>
              <a:t>chữ Hán</a:t>
            </a:r>
            <a:r>
              <a:rPr lang="vi-VN" b="0" i="0" u="none" strike="noStrike" baseline="30000" dirty="0">
                <a:solidFill>
                  <a:srgbClr val="0645AD"/>
                </a:solidFill>
                <a:effectLst/>
                <a:latin typeface="Arial" panose="020B0604020202020204" pitchFamily="34" charset="0"/>
                <a:hlinkClick r:id="rId8"/>
              </a:rPr>
              <a:t>[1]</a:t>
            </a:r>
            <a:r>
              <a:rPr lang="vi-VN" b="0" i="0" u="none" strike="noStrike" baseline="30000" dirty="0">
                <a:solidFill>
                  <a:srgbClr val="0645AD"/>
                </a:solidFill>
                <a:effectLst/>
                <a:latin typeface="Arial" panose="020B0604020202020204" pitchFamily="34" charset="0"/>
                <a:hlinkClick r:id="rId9"/>
              </a:rPr>
              <a:t>[3]</a:t>
            </a:r>
            <a:r>
              <a:rPr lang="vi-VN" b="0" i="0" u="none" strike="noStrike" baseline="30000" dirty="0">
                <a:solidFill>
                  <a:srgbClr val="0645AD"/>
                </a:solidFill>
                <a:effectLst/>
                <a:latin typeface="Arial" panose="020B0604020202020204" pitchFamily="34" charset="0"/>
                <a:hlinkClick r:id="rId10"/>
              </a:rPr>
              <a:t>[25]</a:t>
            </a:r>
            <a:r>
              <a:rPr lang="vi-VN" b="0" i="0" dirty="0">
                <a:solidFill>
                  <a:srgbClr val="202122"/>
                </a:solidFill>
                <a:effectLst/>
                <a:latin typeface="Arial" panose="020B0604020202020204" pitchFamily="34" charset="0"/>
              </a:rPr>
              <a:t>. Ý tưởng trong </a:t>
            </a:r>
            <a:r>
              <a:rPr lang="vi-VN" b="0" i="0" u="none" strike="noStrike" dirty="0">
                <a:solidFill>
                  <a:srgbClr val="0645AD"/>
                </a:solidFill>
                <a:effectLst/>
                <a:latin typeface="Arial" panose="020B0604020202020204" pitchFamily="34" charset="0"/>
                <a:hlinkClick r:id="rId3" tooltip="Thơ"/>
              </a:rPr>
              <a:t>thơ</a:t>
            </a:r>
            <a:r>
              <a:rPr lang="vi-VN" b="0" i="0" dirty="0">
                <a:solidFill>
                  <a:srgbClr val="202122"/>
                </a:solidFill>
                <a:effectLst/>
                <a:latin typeface="Arial" panose="020B0604020202020204" pitchFamily="34" charset="0"/>
              </a:rPr>
              <a:t> cũng rất táo bạo, dù là điều cấm kị đối với lễ giáo đương thời</a:t>
            </a:r>
            <a:r>
              <a:rPr lang="vi-VN" b="0" i="0" u="none" strike="noStrike" baseline="30000" dirty="0">
                <a:solidFill>
                  <a:srgbClr val="0645AD"/>
                </a:solidFill>
                <a:effectLst/>
                <a:latin typeface="Arial" panose="020B0604020202020204" pitchFamily="34" charset="0"/>
                <a:hlinkClick r:id="rId10"/>
              </a:rPr>
              <a:t>[25]</a:t>
            </a:r>
            <a:r>
              <a:rPr lang="vi-VN" b="0" i="0" dirty="0">
                <a:solidFill>
                  <a:srgbClr val="202122"/>
                </a:solidFill>
                <a:effectLst/>
                <a:latin typeface="Arial" panose="020B0604020202020204" pitchFamily="34" charset="0"/>
              </a:rPr>
              <a:t>. Cho nên, Hồ Xuân Hương được xem như hiện tượng kỳ thú của dòng thi ca cổ điển </a:t>
            </a:r>
            <a:r>
              <a:rPr lang="vi-VN" b="0" i="0" u="none" strike="noStrike" dirty="0">
                <a:solidFill>
                  <a:srgbClr val="0645AD"/>
                </a:solidFill>
                <a:effectLst/>
                <a:latin typeface="Arial" panose="020B0604020202020204" pitchFamily="34" charset="0"/>
                <a:hlinkClick r:id="rId11" tooltip="Việt Nam"/>
              </a:rPr>
              <a:t>Việt Nam</a:t>
            </a:r>
            <a:r>
              <a:rPr lang="vi-VN" b="0" i="0" dirty="0">
                <a:solidFill>
                  <a:srgbClr val="202122"/>
                </a:solidFill>
                <a:effectLst/>
                <a:latin typeface="Arial" panose="020B0604020202020204" pitchFamily="34" charset="0"/>
              </a:rPr>
              <a:t> khi tích cực đưa ra cái nhìn đối lập với truyền thống đạo đức, nhưng không vì thế mà tự trở nên suy đồi</a:t>
            </a:r>
            <a:r>
              <a:rPr lang="vi-VN" b="0" i="0" u="none" strike="noStrike" baseline="30000" dirty="0">
                <a:solidFill>
                  <a:srgbClr val="0645AD"/>
                </a:solidFill>
                <a:effectLst/>
                <a:latin typeface="Arial" panose="020B0604020202020204" pitchFamily="34" charset="0"/>
                <a:hlinkClick r:id="rId12"/>
              </a:rPr>
              <a:t>[5]</a:t>
            </a:r>
            <a:r>
              <a:rPr lang="vi-VN" b="0" i="0" u="none" strike="noStrike" baseline="30000" dirty="0">
                <a:solidFill>
                  <a:srgbClr val="0645AD"/>
                </a:solidFill>
                <a:effectLst/>
                <a:latin typeface="Arial" panose="020B0604020202020204" pitchFamily="34" charset="0"/>
                <a:hlinkClick r:id="rId13"/>
              </a:rPr>
              <a:t>[26]</a:t>
            </a:r>
            <a:r>
              <a:rPr lang="vi-VN" b="0" i="0" u="none" strike="noStrike" baseline="30000" dirty="0">
                <a:solidFill>
                  <a:srgbClr val="0645AD"/>
                </a:solidFill>
                <a:effectLst/>
                <a:latin typeface="Arial" panose="020B0604020202020204" pitchFamily="34" charset="0"/>
                <a:hlinkClick r:id="rId14"/>
              </a:rPr>
              <a:t>[27]</a:t>
            </a:r>
            <a:r>
              <a:rPr lang="vi-VN" b="0" i="0" dirty="0">
                <a:solidFill>
                  <a:srgbClr val="202122"/>
                </a:solidFill>
                <a:effectLst/>
                <a:latin typeface="Arial" panose="020B0604020202020204" pitchFamily="34" charset="0"/>
              </a:rPr>
              <a:t>. Tựu trung, các di tác phần nào cho phép hậu thế thấy thực trạng tang thương ở thời đại bà sống và cả quá trình mục rữa của nhiều lề lối cũ</a:t>
            </a:r>
            <a:r>
              <a:rPr lang="vi-VN" b="0" i="0" u="none" strike="noStrike" baseline="30000" dirty="0">
                <a:solidFill>
                  <a:srgbClr val="0645AD"/>
                </a:solidFill>
                <a:effectLst/>
                <a:latin typeface="Arial" panose="020B0604020202020204" pitchFamily="34" charset="0"/>
                <a:hlinkClick r:id="rId12"/>
              </a:rPr>
              <a:t>[5]</a:t>
            </a:r>
            <a:r>
              <a:rPr lang="vi-VN" b="0" i="0" u="none" strike="noStrike" baseline="30000" dirty="0">
                <a:solidFill>
                  <a:srgbClr val="0645AD"/>
                </a:solidFill>
                <a:effectLst/>
                <a:latin typeface="Arial" panose="020B0604020202020204" pitchFamily="34" charset="0"/>
                <a:hlinkClick r:id="rId15"/>
              </a:rPr>
              <a:t>[9]</a:t>
            </a:r>
            <a:r>
              <a:rPr lang="vi-VN" b="0" i="0" dirty="0">
                <a:solidFill>
                  <a:srgbClr val="202122"/>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365565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292435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GV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đòi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(II)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20893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71390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170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5350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45152" y="1837944"/>
            <a:ext cx="6967728" cy="2624328"/>
          </a:xfrm>
        </p:spPr>
        <p:txBody>
          <a:bodyPr anchor="ctr">
            <a:normAutofit fontScale="90000"/>
          </a:bodyPr>
          <a:lstStyle>
            <a:lvl1pPr algn="ctr">
              <a:defRPr sz="4400" b="0">
                <a:solidFill>
                  <a:schemeClr val="accent3"/>
                </a:solidFill>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pic>
        <p:nvPicPr>
          <p:cNvPr id="3" name="Graphic 2">
            <a:extLst>
              <a:ext uri="{FF2B5EF4-FFF2-40B4-BE49-F238E27FC236}">
                <a16:creationId xmlns:a16="http://schemas.microsoft.com/office/drawing/2014/main" id="{10A0F3C9-3AB5-4E08-8531-AA11FB7336D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9525"/>
            <a:ext cx="4171950" cy="683895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171A834B-FAC3-4C97-AEAE-75A4B8BAA81B}"/>
              </a:ext>
            </a:extLst>
          </p:cNvPr>
          <p:cNvSpPr>
            <a:spLocks noGrp="1"/>
          </p:cNvSpPr>
          <p:nvPr>
            <p:ph type="title"/>
          </p:nvPr>
        </p:nvSpPr>
        <p:spPr>
          <a:xfrm>
            <a:off x="762000" y="715964"/>
            <a:ext cx="9144000" cy="646332"/>
          </a:xfrm>
        </p:spPr>
        <p:txBody>
          <a:bodyPr vert="horz" lIns="91440" tIns="45720" rIns="91440" bIns="45720" rtlCol="0">
            <a:normAutofit/>
          </a:bodyPr>
          <a:lstStyle>
            <a:lvl1pPr>
              <a:defRPr lang="en-US" sz="4000" b="1">
                <a:solidFill>
                  <a:schemeClr val="accent4"/>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291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78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4654823"/>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pic>
        <p:nvPicPr>
          <p:cNvPr id="8" name="Graphic 7">
            <a:extLst>
              <a:ext uri="{FF2B5EF4-FFF2-40B4-BE49-F238E27FC236}">
                <a16:creationId xmlns:a16="http://schemas.microsoft.com/office/drawing/2014/main" id="{C87C0253-70CA-4E5C-AE9D-1B0C8D3813FB}"/>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365"/>
          <a:stretch/>
        </p:blipFill>
        <p:spPr>
          <a:xfrm>
            <a:off x="44450" y="5638800"/>
            <a:ext cx="12147550" cy="1219200"/>
          </a:xfrm>
          <a:prstGeom prst="rect">
            <a:avLst/>
          </a:prstGeom>
        </p:spPr>
      </p:pic>
      <p:sp>
        <p:nvSpPr>
          <p:cNvPr id="2" name="Title 1">
            <a:extLst>
              <a:ext uri="{FF2B5EF4-FFF2-40B4-BE49-F238E27FC236}">
                <a16:creationId xmlns:a16="http://schemas.microsoft.com/office/drawing/2014/main" id="{6CD6C0B2-9A48-4C93-B61B-29BAD5AA5861}"/>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104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pic>
        <p:nvPicPr>
          <p:cNvPr id="5" name="Graphic 4">
            <a:extLst>
              <a:ext uri="{FF2B5EF4-FFF2-40B4-BE49-F238E27FC236}">
                <a16:creationId xmlns:a16="http://schemas.microsoft.com/office/drawing/2014/main" id="{7A865C00-02F4-49EE-A361-F7D34853CE8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905500"/>
            <a:ext cx="12192000" cy="952500"/>
          </a:xfrm>
          <a:prstGeom prst="rect">
            <a:avLst/>
          </a:prstGeom>
        </p:spPr>
      </p:pic>
      <p:sp>
        <p:nvSpPr>
          <p:cNvPr id="7" name="Title 1">
            <a:extLst>
              <a:ext uri="{FF2B5EF4-FFF2-40B4-BE49-F238E27FC236}">
                <a16:creationId xmlns:a16="http://schemas.microsoft.com/office/drawing/2014/main" id="{EF84A5CD-78E4-4FA4-A69A-69BA623DCDE9}"/>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BEFAC9D2-EFFD-400B-A27D-15491636E88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143875" y="266700"/>
            <a:ext cx="4048125" cy="5924550"/>
          </a:xfrm>
          <a:prstGeom prst="rect">
            <a:avLst/>
          </a:prstGeom>
        </p:spPr>
      </p:pic>
      <p:sp>
        <p:nvSpPr>
          <p:cNvPr id="5" name="Title 1">
            <a:extLst>
              <a:ext uri="{FF2B5EF4-FFF2-40B4-BE49-F238E27FC236}">
                <a16:creationId xmlns:a16="http://schemas.microsoft.com/office/drawing/2014/main" id="{A161FF1D-90EC-45F2-A73E-1903E6F9A72D}"/>
              </a:ext>
            </a:extLst>
          </p:cNvPr>
          <p:cNvSpPr>
            <a:spLocks noGrp="1"/>
          </p:cNvSpPr>
          <p:nvPr>
            <p:ph type="title"/>
          </p:nvPr>
        </p:nvSpPr>
        <p:spPr>
          <a:xfrm>
            <a:off x="761999" y="715961"/>
            <a:ext cx="6476999"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648201" y="1905000"/>
            <a:ext cx="6960704"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9419FA93-726C-46DF-AA6F-7936E00173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56025" y="242887"/>
            <a:ext cx="3629025" cy="6372225"/>
          </a:xfrm>
          <a:prstGeom prst="rect">
            <a:avLst/>
          </a:prstGeom>
        </p:spPr>
      </p:pic>
      <p:sp>
        <p:nvSpPr>
          <p:cNvPr id="5" name="Title 1">
            <a:extLst>
              <a:ext uri="{FF2B5EF4-FFF2-40B4-BE49-F238E27FC236}">
                <a16:creationId xmlns:a16="http://schemas.microsoft.com/office/drawing/2014/main" id="{EBC916A3-2B6E-4719-959B-4D40B52E58AF}"/>
              </a:ext>
            </a:extLst>
          </p:cNvPr>
          <p:cNvSpPr>
            <a:spLocks noGrp="1"/>
          </p:cNvSpPr>
          <p:nvPr>
            <p:ph type="title"/>
          </p:nvPr>
        </p:nvSpPr>
        <p:spPr>
          <a:xfrm>
            <a:off x="4648201" y="715961"/>
            <a:ext cx="6960704"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92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5"/>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81B4C460-6DD9-4215-A553-BF8A2E91D94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015037" y="6086475"/>
            <a:ext cx="5953125" cy="771525"/>
          </a:xfrm>
          <a:prstGeom prst="rect">
            <a:avLst/>
          </a:prstGeom>
        </p:spPr>
      </p:pic>
      <p:pic>
        <p:nvPicPr>
          <p:cNvPr id="8" name="Graphic 7">
            <a:extLst>
              <a:ext uri="{FF2B5EF4-FFF2-40B4-BE49-F238E27FC236}">
                <a16:creationId xmlns:a16="http://schemas.microsoft.com/office/drawing/2014/main" id="{9FEB78B1-70BF-4543-BF64-761AB55C1BBE}"/>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6715125" cy="847725"/>
          </a:xfrm>
          <a:prstGeom prst="rect">
            <a:avLst/>
          </a:prstGeom>
        </p:spPr>
      </p:pic>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4"/>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D4DB5AF3-A5ED-4D17-BD3C-81D11C4F94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72150" y="6086475"/>
            <a:ext cx="5953125" cy="771525"/>
          </a:xfrm>
          <a:prstGeom prst="rect">
            <a:avLst/>
          </a:prstGeom>
        </p:spPr>
      </p:pic>
      <p:pic>
        <p:nvPicPr>
          <p:cNvPr id="7" name="Graphic 6">
            <a:extLst>
              <a:ext uri="{FF2B5EF4-FFF2-40B4-BE49-F238E27FC236}">
                <a16:creationId xmlns:a16="http://schemas.microsoft.com/office/drawing/2014/main" id="{E420EFF2-8173-4E25-ADF3-8100FA16D44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6715125" cy="847725"/>
          </a:xfrm>
          <a:prstGeom prst="rect">
            <a:avLst/>
          </a:prstGeom>
        </p:spPr>
      </p:pic>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ack">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Text Here</a:t>
            </a:r>
          </a:p>
        </p:txBody>
      </p:sp>
      <p:pic>
        <p:nvPicPr>
          <p:cNvPr id="7" name="Graphic 6">
            <a:extLst>
              <a:ext uri="{FF2B5EF4-FFF2-40B4-BE49-F238E27FC236}">
                <a16:creationId xmlns:a16="http://schemas.microsoft.com/office/drawing/2014/main" id="{96A11B1F-F0BD-4D89-BF5D-45A1199819A9}"/>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365"/>
          <a:stretch/>
        </p:blipFill>
        <p:spPr>
          <a:xfrm>
            <a:off x="44450" y="5638800"/>
            <a:ext cx="12147550" cy="121920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Whit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lumMod val="75000"/>
                  </a:schemeClr>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2">
                    <a:lumMod val="75000"/>
                    <a:lumOff val="25000"/>
                  </a:schemeClr>
                </a:solidFill>
                <a:latin typeface="+mn-lt"/>
                <a:ea typeface="+mn-ea"/>
                <a:cs typeface="+mn-cs"/>
              </a:defRPr>
            </a:lvl1pPr>
          </a:lstStyle>
          <a:p>
            <a:pPr lvl="0"/>
            <a:r>
              <a:rPr lang="en-US"/>
              <a:t>Insert content here</a:t>
            </a:r>
          </a:p>
        </p:txBody>
      </p:sp>
      <p:pic>
        <p:nvPicPr>
          <p:cNvPr id="4" name="Graphic 3">
            <a:extLst>
              <a:ext uri="{FF2B5EF4-FFF2-40B4-BE49-F238E27FC236}">
                <a16:creationId xmlns:a16="http://schemas.microsoft.com/office/drawing/2014/main" id="{F0FED17F-41F1-4615-A696-AF6F85A6AB7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905500"/>
            <a:ext cx="12192000" cy="95250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8/20/2024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42969044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703" r:id="rId7"/>
    <p:sldLayoutId id="2147483690" r:id="rId8"/>
    <p:sldLayoutId id="2147483704" r:id="rId9"/>
    <p:sldLayoutId id="2147483691"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0FC047C7-9197-4E14-BEEF-1B704487DE3B}"/>
              </a:ext>
            </a:extLst>
          </p:cNvPr>
          <p:cNvGrpSpPr/>
          <p:nvPr/>
        </p:nvGrpSpPr>
        <p:grpSpPr>
          <a:xfrm rot="674203">
            <a:off x="5954287" y="30880"/>
            <a:ext cx="6181618" cy="3493216"/>
            <a:chOff x="5390508" y="-226034"/>
            <a:chExt cx="6801492" cy="3850251"/>
          </a:xfrm>
        </p:grpSpPr>
        <p:sp>
          <p:nvSpPr>
            <p:cNvPr id="58" name="Cloud 57">
              <a:extLst>
                <a:ext uri="{FF2B5EF4-FFF2-40B4-BE49-F238E27FC236}">
                  <a16:creationId xmlns:a16="http://schemas.microsoft.com/office/drawing/2014/main" id="{ADFF6F9C-B987-4A8A-9FF0-BC126D5BFA8A}"/>
                </a:ext>
              </a:extLst>
            </p:cNvPr>
            <p:cNvSpPr/>
            <p:nvPr/>
          </p:nvSpPr>
          <p:spPr>
            <a:xfrm>
              <a:off x="5390508" y="-226034"/>
              <a:ext cx="6801492" cy="3850251"/>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F5E1B1E7-C0B9-48D5-BA60-DBBD14A9F441}"/>
                </a:ext>
              </a:extLst>
            </p:cNvPr>
            <p:cNvSpPr txBox="1"/>
            <p:nvPr/>
          </p:nvSpPr>
          <p:spPr>
            <a:xfrm>
              <a:off x="5969286" y="724885"/>
              <a:ext cx="6051479" cy="2092881"/>
            </a:xfrm>
            <a:prstGeom prst="rect">
              <a:avLst/>
            </a:prstGeom>
            <a:noFill/>
          </p:spPr>
          <p:txBody>
            <a:bodyPr wrap="square" rtlCol="0">
              <a:spAutoFit/>
            </a:bodyPr>
            <a:lstStyle/>
            <a:p>
              <a:pPr algn="just"/>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grpSp>
      <p:sp>
        <p:nvSpPr>
          <p:cNvPr id="63" name="TextBox 62">
            <a:extLst>
              <a:ext uri="{FF2B5EF4-FFF2-40B4-BE49-F238E27FC236}">
                <a16:creationId xmlns:a16="http://schemas.microsoft.com/office/drawing/2014/main" id="{EA869915-D722-4FE6-99AF-7C3DB2F39C8D}"/>
              </a:ext>
            </a:extLst>
          </p:cNvPr>
          <p:cNvSpPr txBox="1"/>
          <p:nvPr/>
        </p:nvSpPr>
        <p:spPr>
          <a:xfrm>
            <a:off x="498554" y="1431579"/>
            <a:ext cx="6006908" cy="892552"/>
          </a:xfrm>
          <a:prstGeom prst="rect">
            <a:avLst/>
          </a:prstGeom>
          <a:noFill/>
        </p:spPr>
        <p:txBody>
          <a:bodyPr wrap="square">
            <a:spAutoFit/>
          </a:bodyPr>
          <a:lstStyle/>
          <a:p>
            <a:r>
              <a:rPr lang="en-US" sz="2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Chùm</a:t>
            </a:r>
            <a:r>
              <a:rPr lang="en-US" sz="2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6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than </a:t>
            </a:r>
            <a:r>
              <a:rPr lang="en-US" sz="26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b="1" dirty="0">
              <a:solidFill>
                <a:srgbClr val="00B050"/>
              </a:solidFill>
            </a:endParaRPr>
          </a:p>
        </p:txBody>
      </p:sp>
      <p:sp>
        <p:nvSpPr>
          <p:cNvPr id="67" name="TextBox 66">
            <a:extLst>
              <a:ext uri="{FF2B5EF4-FFF2-40B4-BE49-F238E27FC236}">
                <a16:creationId xmlns:a16="http://schemas.microsoft.com/office/drawing/2014/main" id="{980B9D73-6E5E-414A-AB66-1559EA3A650D}"/>
              </a:ext>
            </a:extLst>
          </p:cNvPr>
          <p:cNvSpPr txBox="1"/>
          <p:nvPr/>
        </p:nvSpPr>
        <p:spPr>
          <a:xfrm>
            <a:off x="714704" y="2307486"/>
            <a:ext cx="7924200" cy="2893100"/>
          </a:xfrm>
          <a:prstGeom prst="rect">
            <a:avLst/>
          </a:prstGeom>
          <a:noFill/>
        </p:spPr>
        <p:txBody>
          <a:bodyPr wrap="square">
            <a:spAutoFit/>
          </a:bodyPr>
          <a:lstStyle/>
          <a:p>
            <a:pPr marR="57150" algn="just">
              <a:spcAft>
                <a:spcPts val="0"/>
              </a:spcAft>
              <a:tabLst>
                <a:tab pos="57150" algn="l"/>
                <a:tab pos="152400" algn="l"/>
              </a:tabLst>
            </a:pPr>
            <a:r>
              <a:rPr lang="en-US" sz="2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lụa</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đào</a:t>
            </a:r>
            <a:endPar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R="57150" algn="just">
              <a:spcAft>
                <a:spcPts val="0"/>
              </a:spcAft>
              <a:tabLst>
                <a:tab pos="57150" algn="l"/>
                <a:tab pos="152400" algn="l"/>
              </a:tabLst>
            </a:pP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Phất</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phơ</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6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ai.</a:t>
            </a:r>
            <a:endPar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57150" lvl="0" indent="-342900" algn="just">
              <a:spcAft>
                <a:spcPts val="0"/>
              </a:spcAft>
              <a:buFont typeface="Times New Roman" panose="02020603050405020304" pitchFamily="18" charset="0"/>
              <a:buChar char="-"/>
              <a:tabLst>
                <a:tab pos="57150" algn="l"/>
                <a:tab pos="152400" algn="l"/>
              </a:tabLst>
            </a:pPr>
            <a:r>
              <a:rPr lang="en-US" sz="2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truân</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7150" lvl="0" indent="-342900" algn="just">
              <a:spcAft>
                <a:spcPts val="0"/>
              </a:spcAft>
              <a:buFont typeface="Times New Roman" panose="02020603050405020304" pitchFamily="18" charset="0"/>
              <a:buChar char="-"/>
              <a:tabLst>
                <a:tab pos="57150" algn="l"/>
                <a:tab pos="152400" algn="l"/>
              </a:tabLst>
            </a:pP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Bánh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endParaRPr lang="en-US" sz="2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7150" lvl="0" indent="-342900" algn="just">
              <a:spcAft>
                <a:spcPts val="0"/>
              </a:spcAft>
              <a:buFont typeface="Times New Roman" panose="02020603050405020304" pitchFamily="18" charset="0"/>
              <a:buChar char="-"/>
              <a:tabLst>
                <a:tab pos="57150" algn="l"/>
                <a:tab pos="152400" algn="l"/>
              </a:tabLst>
            </a:pP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Xương</a:t>
            </a:r>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Dữ</a:t>
            </a:r>
            <a:endParaRPr lang="en-US" sz="2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7150" lvl="0" indent="-342900" algn="just">
              <a:spcAft>
                <a:spcPts val="0"/>
              </a:spcAft>
              <a:buFont typeface="Times New Roman" panose="02020603050405020304" pitchFamily="18" charset="0"/>
              <a:buChar char="-"/>
              <a:tabLst>
                <a:tab pos="57150" algn="l"/>
                <a:tab pos="152400" algn="l"/>
              </a:tabLst>
            </a:pP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a:t>
            </a:r>
            <a:endParaRPr lang="en-US" sz="2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2610490" y="325883"/>
            <a:ext cx="3555782" cy="769441"/>
          </a:xfrm>
          <a:prstGeom prst="rect">
            <a:avLst/>
          </a:prstGeom>
          <a:noFill/>
        </p:spPr>
        <p:txBody>
          <a:bodyPr wrap="non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KHỞI ĐỘNG</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88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ppt_x"/>
                                          </p:val>
                                        </p:tav>
                                        <p:tav tm="100000">
                                          <p:val>
                                            <p:strVal val="#ppt_x"/>
                                          </p:val>
                                        </p:tav>
                                      </p:tavLst>
                                    </p:anim>
                                    <p:anim calcmode="lin" valueType="num">
                                      <p:cBhvr additive="base">
                                        <p:cTn id="2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8" y="132432"/>
            <a:ext cx="3878364"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E2483787-3107-4AE4-9CD5-B72F6DE0A25B}"/>
              </a:ext>
            </a:extLst>
          </p:cNvPr>
          <p:cNvSpPr txBox="1"/>
          <p:nvPr/>
        </p:nvSpPr>
        <p:spPr>
          <a:xfrm>
            <a:off x="557186" y="647436"/>
            <a:ext cx="11434295" cy="556434"/>
          </a:xfrm>
          <a:prstGeom prst="rect">
            <a:avLst/>
          </a:prstGeom>
          <a:noFill/>
        </p:spPr>
        <p:txBody>
          <a:bodyPr wrap="square">
            <a:spAutoFit/>
          </a:bodyPr>
          <a:lstStyle/>
          <a:p>
            <a:pPr marL="342900" marR="0" lvl="0" indent="-342900" algn="just" defTabSz="914400" rtl="0" eaLnBrk="1" fontAlgn="base" latinLnBrk="0" hangingPunct="1">
              <a:lnSpc>
                <a:spcPct val="115000"/>
              </a:lnSpc>
              <a:spcBef>
                <a:spcPct val="0"/>
              </a:spcBef>
              <a:spcAft>
                <a:spcPts val="800"/>
              </a:spcAft>
              <a:buClrTx/>
              <a:buSzTx/>
              <a:buFont typeface="+mj-lt"/>
              <a:buAutoNum type="arabicPeriod"/>
              <a:tabLst/>
              <a:defRPr/>
            </a:pP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trạng</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bã</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oán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hận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trữ</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4275621" y="1207177"/>
            <a:ext cx="6137556" cy="1154547"/>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Mõ</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thảm</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khua</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cũng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endPar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i="1" baseline="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Chuông</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sầu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cớ</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om? </a:t>
            </a:r>
            <a:r>
              <a:rPr kumimoji="0" lang="en-US" sz="2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6AFC6CB-18B3-40F5-B509-676B23CFE275}"/>
              </a:ext>
            </a:extLst>
          </p:cNvPr>
          <p:cNvSpPr txBox="1"/>
          <p:nvPr/>
        </p:nvSpPr>
        <p:spPr>
          <a:xfrm>
            <a:off x="4708635" y="2483951"/>
            <a:ext cx="6545472" cy="2591479"/>
          </a:xfrm>
          <a:prstGeom prst="rect">
            <a:avLst/>
          </a:prstGeom>
          <a:noFill/>
        </p:spPr>
        <p:txBody>
          <a:bodyPr wrap="square" rtlCol="0">
            <a:spAutoFit/>
          </a:bodyPr>
          <a:lstStyle/>
          <a:p>
            <a:pPr lvl="0">
              <a:lnSpc>
                <a:spcPct val="120000"/>
              </a:lnSpc>
              <a:spcAft>
                <a:spcPts val="0"/>
              </a:spcAft>
              <a:buClr>
                <a:srgbClr val="231F20"/>
              </a:buClr>
              <a:buSzPts val="1200"/>
              <a:tabLst>
                <a:tab pos="113030" algn="l"/>
              </a:tabLst>
            </a:pPr>
            <a:r>
              <a:rPr kumimoji="0" 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800"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những </a:t>
            </a:r>
            <a:r>
              <a:rPr lang="vi-VN"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âm thanh cũng chất chứa tâm sự, cảm xúc ai oán, thê lương</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Âm thanh vang vọng từ không gian bên ngoài cũng chính là tiếng lòng tê tái, não nề của con người.</a:t>
            </a:r>
            <a:endPar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1B5FA2CC-D87B-415B-BAE5-ED640E80D0A1}"/>
              </a:ext>
            </a:extLst>
          </p:cNvPr>
          <p:cNvSpPr txBox="1"/>
          <p:nvPr/>
        </p:nvSpPr>
        <p:spPr>
          <a:xfrm>
            <a:off x="909482" y="1407566"/>
            <a:ext cx="2984211" cy="556434"/>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b</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Hai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869AB5D-72B8-4663-BA9B-6C267C2CC7CC}"/>
              </a:ext>
            </a:extLst>
          </p:cNvPr>
          <p:cNvSpPr txBox="1"/>
          <p:nvPr/>
        </p:nvSpPr>
        <p:spPr>
          <a:xfrm>
            <a:off x="557186" y="2901016"/>
            <a:ext cx="3965825" cy="1384995"/>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sầu</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54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 calcmode="lin" valueType="num">
                                      <p:cBhvr additive="base">
                                        <p:cTn id="3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8" y="132432"/>
            <a:ext cx="3878364"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E2483787-3107-4AE4-9CD5-B72F6DE0A25B}"/>
              </a:ext>
            </a:extLst>
          </p:cNvPr>
          <p:cNvSpPr txBox="1"/>
          <p:nvPr/>
        </p:nvSpPr>
        <p:spPr>
          <a:xfrm>
            <a:off x="557186" y="647436"/>
            <a:ext cx="11434295" cy="556434"/>
          </a:xfrm>
          <a:prstGeom prst="rect">
            <a:avLst/>
          </a:prstGeom>
          <a:noFill/>
        </p:spPr>
        <p:txBody>
          <a:bodyPr wrap="square">
            <a:spAutoFit/>
          </a:bodyPr>
          <a:lstStyle/>
          <a:p>
            <a:pPr marL="342900" marR="0" lvl="0" indent="-342900" algn="just" defTabSz="914400" rtl="0" eaLnBrk="1" fontAlgn="base" latinLnBrk="0" hangingPunct="1">
              <a:lnSpc>
                <a:spcPct val="115000"/>
              </a:lnSpc>
              <a:spcBef>
                <a:spcPct val="0"/>
              </a:spcBef>
              <a:spcAft>
                <a:spcPts val="800"/>
              </a:spcAft>
              <a:buClrTx/>
              <a:buSzTx/>
              <a:buFont typeface="+mj-lt"/>
              <a:buAutoNum type="arabicPeriod"/>
              <a:tabLst/>
              <a:defRPr/>
            </a:pP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trạng</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bã</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oán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hận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trữ</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4275621" y="1207177"/>
            <a:ext cx="6137556" cy="1154547"/>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nghe</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rầu</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rĩ</a:t>
            </a:r>
            <a:endPar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i="1" baseline="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giận</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duyên</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mõm</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mòm</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1B5FA2CC-D87B-415B-BAE5-ED640E80D0A1}"/>
              </a:ext>
            </a:extLst>
          </p:cNvPr>
          <p:cNvSpPr txBox="1"/>
          <p:nvPr/>
        </p:nvSpPr>
        <p:spPr>
          <a:xfrm>
            <a:off x="909482" y="1407566"/>
            <a:ext cx="2984211" cy="556434"/>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c</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Hai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869AB5D-72B8-4663-BA9B-6C267C2CC7CC}"/>
              </a:ext>
            </a:extLst>
          </p:cNvPr>
          <p:cNvSpPr txBox="1"/>
          <p:nvPr/>
        </p:nvSpPr>
        <p:spPr>
          <a:xfrm>
            <a:off x="200518" y="2699394"/>
            <a:ext cx="11224345" cy="2677656"/>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Tâm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nhịp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a:t>
            </a:r>
            <a:r>
              <a:rPr lang="en-US" sz="2800" dirty="0" err="1">
                <a:solidFill>
                  <a:srgbClr val="000000"/>
                </a:solidFill>
                <a:latin typeface="Times New Roman" panose="02020603050405020304" pitchFamily="18" charset="0"/>
                <a:cs typeface="Times New Roman" panose="02020603050405020304" pitchFamily="18" charset="0"/>
              </a:rPr>
              <a:t>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âm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thanh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ngoài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nhấn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mạnh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rầu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rĩ</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đ</a:t>
            </a:r>
            <a:r>
              <a:rPr lang="vi-VN" sz="2800" dirty="0">
                <a:solidFill>
                  <a:srgbClr val="000000"/>
                </a:solidFill>
                <a:latin typeface="Times New Roman" panose="02020603050405020304" pitchFamily="18" charset="0"/>
                <a:cs typeface="Times New Roman" panose="02020603050405020304" pitchFamily="18" charset="0"/>
              </a:rPr>
              <a:t>ơ</a:t>
            </a:r>
            <a:r>
              <a:rPr lang="en-US" sz="2800" dirty="0">
                <a:solidFill>
                  <a:srgbClr val="000000"/>
                </a:solidFill>
                <a:latin typeface="Times New Roman" panose="02020603050405020304" pitchFamily="18" charset="0"/>
                <a:cs typeface="Times New Roman" panose="02020603050405020304" pitchFamily="18" charset="0"/>
              </a:rPr>
              <a:t>n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con ng</a:t>
            </a:r>
            <a:r>
              <a:rPr lang="vi-VN" sz="2800" dirty="0">
                <a:solidFill>
                  <a:srgbClr val="000000"/>
                </a:solidFill>
                <a:latin typeface="Times New Roman" panose="02020603050405020304" pitchFamily="18" charset="0"/>
                <a:cs typeface="Times New Roman" panose="02020603050405020304" pitchFamily="18" charset="0"/>
              </a:rPr>
              <a:t>ư</a:t>
            </a:r>
            <a:r>
              <a:rPr lang="en-US" sz="2800" dirty="0" err="1">
                <a:solidFill>
                  <a:srgbClr val="000000"/>
                </a:solidFill>
                <a:latin typeface="Times New Roman" panose="02020603050405020304" pitchFamily="18" charset="0"/>
                <a:cs typeface="Times New Roman" panose="02020603050405020304" pitchFamily="18" charset="0"/>
              </a:rPr>
              <a:t>ời</a:t>
            </a:r>
            <a:r>
              <a:rPr lang="en-US" sz="2800" dirty="0">
                <a:solidFill>
                  <a:srgbClr val="000000"/>
                </a:solidFill>
                <a:latin typeface="Times New Roman" panose="02020603050405020304" pitchFamily="18" charset="0"/>
                <a:cs typeface="Times New Roman" panose="02020603050405020304" pitchFamily="18" charset="0"/>
              </a:rPr>
              <a:t>.</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a:t>
            </a:r>
            <a:r>
              <a:rPr lang="en-US" sz="2800" dirty="0">
                <a:solidFill>
                  <a:srgbClr val="000000"/>
                </a:solidFill>
                <a:latin typeface="Times New Roman" panose="02020603050405020304" pitchFamily="18" charset="0"/>
                <a:cs typeface="Times New Roman" panose="02020603050405020304" pitchFamily="18" charset="0"/>
              </a:rPr>
              <a:t>ở </a:t>
            </a:r>
            <a:r>
              <a:rPr lang="en-US" sz="2800" dirty="0" err="1">
                <a:solidFill>
                  <a:srgbClr val="000000"/>
                </a:solidFill>
                <a:latin typeface="Times New Roman" panose="02020603050405020304" pitchFamily="18" charset="0"/>
                <a:cs typeface="Times New Roman" panose="02020603050405020304" pitchFamily="18" charset="0"/>
              </a:rPr>
              <a:t>căn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nguyên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nỗi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buồn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sầu,oán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duyên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mõm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mòm</a:t>
            </a:r>
            <a:endParaRPr lang="en-US" sz="2800" dirty="0">
              <a:solidFill>
                <a:srgbClr val="000000"/>
              </a:solidFill>
              <a:latin typeface="Times New Roman" panose="02020603050405020304" pitchFamily="18" charset="0"/>
              <a:cs typeface="Times New Roman" panose="02020603050405020304" pitchFamily="18" charset="0"/>
            </a:endParaRPr>
          </a:p>
          <a:p>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Hai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a:t>
            </a:r>
            <a:r>
              <a:rPr 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ơ</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sử</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láy</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giàu</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gợi</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nhấn</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mạnh</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tâm</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trạng</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o</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hận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vì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số phận hẩm hiu, duyên tình lỡ làng, tuổi trẻ phai tàn.</a:t>
            </a:r>
            <a:endParaRPr lang="en-US" sz="2800" dirty="0">
              <a:latin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E05BE0F-1872-4F7B-BE80-BB6E875C24BD}"/>
              </a:ext>
            </a:extLst>
          </p:cNvPr>
          <p:cNvSpPr txBox="1"/>
          <p:nvPr/>
        </p:nvSpPr>
        <p:spPr>
          <a:xfrm>
            <a:off x="403346" y="5053870"/>
            <a:ext cx="10818688" cy="954107"/>
          </a:xfrm>
          <a:prstGeom prst="rect">
            <a:avLst/>
          </a:prstGeom>
          <a:noFill/>
        </p:spPr>
        <p:txBody>
          <a:bodyPr wrap="square" rtlCol="0">
            <a:spAutoFit/>
          </a:bodyPr>
          <a:lstStyle/>
          <a:p>
            <a:r>
              <a:rPr lang="en-US" sz="2800" b="1" i="1" dirty="0">
                <a:solidFill>
                  <a:srgbClr val="C00000"/>
                </a:solidFill>
                <a:latin typeface="Times New Roman" panose="02020603050405020304" pitchFamily="18" charset="0"/>
                <a:ea typeface="Calibri" panose="020F0502020204030204" pitchFamily="34" charset="0"/>
                <a:sym typeface="Wingdings" panose="05000000000000000000" pitchFamily="2" charset="2"/>
              </a:rPr>
              <a:t> </a:t>
            </a:r>
            <a:r>
              <a:rPr lang="en-US" sz="2800" b="1" i="1" dirty="0" err="1">
                <a:solidFill>
                  <a:srgbClr val="C00000"/>
                </a:solidFill>
                <a:latin typeface="Times New Roman" panose="02020603050405020304" pitchFamily="18" charset="0"/>
                <a:ea typeface="Calibri" panose="020F0502020204030204" pitchFamily="34" charset="0"/>
              </a:rPr>
              <a:t>Hồ</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Xuân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Hương</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thể</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hiện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sự</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thấu</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hiểu</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đồng</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cảm</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với</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thân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phận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của</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người</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phụ</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nữ</a:t>
            </a:r>
            <a:r>
              <a:rPr lang="en-US" sz="2800" b="1" i="1" dirty="0">
                <a:solidFill>
                  <a:srgbClr val="C00000"/>
                </a:solidFill>
                <a:latin typeface="Times New Roman" panose="02020603050405020304" pitchFamily="18" charset="0"/>
                <a:ea typeface="Calibri" panose="020F0502020204030204" pitchFamily="34" charset="0"/>
              </a:rPr>
              <a:t>.</a:t>
            </a:r>
            <a:endParaRPr lang="en-US" sz="2800" b="1" i="1" dirty="0">
              <a:solidFill>
                <a:srgbClr val="C00000"/>
              </a:solidFill>
            </a:endParaRPr>
          </a:p>
        </p:txBody>
      </p:sp>
    </p:spTree>
    <p:extLst>
      <p:ext uri="{BB962C8B-B14F-4D97-AF65-F5344CB8AC3E}">
        <p14:creationId xmlns:p14="http://schemas.microsoft.com/office/powerpoint/2010/main" val="118599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9"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8" y="132432"/>
            <a:ext cx="3878364"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E2483787-3107-4AE4-9CD5-B72F6DE0A25B}"/>
              </a:ext>
            </a:extLst>
          </p:cNvPr>
          <p:cNvSpPr txBox="1"/>
          <p:nvPr/>
        </p:nvSpPr>
        <p:spPr>
          <a:xfrm>
            <a:off x="200518" y="647436"/>
            <a:ext cx="11790963" cy="556434"/>
          </a:xfrm>
          <a:prstGeom prst="rect">
            <a:avLst/>
          </a:prstGeom>
          <a:noFill/>
        </p:spPr>
        <p:txBody>
          <a:bodyPr wrap="square">
            <a:spAutoFit/>
          </a:bodyPr>
          <a:lstStyle/>
          <a:p>
            <a:pPr marR="0" lvl="0" algn="just" defTabSz="914400" rtl="0" eaLnBrk="1" fontAlgn="base" latinLnBrk="0" hangingPunct="1">
              <a:lnSpc>
                <a:spcPct val="115000"/>
              </a:lnSpc>
              <a:spcBef>
                <a:spcPct val="0"/>
              </a:spcBef>
              <a:spcAft>
                <a:spcPts val="800"/>
              </a:spcAft>
              <a:buClrTx/>
              <a:buSzTx/>
              <a:tabLst/>
              <a:defRPr/>
            </a:pP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Niềm</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khao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khát</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hạnh</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phúc</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vươn</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lên</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khuất</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phục</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2800" b="1" i="0"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phận</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4275621" y="1207177"/>
            <a:ext cx="6137556" cy="1154547"/>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Tài</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tá</a:t>
            </a:r>
            <a:endPar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i="1" baseline="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đâu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già</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tom.</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1B5FA2CC-D87B-415B-BAE5-ED640E80D0A1}"/>
              </a:ext>
            </a:extLst>
          </p:cNvPr>
          <p:cNvSpPr txBox="1"/>
          <p:nvPr/>
        </p:nvSpPr>
        <p:spPr>
          <a:xfrm>
            <a:off x="909482" y="1407566"/>
            <a:ext cx="2984211" cy="556434"/>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Hai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kết</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869AB5D-72B8-4663-BA9B-6C267C2CC7CC}"/>
              </a:ext>
            </a:extLst>
          </p:cNvPr>
          <p:cNvSpPr txBox="1"/>
          <p:nvPr/>
        </p:nvSpPr>
        <p:spPr>
          <a:xfrm>
            <a:off x="200518" y="2699394"/>
            <a:ext cx="11224345" cy="3416320"/>
          </a:xfrm>
          <a:prstGeom prst="rect">
            <a:avLst/>
          </a:prstGeom>
          <a:noFill/>
        </p:spPr>
        <p:txBody>
          <a:bodyPr wrap="square" rtlCol="0">
            <a:spAutoFit/>
          </a:bodyPr>
          <a:lstStyle/>
          <a:p>
            <a:pPr marL="285750" lvl="0" indent="-285750">
              <a:buFontTx/>
              <a:buChar char="-"/>
              <a:defRPr/>
            </a:pP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p>
          <a:p>
            <a:pPr marL="342900" indent="-342900">
              <a:buFontTx/>
              <a:buChar char="-"/>
              <a:defRPr/>
            </a:pPr>
            <a:r>
              <a:rPr lang="en-US" sz="2400" dirty="0">
                <a:latin typeface="Times New Roman" panose="02020603050405020304" pitchFamily="18" charset="0"/>
                <a:cs typeface="Times New Roman" panose="02020603050405020304" pitchFamily="18" charset="0"/>
              </a:rPr>
              <a:t>“</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đâu</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già</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tom”</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400" dirty="0">
                <a:latin typeface="Times New Roman" panose="02020603050405020304" pitchFamily="18" charset="0"/>
                <a:cs typeface="Times New Roman" panose="02020603050405020304" pitchFamily="18" charset="0"/>
              </a:rPr>
              <a:t>Vần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om</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là một vần 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ng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Tưởng chừng đằng sau vần om (tom) đầy bóng tối đó là một nụ cười, trẻ trung, tinh nghịch, thách đố lại với định mệnh oan nghiệt</a:t>
            </a:r>
            <a:r>
              <a:rPr lang="en-US" sz="2400" dirty="0">
                <a:latin typeface="Times New Roman" panose="02020603050405020304" pitchFamily="18" charset="0"/>
                <a:cs typeface="Times New Roman" panose="02020603050405020304" pitchFamily="18" charset="0"/>
              </a:rPr>
              <a:t> -&gt;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400" dirty="0">
                <a:latin typeface="Times New Roman" panose="02020603050405020304" pitchFamily="18" charset="0"/>
                <a:cs typeface="Times New Roman" panose="02020603050405020304" pitchFamily="18" charset="0"/>
              </a:rPr>
              <a:t>khẳng định bản lĩnh và khao khát mãnh liệt của người phụ nữ.</a:t>
            </a:r>
            <a:endParaRPr lang="en-US" sz="2400" dirty="0">
              <a:latin typeface="Times New Roman" panose="02020603050405020304" pitchFamily="18" charset="0"/>
              <a:cs typeface="Times New Roman" panose="02020603050405020304" pitchFamily="18" charset="0"/>
            </a:endParaRPr>
          </a:p>
          <a:p>
            <a:pPr>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a:latin typeface="Times New Roman" panose="02020603050405020304" pitchFamily="18" charset="0"/>
                <a:cs typeface="Times New Roman" panose="02020603050405020304" pitchFamily="18" charset="0"/>
              </a:rPr>
              <a:t>Qua </a:t>
            </a:r>
            <a:r>
              <a:rPr lang="en-US" sz="2400" b="1" i="1" dirty="0" err="1">
                <a:latin typeface="Times New Roman" panose="02020603050405020304" pitchFamily="18" charset="0"/>
                <a:cs typeface="Times New Roman" panose="02020603050405020304" pitchFamily="18" charset="0"/>
              </a:rPr>
              <a:t>việc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lĩnh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khát</a:t>
            </a:r>
            <a:r>
              <a:rPr lang="en-US" sz="2400" b="1" i="1" dirty="0">
                <a:latin typeface="Times New Roman" panose="02020603050405020304" pitchFamily="18" charset="0"/>
                <a:cs typeface="Times New Roman" panose="02020603050405020304" pitchFamily="18" charset="0"/>
              </a:rPr>
              <a:t> khao </a:t>
            </a:r>
            <a:r>
              <a:rPr lang="en-US" sz="2400" b="1" i="1" dirty="0" err="1">
                <a:latin typeface="Times New Roman" panose="02020603050405020304" pitchFamily="18" charset="0"/>
                <a:cs typeface="Times New Roman" panose="02020603050405020304" pitchFamily="18" charset="0"/>
              </a:rPr>
              <a:t>hạnh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phúc</a:t>
            </a:r>
            <a:r>
              <a:rPr lang="en-US" sz="2400" b="1" i="1" dirty="0">
                <a:latin typeface="Times New Roman" panose="02020603050405020304" pitchFamily="18" charset="0"/>
                <a:cs typeface="Times New Roman" panose="02020603050405020304" pitchFamily="18" charset="0"/>
              </a:rPr>
              <a:t>, HXH </a:t>
            </a:r>
            <a:r>
              <a:rPr lang="en-US" sz="2400" b="1" i="1" dirty="0" err="1">
                <a:latin typeface="Times New Roman" panose="02020603050405020304" pitchFamily="18" charset="0"/>
                <a:cs typeface="Times New Roman" panose="02020603050405020304" pitchFamily="18" charset="0"/>
              </a:rPr>
              <a:t>bộc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trọng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ngợi</a:t>
            </a:r>
            <a:r>
              <a:rPr lang="en-US" sz="2400" b="1" i="1" dirty="0">
                <a:latin typeface="Times New Roman" panose="02020603050405020304" pitchFamily="18" charset="0"/>
                <a:cs typeface="Times New Roman" panose="02020603050405020304" pitchFamily="18" charset="0"/>
              </a:rPr>
              <a:t> ca </a:t>
            </a:r>
            <a:r>
              <a:rPr lang="en-US" sz="2400" b="1" i="1" dirty="0" err="1">
                <a:latin typeface="Times New Roman" panose="02020603050405020304" pitchFamily="18" charset="0"/>
                <a:cs typeface="Times New Roman" panose="02020603050405020304" pitchFamily="18" charset="0"/>
              </a:rPr>
              <a:t>bản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lĩnh</a:t>
            </a:r>
            <a:r>
              <a:rPr lang="en-US" sz="2400" b="1" i="1" dirty="0">
                <a:latin typeface="Times New Roman" panose="02020603050405020304" pitchFamily="18" charset="0"/>
                <a:cs typeface="Times New Roman" panose="02020603050405020304" pitchFamily="18" charset="0"/>
              </a:rPr>
              <a:t>, ý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quyền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vọng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phúc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ng</a:t>
            </a:r>
            <a:r>
              <a:rPr lang="vi-VN" sz="2400" b="1" i="1" dirty="0">
                <a:latin typeface="Times New Roman" panose="02020603050405020304" pitchFamily="18" charset="0"/>
                <a:cs typeface="Times New Roman" panose="02020603050405020304" pitchFamily="18" charset="0"/>
              </a:rPr>
              <a:t>ư</a:t>
            </a:r>
            <a:r>
              <a:rPr lang="en-US" sz="2400" b="1" i="1" dirty="0" err="1">
                <a:latin typeface="Times New Roman" panose="02020603050405020304" pitchFamily="18" charset="0"/>
                <a:cs typeface="Times New Roman" panose="02020603050405020304" pitchFamily="18" charset="0"/>
              </a:rPr>
              <a:t>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XHPK x</a:t>
            </a:r>
            <a:r>
              <a:rPr lang="vi-VN" sz="2400" b="1" i="1" dirty="0">
                <a:latin typeface="Times New Roman" panose="02020603050405020304" pitchFamily="18" charset="0"/>
                <a:cs typeface="Times New Roman" panose="02020603050405020304" pitchFamily="18" charset="0"/>
              </a:rPr>
              <a:t>ư</a:t>
            </a:r>
            <a:r>
              <a:rPr lang="en-US" sz="2400" b="1" i="1" dirty="0">
                <a:latin typeface="Times New Roman" panose="02020603050405020304" pitchFamily="18" charset="0"/>
                <a:cs typeface="Times New Roman" panose="02020603050405020304" pitchFamily="18" charset="0"/>
              </a:rPr>
              <a:t>a.</a:t>
            </a:r>
            <a:endPar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68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p:bldP spid="2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F7BDDB8-934D-4162-93B7-E23020E404A7}"/>
              </a:ext>
            </a:extLst>
          </p:cNvPr>
          <p:cNvSpPr txBox="1"/>
          <p:nvPr/>
        </p:nvSpPr>
        <p:spPr>
          <a:xfrm>
            <a:off x="318499" y="591346"/>
            <a:ext cx="11671443" cy="2577116"/>
          </a:xfrm>
          <a:prstGeom prst="rect">
            <a:avLst/>
          </a:prstGeom>
          <a:noFill/>
        </p:spPr>
        <p:txBody>
          <a:bodyPr wrap="square" rtlCol="0">
            <a:spAutoFit/>
          </a:bodyPr>
          <a:lstStyle/>
          <a:p>
            <a:pPr>
              <a:lnSpc>
                <a:spcPct val="115000"/>
              </a:lnSpc>
              <a:spcAft>
                <a:spcPts val="800"/>
              </a:spcAft>
            </a:pPr>
            <a:r>
              <a:rPr lang="en-US" sz="2400" b="1" dirty="0" smtClean="0">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 dung:</a:t>
            </a:r>
            <a:r>
              <a:rPr lang="en-US" sz="2400" b="1" dirty="0">
                <a:solidFill>
                  <a:srgbClr val="FF2543"/>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tủi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phẫn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uất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éo</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le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ngang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p>
          <a:p>
            <a:pPr lvl="0" algn="just">
              <a:spcAft>
                <a:spcPts val="0"/>
              </a:spcAft>
              <a:buClr>
                <a:srgbClr val="231F20"/>
              </a:buClr>
              <a:buSzPts val="1200"/>
              <a:tabLst>
                <a:tab pos="125095" algn="l"/>
              </a:tabLst>
            </a:pPr>
            <a:r>
              <a:rPr lang="en-US" sz="24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CE79D815-5683-436D-B1B3-7E949D856055}"/>
              </a:ext>
            </a:extLst>
          </p:cNvPr>
          <p:cNvSpPr txBox="1"/>
          <p:nvPr/>
        </p:nvSpPr>
        <p:spPr>
          <a:xfrm>
            <a:off x="202058" y="2633497"/>
            <a:ext cx="11787884" cy="3888244"/>
          </a:xfrm>
          <a:prstGeom prst="rect">
            <a:avLst/>
          </a:prstGeom>
          <a:noFill/>
        </p:spPr>
        <p:txBody>
          <a:bodyPr wrap="square" rtlCol="0">
            <a:spAutoFit/>
          </a:bodyPr>
          <a:lstStyle/>
          <a:p>
            <a:pPr>
              <a:spcAft>
                <a:spcPts val="800"/>
              </a:spcAft>
            </a:pPr>
            <a:r>
              <a:rPr lang="en-US" sz="2400" b="1" dirty="0">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smtClean="0">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b="1" dirty="0" smtClean="0">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b="1" dirty="0">
                <a:solidFill>
                  <a:srgbClr val="FF254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văng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vẳng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rầu</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rĩ</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duyên</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tom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13030" algn="l"/>
              </a:tabLst>
            </a:pPr>
            <a:r>
              <a:rPr lang="en-US" sz="2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khoải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40335" algn="l"/>
              </a:tabLst>
            </a:pPr>
            <a:r>
              <a:rPr lang="en-US" sz="2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xót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nghễ</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lộng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28270" algn="l"/>
              </a:tabLst>
            </a:pP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cớ</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duyên</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7" name="Title 4">
            <a:extLst>
              <a:ext uri="{FF2B5EF4-FFF2-40B4-BE49-F238E27FC236}">
                <a16:creationId xmlns:a16="http://schemas.microsoft.com/office/drawing/2014/main" id="{5FED8F0B-5956-4FB5-959D-5E43D4B7BDF9}"/>
              </a:ext>
            </a:extLst>
          </p:cNvPr>
          <p:cNvSpPr txBox="1">
            <a:spLocks/>
          </p:cNvSpPr>
          <p:nvPr/>
        </p:nvSpPr>
        <p:spPr>
          <a:xfrm>
            <a:off x="-94805" y="99247"/>
            <a:ext cx="3423481" cy="533195"/>
          </a:xfrm>
          <a:prstGeom prst="flowChartTerminator">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lang="en-US" sz="4000" b="1" kern="120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pPr>
            <a:r>
              <a:rPr lang="en-US" sz="3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a:t>
            </a:r>
            <a:r>
              <a:rPr lang="en-US" sz="3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Tổng</a:t>
            </a:r>
            <a:r>
              <a:rPr lang="en-US" sz="3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a:t>
            </a:r>
            <a:endParaRPr lang="en-US" sz="3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7" y="132432"/>
            <a:ext cx="6282475"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IV/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3C41F5ED-61FA-4792-B6ED-908C784054B7}"/>
              </a:ext>
            </a:extLst>
          </p:cNvPr>
          <p:cNvSpPr/>
          <p:nvPr/>
        </p:nvSpPr>
        <p:spPr>
          <a:xfrm>
            <a:off x="349321" y="775685"/>
            <a:ext cx="11589250" cy="2332946"/>
          </a:xfrm>
          <a:prstGeom prst="rect">
            <a:avLst/>
          </a:prstGeom>
        </p:spPr>
        <p:txBody>
          <a:bodyPr wrap="square">
            <a:spAutoFit/>
          </a:bodyPr>
          <a:lstStyle/>
          <a:p>
            <a:pPr>
              <a:lnSpc>
                <a:spcPct val="12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Phương án nào dưới đây nêu đúng thể loại và chữ viết của bài thơ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Tự tình</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AutoNum type="alphaUcPeriod"/>
            </a:pPr>
            <a:r>
              <a:rPr lang="vi-VN" sz="2800" dirty="0">
                <a:solidFill>
                  <a:srgbClr val="231F20"/>
                </a:solidFill>
                <a:latin typeface="Times New Roman" panose="02020603050405020304" pitchFamily="18" charset="0"/>
                <a:ea typeface="Times New Roman" panose="02020603050405020304" pitchFamily="18" charset="0"/>
              </a:rPr>
              <a:t>Thất ngôn </a:t>
            </a:r>
            <a:r>
              <a:rPr lang="en-US" sz="2800" dirty="0">
                <a:solidFill>
                  <a:srgbClr val="231F20"/>
                </a:solidFill>
                <a:latin typeface="Times New Roman" panose="02020603050405020304" pitchFamily="18" charset="0"/>
                <a:ea typeface="Times New Roman" panose="02020603050405020304" pitchFamily="18" charset="0"/>
              </a:rPr>
              <a:t>xen </a:t>
            </a:r>
            <a:r>
              <a:rPr lang="vi-VN" sz="2800" dirty="0">
                <a:solidFill>
                  <a:srgbClr val="231F20"/>
                </a:solidFill>
                <a:latin typeface="Times New Roman" panose="02020603050405020304" pitchFamily="18" charset="0"/>
                <a:ea typeface="Times New Roman" panose="02020603050405020304" pitchFamily="18" charset="0"/>
              </a:rPr>
              <a:t>lục ngôn, chữ Nôm </a:t>
            </a:r>
            <a:endParaRPr lang="en-US" sz="2800" dirty="0">
              <a:solidFill>
                <a:srgbClr val="231F20"/>
              </a:solidFill>
              <a:latin typeface="Times New Roman" panose="02020603050405020304" pitchFamily="18" charset="0"/>
              <a:ea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B. </a:t>
            </a:r>
            <a:r>
              <a:rPr lang="vi-VN" sz="2800" dirty="0">
                <a:solidFill>
                  <a:srgbClr val="231F20"/>
                </a:solidFill>
                <a:latin typeface="Times New Roman" panose="02020603050405020304" pitchFamily="18" charset="0"/>
                <a:ea typeface="Times New Roman" panose="02020603050405020304" pitchFamily="18" charset="0"/>
              </a:rPr>
              <a:t>Thất ngôn bát cú Đường luật, chữ Nôm</a:t>
            </a:r>
            <a:endParaRPr lang="en-US" sz="2800" dirty="0">
              <a:solidFill>
                <a:srgbClr val="231F20"/>
              </a:solidFill>
              <a:latin typeface="Times New Roman" panose="02020603050405020304" pitchFamily="18" charset="0"/>
              <a:ea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C. </a:t>
            </a:r>
            <a:r>
              <a:rPr lang="vi-VN" sz="2800" dirty="0">
                <a:solidFill>
                  <a:srgbClr val="231F20"/>
                </a:solidFill>
                <a:latin typeface="Times New Roman" panose="02020603050405020304" pitchFamily="18" charset="0"/>
                <a:ea typeface="Times New Roman" panose="02020603050405020304" pitchFamily="18" charset="0"/>
              </a:rPr>
              <a:t>Thất ngôn bát cú Đường luật, chữ Hán </a:t>
            </a:r>
            <a:endParaRPr lang="en-US" sz="2800" dirty="0">
              <a:solidFill>
                <a:srgbClr val="231F20"/>
              </a:solidFill>
              <a:latin typeface="Times New Roman" panose="02020603050405020304" pitchFamily="18" charset="0"/>
              <a:ea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D. </a:t>
            </a:r>
            <a:r>
              <a:rPr lang="vi-VN" sz="2800" dirty="0">
                <a:solidFill>
                  <a:srgbClr val="231F20"/>
                </a:solidFill>
                <a:latin typeface="Times New Roman" panose="02020603050405020304" pitchFamily="18" charset="0"/>
                <a:ea typeface="Times New Roman" panose="02020603050405020304" pitchFamily="18" charset="0"/>
              </a:rPr>
              <a:t>Thất ngôn bát cú Đường luật, chữ quốc ngữ</a:t>
            </a:r>
            <a:endParaRPr lang="en-US" sz="2800" dirty="0"/>
          </a:p>
        </p:txBody>
      </p:sp>
      <p:sp>
        <p:nvSpPr>
          <p:cNvPr id="4" name="Rectangle 3">
            <a:extLst>
              <a:ext uri="{FF2B5EF4-FFF2-40B4-BE49-F238E27FC236}">
                <a16:creationId xmlns:a16="http://schemas.microsoft.com/office/drawing/2014/main" id="{26096F91-280E-417E-B0D0-21FE88AF879C}"/>
              </a:ext>
            </a:extLst>
          </p:cNvPr>
          <p:cNvSpPr/>
          <p:nvPr/>
        </p:nvSpPr>
        <p:spPr>
          <a:xfrm>
            <a:off x="386991" y="3256217"/>
            <a:ext cx="11551579" cy="3149580"/>
          </a:xfrm>
          <a:prstGeom prst="rect">
            <a:avLst/>
          </a:prstGeom>
        </p:spPr>
        <p:txBody>
          <a:bodyPr wrap="square">
            <a:spAutoFit/>
          </a:bodyPr>
          <a:lstStyle/>
          <a:p>
            <a:pPr>
              <a:lnSpc>
                <a:spcPct val="12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Duyên phận lỡ làng, tình cảnh trớ trêu của người phụ nữ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 thơ được thể hiện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 thơ nào?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20000"/>
              </a:lnSpc>
              <a:spcAft>
                <a:spcPts val="0"/>
              </a:spcAft>
              <a:buAutoNum type="alphaUcPeriod"/>
            </a:pP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Oán hận trông </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ra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khắp mọi chòm </a:t>
            </a:r>
            <a:endPar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 sầu chẳng đánh cớ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om?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giận vì duyên để mõm mòm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Thân này đâu đã chịu già </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tom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61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7" y="132432"/>
            <a:ext cx="6282475"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IV/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3C41F5ED-61FA-4792-B6ED-908C784054B7}"/>
              </a:ext>
            </a:extLst>
          </p:cNvPr>
          <p:cNvSpPr/>
          <p:nvPr/>
        </p:nvSpPr>
        <p:spPr>
          <a:xfrm>
            <a:off x="349321" y="775685"/>
            <a:ext cx="11589250" cy="2591479"/>
          </a:xfrm>
          <a:prstGeom prst="rect">
            <a:avLst/>
          </a:prstGeom>
        </p:spPr>
        <p:txBody>
          <a:bodyPr wrap="square">
            <a:spAutoFit/>
          </a:bodyPr>
          <a:lstStyle/>
          <a:p>
            <a:pPr>
              <a:lnSpc>
                <a:spcPct val="12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Trạng thái cảm xúc nào của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 KHÔNG được thể hiện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 thơ?</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Đau đớn, xót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Buồn bã, phẫn uất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khao, hi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D. </a:t>
            </a:r>
            <a:r>
              <a:rPr lang="vi-VN" sz="2800" dirty="0">
                <a:solidFill>
                  <a:srgbClr val="231F20"/>
                </a:solidFill>
                <a:latin typeface="Times New Roman" panose="02020603050405020304" pitchFamily="18" charset="0"/>
                <a:ea typeface="Times New Roman" panose="02020603050405020304" pitchFamily="18" charset="0"/>
              </a:rPr>
              <a:t>Bế tắc, tuyệt vọng</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6096F91-280E-417E-B0D0-21FE88AF879C}"/>
              </a:ext>
            </a:extLst>
          </p:cNvPr>
          <p:cNvSpPr/>
          <p:nvPr/>
        </p:nvSpPr>
        <p:spPr>
          <a:xfrm>
            <a:off x="82193" y="3256217"/>
            <a:ext cx="12109807" cy="3108543"/>
          </a:xfrm>
          <a:prstGeom prst="rect">
            <a:avLst/>
          </a:prstGeom>
        </p:spPr>
        <p:txBody>
          <a:bodyPr wrap="square">
            <a:spAutoFit/>
          </a:bodyPr>
          <a:lstStyle/>
          <a:p>
            <a:pPr algn="just">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Biện pháp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 nhân hoá được sử dụng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 thơ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 thảm không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khua</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mà cũng cốc,/ Chuông sầu chẳng đánh cớ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om?”</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 tác dụng gì? </a:t>
            </a:r>
            <a:endPar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Nhấn mạnh sự tương phản giữa cảnh vật thiên nhiên và nỗi lòng của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 trạng hoá thiên nhiên, khiến âm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ngoại cảnh trở thành tiếng lòng của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Mô phỏng âm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tự nhiên, làm nổi bật sự mênh mông, tĩnh lặng của cảnh vật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D. </a:t>
            </a:r>
            <a:r>
              <a:rPr lang="vi-VN" sz="2800" dirty="0">
                <a:solidFill>
                  <a:srgbClr val="231F20"/>
                </a:solidFill>
                <a:latin typeface="Times New Roman" panose="02020603050405020304" pitchFamily="18" charset="0"/>
                <a:ea typeface="Times New Roman" panose="02020603050405020304" pitchFamily="18" charset="0"/>
              </a:rPr>
              <a:t>Gợi liên tưởng đến số phận éo </a:t>
            </a:r>
            <a:r>
              <a:rPr lang="en-US" sz="2800" dirty="0">
                <a:solidFill>
                  <a:srgbClr val="231F20"/>
                </a:solidFill>
                <a:latin typeface="Times New Roman" panose="02020603050405020304" pitchFamily="18" charset="0"/>
                <a:ea typeface="Times New Roman" panose="02020603050405020304" pitchFamily="18" charset="0"/>
              </a:rPr>
              <a:t>le, </a:t>
            </a:r>
            <a:r>
              <a:rPr lang="vi-VN" sz="2800" dirty="0">
                <a:solidFill>
                  <a:srgbClr val="231F20"/>
                </a:solidFill>
                <a:latin typeface="Times New Roman" panose="02020603050405020304" pitchFamily="18" charset="0"/>
                <a:ea typeface="Times New Roman" panose="02020603050405020304" pitchFamily="18" charset="0"/>
              </a:rPr>
              <a:t>trắc trở, tình duyên lận đận của người phụ nữ</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7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7" y="132432"/>
            <a:ext cx="6282475"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IV/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3C41F5ED-61FA-4792-B6ED-908C784054B7}"/>
              </a:ext>
            </a:extLst>
          </p:cNvPr>
          <p:cNvSpPr/>
          <p:nvPr/>
        </p:nvSpPr>
        <p:spPr>
          <a:xfrm>
            <a:off x="349321" y="775685"/>
            <a:ext cx="11589250" cy="2574294"/>
          </a:xfrm>
          <a:prstGeom prst="rect">
            <a:avLst/>
          </a:prstGeom>
        </p:spPr>
        <p:txBody>
          <a:bodyPr wrap="square">
            <a:spAutoFit/>
          </a:bodyPr>
          <a:lstStyle/>
          <a:p>
            <a:pPr algn="just">
              <a:lnSpc>
                <a:spcPct val="119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 chủ đề bài thơ là đúng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hay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Tự tình</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phản ánh số phận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 của người phụ nữ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xã hội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kiến, đồng thời thể hiện khát vọng tình yêu, hạnh phúc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 mãnh liệt”</a:t>
            </a:r>
            <a:endPar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9000"/>
              </a:lnSpc>
              <a:spcAft>
                <a:spcPts val="0"/>
              </a:spcAft>
            </a:pP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B. Sai</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6096F91-280E-417E-B0D0-21FE88AF879C}"/>
              </a:ext>
            </a:extLst>
          </p:cNvPr>
          <p:cNvSpPr/>
          <p:nvPr/>
        </p:nvSpPr>
        <p:spPr>
          <a:xfrm>
            <a:off x="82193" y="3739102"/>
            <a:ext cx="12109807" cy="954107"/>
          </a:xfrm>
          <a:prstGeom prst="rect">
            <a:avLst/>
          </a:prstGeom>
        </p:spPr>
        <p:txBody>
          <a:bodyPr wrap="square">
            <a:spAutoFit/>
          </a:bodyPr>
          <a:lstStyle/>
          <a:p>
            <a:pPr lvl="0" algn="just">
              <a:spcAft>
                <a:spcPts val="0"/>
              </a:spcAft>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HS tìm và giới thiệu ngắn gọn một tác phẩm văn học viết bằng chữ Nôm viết về thân phận người phụ nữ (làm ở 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080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A5975-57C9-42C6-899A-D04042F1B9F6}"/>
              </a:ext>
            </a:extLst>
          </p:cNvPr>
          <p:cNvSpPr txBox="1"/>
          <p:nvPr/>
        </p:nvSpPr>
        <p:spPr>
          <a:xfrm>
            <a:off x="2867024" y="939284"/>
            <a:ext cx="7496175" cy="5201424"/>
          </a:xfrm>
          <a:prstGeom prst="rect">
            <a:avLst/>
          </a:prstGeom>
          <a:noFill/>
        </p:spPr>
        <p:txBody>
          <a:bodyPr wrap="square">
            <a:spAutoFit/>
          </a:bodyPr>
          <a:lstStyle/>
          <a:p>
            <a:pPr algn="ctr">
              <a:buFontTx/>
              <a:buNone/>
            </a:pPr>
            <a:r>
              <a:rPr lang="en-US" sz="16600" b="0" i="0" dirty="0">
                <a:solidFill>
                  <a:srgbClr val="C56B3B"/>
                </a:solidFill>
                <a:effectLst/>
                <a:latin typeface="Road Rage" pitchFamily="50" charset="0"/>
              </a:rPr>
              <a:t>thank you</a:t>
            </a:r>
            <a:endParaRPr lang="en-US" altLang="en-US" sz="16600" dirty="0">
              <a:solidFill>
                <a:srgbClr val="C56B3B"/>
              </a:solidFill>
              <a:latin typeface="Road Rage" pitchFamily="50" charset="0"/>
            </a:endParaRPr>
          </a:p>
        </p:txBody>
      </p:sp>
    </p:spTree>
    <p:extLst>
      <p:ext uri="{BB962C8B-B14F-4D97-AF65-F5344CB8AC3E}">
        <p14:creationId xmlns:p14="http://schemas.microsoft.com/office/powerpoint/2010/main" val="5767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100000">
              <a:schemeClr val="accent4">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3289738" y="884017"/>
            <a:ext cx="8355723" cy="3709003"/>
          </a:xfrm>
          <a:ln>
            <a:noFill/>
          </a:ln>
          <a:effectLst/>
          <a:scene3d>
            <a:camera prst="orthographicFront">
              <a:rot lat="0" lon="0" rev="0"/>
            </a:camera>
            <a:lightRig rig="glow" dir="t">
              <a:rot lat="0" lon="0" rev="14100000"/>
            </a:lightRig>
          </a:scene3d>
          <a:sp3d prstMaterial="softEdge">
            <a:bevelT w="127000" prst="artDeco"/>
          </a:sp3d>
        </p:spPr>
        <p:txBody>
          <a:bodyPr anchor="ctr">
            <a:no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lnSpc>
                <a:spcPct val="100000"/>
              </a:lnSpc>
            </a:pPr>
            <a:r>
              <a:rPr lang="en-US" altLang="en-US" b="1" dirty="0" smtClean="0">
                <a:ln/>
                <a:solidFill>
                  <a:srgbClr val="884130"/>
                </a:solidFill>
                <a:effectLst>
                  <a:outerShdw blurRad="50800" dist="38100" dir="18900000" algn="bl" rotWithShape="0">
                    <a:prstClr val="black">
                      <a:alpha val="40000"/>
                    </a:prstClr>
                  </a:outerShdw>
                </a:effectLst>
              </a:rPr>
              <a:t>TIẾT 32, VĂN BẢN 3: </a:t>
            </a:r>
            <a:br>
              <a:rPr lang="en-US" altLang="en-US" b="1" dirty="0" smtClean="0">
                <a:ln/>
                <a:solidFill>
                  <a:srgbClr val="884130"/>
                </a:solidFill>
                <a:effectLst>
                  <a:outerShdw blurRad="50800" dist="38100" dir="18900000" algn="bl" rotWithShape="0">
                    <a:prstClr val="black">
                      <a:alpha val="40000"/>
                    </a:prstClr>
                  </a:outerShdw>
                </a:effectLst>
              </a:rPr>
            </a:br>
            <a:r>
              <a:rPr lang="en-US" altLang="en-US" b="1" dirty="0" smtClean="0">
                <a:ln/>
                <a:solidFill>
                  <a:srgbClr val="884130"/>
                </a:solidFill>
                <a:effectLst>
                  <a:outerShdw blurRad="50800" dist="38100" dir="18900000" algn="bl" rotWithShape="0">
                    <a:prstClr val="black">
                      <a:alpha val="40000"/>
                    </a:prstClr>
                  </a:outerShdw>
                </a:effectLst>
              </a:rPr>
              <a:t>     </a:t>
            </a:r>
            <a:r>
              <a:rPr lang="en-US" altLang="en-US" sz="6600" b="1" dirty="0" smtClean="0">
                <a:ln/>
                <a:solidFill>
                  <a:srgbClr val="884130"/>
                </a:solidFill>
                <a:effectLst>
                  <a:outerShdw blurRad="50800" dist="38100" dir="18900000" algn="bl" rotWithShape="0">
                    <a:prstClr val="black">
                      <a:alpha val="40000"/>
                    </a:prstClr>
                  </a:outerShdw>
                </a:effectLst>
              </a:rPr>
              <a:t>TỰ TÌNH </a:t>
            </a:r>
            <a:r>
              <a:rPr lang="en-US" altLang="en-US" b="1" dirty="0" smtClean="0">
                <a:ln/>
                <a:solidFill>
                  <a:srgbClr val="884130"/>
                </a:solidFill>
                <a:effectLst>
                  <a:outerShdw blurRad="50800" dist="38100" dir="18900000" algn="bl" rotWithShape="0">
                    <a:prstClr val="black">
                      <a:alpha val="40000"/>
                    </a:prstClr>
                  </a:outerShdw>
                </a:effectLst>
              </a:rPr>
              <a:t>( </a:t>
            </a:r>
            <a:r>
              <a:rPr lang="en-US" altLang="en-US" b="1" dirty="0" err="1" smtClean="0">
                <a:ln/>
                <a:solidFill>
                  <a:srgbClr val="884130"/>
                </a:solidFill>
                <a:effectLst>
                  <a:outerShdw blurRad="50800" dist="38100" dir="18900000" algn="bl" rotWithShape="0">
                    <a:prstClr val="black">
                      <a:alpha val="40000"/>
                    </a:prstClr>
                  </a:outerShdw>
                </a:effectLst>
              </a:rPr>
              <a:t>Bài</a:t>
            </a:r>
            <a:r>
              <a:rPr lang="en-US" altLang="en-US" b="1" dirty="0" smtClean="0">
                <a:ln/>
                <a:solidFill>
                  <a:srgbClr val="884130"/>
                </a:solidFill>
                <a:effectLst>
                  <a:outerShdw blurRad="50800" dist="38100" dir="18900000" algn="bl" rotWithShape="0">
                    <a:prstClr val="black">
                      <a:alpha val="40000"/>
                    </a:prstClr>
                  </a:outerShdw>
                </a:effectLst>
              </a:rPr>
              <a:t> 2)</a:t>
            </a:r>
            <a:r>
              <a:rPr lang="en-US" altLang="en-US" sz="6000" b="1" dirty="0" smtClean="0">
                <a:ln/>
                <a:solidFill>
                  <a:srgbClr val="884130"/>
                </a:solidFill>
                <a:latin typeface="UVN Dung Dan" pitchFamily="66" charset="0"/>
                <a:cs typeface="Times New Roman" panose="02020603050405020304" pitchFamily="18" charset="0"/>
              </a:rPr>
              <a:t>        </a:t>
            </a:r>
            <a:endParaRPr lang="en-US" altLang="en-US" sz="11500" b="1" dirty="0">
              <a:ln/>
              <a:solidFill>
                <a:srgbClr val="884130"/>
              </a:solidFill>
              <a:latin typeface="UVN Dung Dan" pitchFamily="66" charset="0"/>
              <a:cs typeface="Times New Roman" panose="02020603050405020304" pitchFamily="18" charset="0"/>
            </a:endParaRPr>
          </a:p>
        </p:txBody>
      </p:sp>
      <p:sp>
        <p:nvSpPr>
          <p:cNvPr id="4" name="TextBox 3"/>
          <p:cNvSpPr txBox="1"/>
          <p:nvPr/>
        </p:nvSpPr>
        <p:spPr>
          <a:xfrm>
            <a:off x="6189510" y="3739983"/>
            <a:ext cx="4320835" cy="769441"/>
          </a:xfrm>
          <a:prstGeom prst="rect">
            <a:avLst/>
          </a:prstGeom>
          <a:noFill/>
        </p:spPr>
        <p:txBody>
          <a:bodyPr wrap="square" rtlCol="0">
            <a:spAutoFit/>
          </a:bodyPr>
          <a:lstStyle/>
          <a:p>
            <a:r>
              <a:rPr lang="en-US" sz="4400" i="1" dirty="0" err="1">
                <a:solidFill>
                  <a:srgbClr val="00B050"/>
                </a:solidFill>
                <a:latin typeface="Times New Roman" panose="02020603050405020304" pitchFamily="18" charset="0"/>
                <a:cs typeface="Times New Roman" panose="02020603050405020304" pitchFamily="18" charset="0"/>
              </a:rPr>
              <a:t>Hồ</a:t>
            </a:r>
            <a:r>
              <a:rPr lang="en-US" sz="4400" i="1" dirty="0">
                <a:solidFill>
                  <a:srgbClr val="00B050"/>
                </a:solidFill>
                <a:latin typeface="Times New Roman" panose="02020603050405020304" pitchFamily="18" charset="0"/>
                <a:cs typeface="Times New Roman" panose="02020603050405020304" pitchFamily="18" charset="0"/>
              </a:rPr>
              <a:t> </a:t>
            </a:r>
            <a:r>
              <a:rPr lang="en-US" sz="4400" i="1" dirty="0" err="1">
                <a:solidFill>
                  <a:srgbClr val="00B050"/>
                </a:solidFill>
                <a:latin typeface="Times New Roman" panose="02020603050405020304" pitchFamily="18" charset="0"/>
                <a:cs typeface="Times New Roman" panose="02020603050405020304" pitchFamily="18" charset="0"/>
              </a:rPr>
              <a:t>Xuân</a:t>
            </a:r>
            <a:r>
              <a:rPr lang="en-US" sz="4400" i="1" dirty="0">
                <a:solidFill>
                  <a:srgbClr val="00B050"/>
                </a:solidFill>
                <a:latin typeface="Times New Roman" panose="02020603050405020304" pitchFamily="18" charset="0"/>
                <a:cs typeface="Times New Roman" panose="02020603050405020304" pitchFamily="18" charset="0"/>
              </a:rPr>
              <a:t> </a:t>
            </a:r>
            <a:r>
              <a:rPr lang="en-US" sz="4400" i="1" dirty="0" err="1">
                <a:solidFill>
                  <a:srgbClr val="00B050"/>
                </a:solidFill>
                <a:latin typeface="Times New Roman" panose="02020603050405020304" pitchFamily="18" charset="0"/>
                <a:cs typeface="Times New Roman" panose="02020603050405020304" pitchFamily="18" charset="0"/>
              </a:rPr>
              <a:t>Hương</a:t>
            </a:r>
            <a:endParaRPr lang="en-US" sz="44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wipe(up)">
                                      <p:cBhvr>
                                        <p:cTn id="7" dur="7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E73DDC-4EB5-4189-82EC-201880184B35}"/>
              </a:ext>
            </a:extLst>
          </p:cNvPr>
          <p:cNvPicPr>
            <a:picLocks noChangeAspect="1"/>
          </p:cNvPicPr>
          <p:nvPr/>
        </p:nvPicPr>
        <p:blipFill>
          <a:blip r:embed="rId2"/>
          <a:stretch>
            <a:fillRect/>
          </a:stretch>
        </p:blipFill>
        <p:spPr>
          <a:xfrm>
            <a:off x="5754406" y="535258"/>
            <a:ext cx="6337609" cy="4237465"/>
          </a:xfrm>
          <a:prstGeom prst="rect">
            <a:avLst/>
          </a:prstGeom>
        </p:spPr>
      </p:pic>
      <p:sp>
        <p:nvSpPr>
          <p:cNvPr id="5" name="TextBox 4">
            <a:extLst>
              <a:ext uri="{FF2B5EF4-FFF2-40B4-BE49-F238E27FC236}">
                <a16:creationId xmlns:a16="http://schemas.microsoft.com/office/drawing/2014/main" id="{0018706C-9B3E-4753-AD92-A58AF050F0D3}"/>
              </a:ext>
            </a:extLst>
          </p:cNvPr>
          <p:cNvSpPr txBox="1"/>
          <p:nvPr/>
        </p:nvSpPr>
        <p:spPr>
          <a:xfrm>
            <a:off x="409923" y="1443841"/>
            <a:ext cx="6021259" cy="3970318"/>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                   </a:t>
            </a:r>
            <a:r>
              <a:rPr lang="vi-VN" sz="2800" b="1" dirty="0">
                <a:latin typeface="Times New Roman" pitchFamily="18" charset="0"/>
                <a:cs typeface="Times New Roman" pitchFamily="18" charset="0"/>
              </a:rPr>
              <a:t>Tự tình I</a:t>
            </a:r>
          </a:p>
          <a:p>
            <a:r>
              <a:rPr lang="vi-VN" sz="2800" dirty="0">
                <a:latin typeface="Times New Roman" pitchFamily="18" charset="0"/>
                <a:cs typeface="Times New Roman" pitchFamily="18" charset="0"/>
              </a:rPr>
              <a:t>Tiếng gà văng vẳng gáy trên bom,</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Oán hận trông ra khắp mọi chòm.</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Mõ thảm không khua mà cũng cốc,</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Chuông sầu chẳng đánh cớ sao om.</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Trước nghe những tiếng thêm rầu r</a:t>
            </a:r>
            <a:r>
              <a:rPr lang="en-US" sz="2800" dirty="0">
                <a:latin typeface="Times New Roman" pitchFamily="18" charset="0"/>
                <a:cs typeface="Times New Roman" pitchFamily="18" charset="0"/>
              </a:rPr>
              <a:t>ĩ</a:t>
            </a:r>
            <a:r>
              <a:rPr lang="vi-VN" sz="2800" dirty="0">
                <a:latin typeface="Times New Roman" pitchFamily="18" charset="0"/>
                <a:cs typeface="Times New Roman" pitchFamily="18" charset="0"/>
              </a:rPr>
              <a: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Sau giận vì duyên để mõm mòm.</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Tài tử văn nhân ai đó tá?</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Thân này đâu đã chịu già tom!</a:t>
            </a:r>
            <a:endParaRPr lang="en-US" sz="2800" dirty="0">
              <a:latin typeface="Times New Roman" pitchFamily="18" charset="0"/>
              <a:cs typeface="Times New Roman" pitchFamily="18" charset="0"/>
            </a:endParaRPr>
          </a:p>
        </p:txBody>
      </p:sp>
      <p:sp>
        <p:nvSpPr>
          <p:cNvPr id="2" name="Text Placeholder 1">
            <a:extLst>
              <a:ext uri="{FF2B5EF4-FFF2-40B4-BE49-F238E27FC236}">
                <a16:creationId xmlns:a16="http://schemas.microsoft.com/office/drawing/2014/main" id="{744BC65E-FC42-428A-85E6-0388035526C8}"/>
              </a:ext>
            </a:extLst>
          </p:cNvPr>
          <p:cNvSpPr>
            <a:spLocks noGrp="1"/>
          </p:cNvSpPr>
          <p:nvPr>
            <p:ph type="body" sz="quarter" idx="11"/>
          </p:nvPr>
        </p:nvSpPr>
        <p:spPr>
          <a:xfrm>
            <a:off x="235458" y="228600"/>
            <a:ext cx="11682092" cy="6400799"/>
          </a:xfrm>
        </p:spPr>
        <p:txBody>
          <a:bodyPr>
            <a:normAutofit/>
          </a:bodyPr>
          <a:lstStyle/>
          <a:p>
            <a:r>
              <a:rPr lang="en-US" sz="2800" dirty="0"/>
              <a:t>I. </a:t>
            </a:r>
            <a:r>
              <a:rPr lang="en-US" sz="2800" dirty="0" err="1"/>
              <a:t>Tìm</a:t>
            </a:r>
            <a:r>
              <a:rPr lang="en-US" sz="2800" dirty="0"/>
              <a:t> </a:t>
            </a:r>
            <a:r>
              <a:rPr lang="en-US" sz="2800" dirty="0" err="1"/>
              <a:t>hiểu</a:t>
            </a:r>
            <a:r>
              <a:rPr lang="en-US" sz="2800" dirty="0"/>
              <a:t> </a:t>
            </a:r>
            <a:r>
              <a:rPr lang="en-US" sz="2800" dirty="0" err="1"/>
              <a:t>chung</a:t>
            </a:r>
            <a:r>
              <a:rPr lang="en-US" sz="2800" dirty="0"/>
              <a:t>:</a:t>
            </a:r>
          </a:p>
          <a:p>
            <a:pPr marL="342900" indent="-342900">
              <a:buAutoNum type="arabicPeriod"/>
            </a:pPr>
            <a:r>
              <a:rPr lang="en-US" sz="2800" dirty="0" err="1"/>
              <a:t>Đọc</a:t>
            </a:r>
            <a:r>
              <a:rPr lang="en-US" sz="2800" dirty="0"/>
              <a:t>, </a:t>
            </a:r>
            <a:r>
              <a:rPr lang="en-US" sz="2800" dirty="0" err="1"/>
              <a:t>chú</a:t>
            </a:r>
            <a:r>
              <a:rPr lang="en-US" sz="2800" dirty="0"/>
              <a:t> </a:t>
            </a:r>
            <a:r>
              <a:rPr lang="en-US" sz="2800" dirty="0" err="1"/>
              <a:t>thích</a:t>
            </a:r>
            <a:r>
              <a:rPr lang="en-US" sz="2800" dirty="0"/>
              <a:t>:</a:t>
            </a:r>
          </a:p>
          <a:p>
            <a:endParaRPr lang="en-US" sz="2800" dirty="0"/>
          </a:p>
        </p:txBody>
      </p:sp>
    </p:spTree>
    <p:extLst>
      <p:ext uri="{BB962C8B-B14F-4D97-AF65-F5344CB8AC3E}">
        <p14:creationId xmlns:p14="http://schemas.microsoft.com/office/powerpoint/2010/main" val="4022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1BBCC-C59D-4A96-84E7-31DD8438CBD1}"/>
              </a:ext>
            </a:extLst>
          </p:cNvPr>
          <p:cNvSpPr>
            <a:spLocks noGrp="1"/>
          </p:cNvSpPr>
          <p:nvPr>
            <p:ph type="body" sz="quarter" idx="11"/>
          </p:nvPr>
        </p:nvSpPr>
        <p:spPr>
          <a:xfrm>
            <a:off x="443129" y="0"/>
            <a:ext cx="6558116" cy="3276600"/>
          </a:xfrm>
        </p:spPr>
        <p:txBody>
          <a:bodyPr>
            <a:noAutofit/>
          </a:bodyPr>
          <a:lstStyle/>
          <a:p>
            <a:pPr algn="just">
              <a:lnSpc>
                <a:spcPct val="100000"/>
              </a:lnSpc>
              <a:spcBef>
                <a:spcPts val="0"/>
              </a:spcBef>
            </a:pPr>
            <a:r>
              <a:rPr lang="en-US" sz="2800" b="1" dirty="0">
                <a:solidFill>
                  <a:srgbClr val="1D1B11"/>
                </a:solidFill>
                <a:effectLst/>
                <a:latin typeface="Times New Roman" pitchFamily="18" charset="0"/>
                <a:ea typeface="Calibri" panose="020F0502020204030204" pitchFamily="34" charset="0"/>
                <a:cs typeface="Times New Roman" panose="02020603050405020304" pitchFamily="18" charset="0"/>
              </a:rPr>
              <a:t> </a:t>
            </a:r>
            <a:r>
              <a:rPr lang="en-US" sz="2800" u="sng" dirty="0">
                <a:solidFill>
                  <a:srgbClr val="1D1B11"/>
                </a:solidFill>
                <a:ea typeface="Calibri" panose="020F0502020204030204" pitchFamily="34" charset="0"/>
              </a:rPr>
              <a:t>a</a:t>
            </a:r>
            <a:r>
              <a:rPr lang="en-US" sz="2800" b="1" u="sng"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u="sng"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2800" dirty="0">
              <a:effectLst/>
              <a:latin typeface="Times New Roman" pitchFamily="18" charset="0"/>
              <a:ea typeface="Calibri" panose="020F0502020204030204" pitchFamily="34" charset="0"/>
              <a:cs typeface="Times New Roman" pitchFamily="18" charset="0"/>
            </a:endParaRPr>
          </a:p>
          <a:p>
            <a:pPr algn="just">
              <a:lnSpc>
                <a:spcPct val="100000"/>
              </a:lnSpc>
              <a:spcBef>
                <a:spcPts val="0"/>
              </a:spcBef>
            </a:pPr>
            <a:r>
              <a:rPr lang="en-US" sz="2800" i="1" dirty="0">
                <a:solidFill>
                  <a:srgbClr val="1D1B11"/>
                </a:solidFill>
                <a:ea typeface="Calibri" panose="020F0502020204030204" pitchFamily="34"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Hồ</a:t>
            </a: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Xuân</a:t>
            </a: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0000"/>
              </a:lnSpc>
              <a:spcBef>
                <a:spcPts val="0"/>
              </a:spcBef>
            </a:pP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a typeface="Calibri" panose="020F0502020204030204" pitchFamily="34" charset="0"/>
              </a:rPr>
              <a:t>Quê</a:t>
            </a:r>
            <a:r>
              <a:rPr lang="en-US" sz="2800" b="0" dirty="0">
                <a:solidFill>
                  <a:srgbClr val="1D1B11"/>
                </a:solidFill>
                <a:ea typeface="Calibri" panose="020F0502020204030204" pitchFamily="34" charset="0"/>
              </a:rPr>
              <a:t>: </a:t>
            </a:r>
            <a:r>
              <a:rPr lang="en-US" sz="2800" b="0" dirty="0" err="1">
                <a:solidFill>
                  <a:srgbClr val="1D1B11"/>
                </a:solidFill>
                <a:ea typeface="Calibri" panose="020F0502020204030204" pitchFamily="34" charset="0"/>
              </a:rPr>
              <a:t>Nghệ</a:t>
            </a:r>
            <a:r>
              <a:rPr lang="en-US" sz="2800" b="0" dirty="0">
                <a:solidFill>
                  <a:srgbClr val="1D1B11"/>
                </a:solidFill>
                <a:ea typeface="Calibri" panose="020F0502020204030204" pitchFamily="34" charset="0"/>
              </a:rPr>
              <a:t> An,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pP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HXH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phúng</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đậm</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b="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Placeholder 4">
            <a:extLst>
              <a:ext uri="{FF2B5EF4-FFF2-40B4-BE49-F238E27FC236}">
                <a16:creationId xmlns:a16="http://schemas.microsoft.com/office/drawing/2014/main" id="{A7B15C13-DB3A-4DDF-A5CD-EAB64221CFB1}"/>
              </a:ext>
            </a:extLst>
          </p:cNvPr>
          <p:cNvPicPr>
            <a:picLocks noGrp="1" noChangeAspect="1"/>
          </p:cNvPicPr>
          <p:nvPr>
            <p:ph type="pic" sz="quarter" idx="10"/>
          </p:nvPr>
        </p:nvPicPr>
        <p:blipFill>
          <a:blip r:embed="rId3"/>
          <a:srcRect l="12206" r="12206"/>
          <a:stretch>
            <a:fillRect/>
          </a:stretch>
        </p:blipFill>
        <p:spPr>
          <a:xfrm>
            <a:off x="7187381" y="704811"/>
            <a:ext cx="4572000" cy="4654823"/>
          </a:xfrm>
          <a:prstGeom prst="rect">
            <a:avLst/>
          </a:prstGeom>
        </p:spPr>
      </p:pic>
      <p:sp>
        <p:nvSpPr>
          <p:cNvPr id="4" name="Rectangle 3"/>
          <p:cNvSpPr/>
          <p:nvPr/>
        </p:nvSpPr>
        <p:spPr>
          <a:xfrm>
            <a:off x="444823" y="3448198"/>
            <a:ext cx="6742557" cy="2677656"/>
          </a:xfrm>
          <a:prstGeom prst="rect">
            <a:avLst/>
          </a:prstGeom>
        </p:spPr>
        <p:txBody>
          <a:bodyPr wrap="square">
            <a:spAutoFit/>
          </a:bodyPr>
          <a:lstStyle/>
          <a:p>
            <a:pPr algn="just">
              <a:spcAft>
                <a:spcPts val="0"/>
              </a:spcAft>
            </a:pP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tác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buFontTx/>
              <a:buChar char="-"/>
            </a:pP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Hán</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Nôm</a:t>
            </a:r>
            <a:endPar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Lưu</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kí</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cổ</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thi</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mệnh</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danh</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bà</a:t>
            </a: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chúa</a:t>
            </a: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Nôm</a:t>
            </a: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105562"/>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14:presetBounceEnd="46000">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14:bounceEnd="46000">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14:bounceEnd="46000">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40000" fill="hold" grpId="0" nodeType="clickEffect" p14:presetBounceEnd="46000">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14:bounceEnd="46000">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14:bounceEnd="46000">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40000" fill="hold" grpId="0" nodeType="clickEffect" p14:presetBounceEnd="46000">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14:bounceEnd="46000">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14:bounceEnd="46000">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0000" fill="hold" grpId="0" nodeType="clickEffect" p14:presetBounceEnd="46000">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14:bounceEnd="46000">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14:bounceEnd="46000">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4000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4000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000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 tree, sky, outdoor&#10;&#10;Description automatically generated">
            <a:extLst>
              <a:ext uri="{FF2B5EF4-FFF2-40B4-BE49-F238E27FC236}">
                <a16:creationId xmlns:a16="http://schemas.microsoft.com/office/drawing/2014/main" id="{AB70006E-CFC5-4C2D-A049-B4A3B5EAD2B4}"/>
              </a:ext>
            </a:extLst>
          </p:cNvPr>
          <p:cNvPicPr>
            <a:picLocks noGrp="1" noChangeAspect="1"/>
          </p:cNvPicPr>
          <p:nvPr>
            <p:ph type="pic" sz="quarter" idx="10"/>
          </p:nvPr>
        </p:nvPicPr>
        <p:blipFill>
          <a:blip r:embed="rId3"/>
          <a:srcRect l="19592" r="19592"/>
          <a:stretch>
            <a:fillRect/>
          </a:stretch>
        </p:blipFill>
        <p:spPr>
          <a:xfrm>
            <a:off x="1270668" y="493877"/>
            <a:ext cx="9786213" cy="4654550"/>
          </a:xfrm>
        </p:spPr>
      </p:pic>
    </p:spTree>
    <p:extLst>
      <p:ext uri="{BB962C8B-B14F-4D97-AF65-F5344CB8AC3E}">
        <p14:creationId xmlns:p14="http://schemas.microsoft.com/office/powerpoint/2010/main" val="2832170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0835" y="900951"/>
            <a:ext cx="6208059" cy="4401205"/>
          </a:xfrm>
          <a:prstGeom prst="rect">
            <a:avLst/>
          </a:prstGeom>
          <a:noFill/>
        </p:spPr>
        <p:txBody>
          <a:bodyPr wrap="square" rtlCol="0">
            <a:spAutoFit/>
          </a:bodyPr>
          <a:lstStyle/>
          <a:p>
            <a:pPr algn="ctr"/>
            <a:r>
              <a:rPr lang="en-US" sz="2800" b="1">
                <a:latin typeface="Times New Roman" pitchFamily="18" charset="0"/>
                <a:cs typeface="Times New Roman" pitchFamily="18" charset="0"/>
              </a:rPr>
              <a:t>Vịnh nằm ngủ</a:t>
            </a:r>
          </a:p>
          <a:p>
            <a:pPr algn="ctr"/>
            <a:r>
              <a:rPr lang="vi-VN" sz="2800">
                <a:latin typeface="Times New Roman" pitchFamily="18" charset="0"/>
                <a:cs typeface="Times New Roman" pitchFamily="18" charset="0"/>
              </a:rPr>
              <a:t>Mùa hè hây hẩy gió nồm đông,</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Tiên nữ nằm chơi quá giấc nồng.</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Lược trúc chải cài trên mái tóc,</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Yếm đào trễ xuống dưới nương long.</a:t>
            </a:r>
            <a:endParaRPr lang="en-US" sz="2800">
              <a:latin typeface="Times New Roman" pitchFamily="18" charset="0"/>
              <a:cs typeface="Times New Roman" pitchFamily="18" charset="0"/>
            </a:endParaRPr>
          </a:p>
          <a:p>
            <a:pPr algn="ctr"/>
            <a:r>
              <a:rPr lang="vi-VN" sz="2800">
                <a:latin typeface="Times New Roman" pitchFamily="18" charset="0"/>
                <a:cs typeface="Times New Roman" pitchFamily="18" charset="0"/>
              </a:rPr>
              <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Ðôi gò Bồng Đảo sương còn ngậm,</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Một lạch Đào Nguyên suối chửa thông.</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Quân tử dùng dằng đi chẳng dứt,</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Ði thì cũng dở ở sao xong.</a:t>
            </a:r>
            <a:endParaRPr lang="en-US" sz="2800">
              <a:latin typeface="Times New Roman" pitchFamily="18" charset="0"/>
              <a:cs typeface="Times New Roman" pitchFamily="18" charset="0"/>
            </a:endParaRPr>
          </a:p>
        </p:txBody>
      </p:sp>
      <p:sp>
        <p:nvSpPr>
          <p:cNvPr id="7" name="TextBox 6"/>
          <p:cNvSpPr txBox="1"/>
          <p:nvPr/>
        </p:nvSpPr>
        <p:spPr>
          <a:xfrm>
            <a:off x="416859" y="887507"/>
            <a:ext cx="5795681" cy="4832092"/>
          </a:xfrm>
          <a:prstGeom prst="rect">
            <a:avLst/>
          </a:prstGeom>
          <a:noFill/>
        </p:spPr>
        <p:txBody>
          <a:bodyPr wrap="square" rtlCol="0">
            <a:spAutoFit/>
          </a:bodyPr>
          <a:lstStyle/>
          <a:p>
            <a:pPr algn="ctr"/>
            <a:r>
              <a:rPr lang="en-US" sz="2800" b="1">
                <a:latin typeface="Times New Roman" pitchFamily="18" charset="0"/>
                <a:cs typeface="Times New Roman" pitchFamily="18" charset="0"/>
              </a:rPr>
              <a:t>Cái quạt</a:t>
            </a:r>
          </a:p>
          <a:p>
            <a:pPr algn="ctr"/>
            <a:r>
              <a:rPr lang="vi-VN" sz="2800">
                <a:latin typeface="Times New Roman" pitchFamily="18" charset="0"/>
                <a:cs typeface="Times New Roman" pitchFamily="18" charset="0"/>
              </a:rPr>
              <a:t>Một lỗ xâu xâu mấy cũng vừa,</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Duyên này tác hợp tự ngàn xưa.</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Chành ra ba góc da còn thiếu,</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Khép lại đôi bên thịt vẫn thừa</a:t>
            </a:r>
            <a:endParaRPr lang="en-US" sz="2800">
              <a:latin typeface="Times New Roman" pitchFamily="18" charset="0"/>
              <a:cs typeface="Times New Roman" pitchFamily="18" charset="0"/>
            </a:endParaRPr>
          </a:p>
          <a:p>
            <a:pPr algn="ctr"/>
            <a:endParaRPr lang="en-US" sz="2800">
              <a:latin typeface="Times New Roman" pitchFamily="18" charset="0"/>
              <a:cs typeface="Times New Roman" pitchFamily="18" charset="0"/>
            </a:endParaRPr>
          </a:p>
          <a:p>
            <a:pPr algn="ctr"/>
            <a:r>
              <a:rPr lang="vi-VN" sz="2800">
                <a:latin typeface="Times New Roman" pitchFamily="18" charset="0"/>
                <a:cs typeface="Times New Roman" pitchFamily="18" charset="0"/>
              </a:rPr>
              <a:t>Mát mặt anh hùng khi tắt gió,</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Che đầu quân tử lúc sa mưa.</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Nâng niu ướm hỏi người trong trướng,</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Phì phạch trong lòng đã sướng chưa.</a:t>
            </a:r>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cxnSp>
        <p:nvCxnSpPr>
          <p:cNvPr id="9" name="Straight Connector 8"/>
          <p:cNvCxnSpPr/>
          <p:nvPr/>
        </p:nvCxnSpPr>
        <p:spPr>
          <a:xfrm>
            <a:off x="6078070" y="1035424"/>
            <a:ext cx="124437" cy="4168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8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65" name="Picture 6264" descr="Calendar&#10;&#10;Description automatically generated">
            <a:extLst>
              <a:ext uri="{FF2B5EF4-FFF2-40B4-BE49-F238E27FC236}">
                <a16:creationId xmlns:a16="http://schemas.microsoft.com/office/drawing/2014/main" id="{EA298D08-9198-4302-B22F-224B9F54E94D}"/>
              </a:ext>
            </a:extLst>
          </p:cNvPr>
          <p:cNvPicPr>
            <a:picLocks noChangeAspect="1"/>
          </p:cNvPicPr>
          <p:nvPr/>
        </p:nvPicPr>
        <p:blipFill rotWithShape="1">
          <a:blip r:embed="rId3"/>
          <a:srcRect t="-30000" b="-30000"/>
          <a:stretch/>
        </p:blipFill>
        <p:spPr>
          <a:xfrm>
            <a:off x="7222732" y="470647"/>
            <a:ext cx="4969267" cy="7221072"/>
          </a:xfrm>
          <a:prstGeom prst="rect">
            <a:avLst/>
          </a:prstGeom>
        </p:spPr>
      </p:pic>
      <p:sp>
        <p:nvSpPr>
          <p:cNvPr id="6268" name="Freeform: Shape 6267">
            <a:extLst>
              <a:ext uri="{FF2B5EF4-FFF2-40B4-BE49-F238E27FC236}">
                <a16:creationId xmlns:a16="http://schemas.microsoft.com/office/drawing/2014/main" id="{C28043B1-F81E-44CE-93CA-DC37000F30BB}"/>
              </a:ext>
            </a:extLst>
          </p:cNvPr>
          <p:cNvSpPr/>
          <p:nvPr/>
        </p:nvSpPr>
        <p:spPr>
          <a:xfrm>
            <a:off x="-288413" y="1952593"/>
            <a:ext cx="2014543"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400" b="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xứ</a:t>
            </a:r>
            <a:endParaRPr lang="en-US" sz="2400" b="1" kern="1200" dirty="0">
              <a:latin typeface="Times New Roman" panose="02020603050405020304" pitchFamily="18" charset="0"/>
              <a:cs typeface="Times New Roman" panose="02020603050405020304" pitchFamily="18" charset="0"/>
            </a:endParaRPr>
          </a:p>
        </p:txBody>
      </p:sp>
      <p:sp>
        <p:nvSpPr>
          <p:cNvPr id="6270" name="Freeform: Shape 6269">
            <a:extLst>
              <a:ext uri="{FF2B5EF4-FFF2-40B4-BE49-F238E27FC236}">
                <a16:creationId xmlns:a16="http://schemas.microsoft.com/office/drawing/2014/main" id="{1B946A7D-1CCD-4F6D-BD81-B913D04F3DC3}"/>
              </a:ext>
            </a:extLst>
          </p:cNvPr>
          <p:cNvSpPr/>
          <p:nvPr/>
        </p:nvSpPr>
        <p:spPr>
          <a:xfrm>
            <a:off x="1836535" y="1952593"/>
            <a:ext cx="4947340" cy="673200"/>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1" algn="l" defTabSz="1289050">
              <a:lnSpc>
                <a:spcPct val="90000"/>
              </a:lnSpc>
              <a:spcBef>
                <a:spcPct val="0"/>
              </a:spcBef>
              <a:spcAft>
                <a:spcPct val="15000"/>
              </a:spcAft>
            </a:pP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chùm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6271" name="Freeform: Shape 6270">
            <a:extLst>
              <a:ext uri="{FF2B5EF4-FFF2-40B4-BE49-F238E27FC236}">
                <a16:creationId xmlns:a16="http://schemas.microsoft.com/office/drawing/2014/main" id="{48AB3453-ECD8-4A8B-B327-2E4FE40AFCD4}"/>
              </a:ext>
            </a:extLst>
          </p:cNvPr>
          <p:cNvSpPr/>
          <p:nvPr/>
        </p:nvSpPr>
        <p:spPr>
          <a:xfrm>
            <a:off x="143030" y="2755800"/>
            <a:ext cx="1512528"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endParaRPr lang="en-US" sz="2900" kern="1200"/>
          </a:p>
        </p:txBody>
      </p:sp>
      <p:sp>
        <p:nvSpPr>
          <p:cNvPr id="3137" name="Freeform: Shape 3136">
            <a:extLst>
              <a:ext uri="{FF2B5EF4-FFF2-40B4-BE49-F238E27FC236}">
                <a16:creationId xmlns:a16="http://schemas.microsoft.com/office/drawing/2014/main" id="{6D21E33D-7522-4ACE-AE2B-AFB17EBDE738}"/>
              </a:ext>
            </a:extLst>
          </p:cNvPr>
          <p:cNvSpPr/>
          <p:nvPr/>
        </p:nvSpPr>
        <p:spPr>
          <a:xfrm>
            <a:off x="1870489" y="2890251"/>
            <a:ext cx="4947340" cy="1003297"/>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R="57150" lvl="0" algn="just">
              <a:lnSpc>
                <a:spcPct val="115000"/>
              </a:lnSpc>
              <a:spcAft>
                <a:spcPts val="0"/>
              </a:spcAft>
              <a:tabLst>
                <a:tab pos="57150" algn="l"/>
                <a:tab pos="152400" algn="l"/>
              </a:tabLst>
            </a:pPr>
            <a:r>
              <a:rPr lang="en-US" sz="2400" dirty="0" err="1">
                <a:solidFill>
                  <a:srgbClr val="1D1B11"/>
                </a:solidFill>
                <a:effectLst/>
                <a:latin typeface="Times New Roman" panose="02020603050405020304" pitchFamily="18" charset="0"/>
                <a:ea typeface="Times New Roman" panose="02020603050405020304" pitchFamily="18" charset="0"/>
              </a:rPr>
              <a:t>Thơ</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Nôm</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đường</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luật</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viết</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theo</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thể</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thất</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ngôn</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bát</a:t>
            </a:r>
            <a:r>
              <a:rPr lang="en-US" sz="2400" dirty="0">
                <a:solidFill>
                  <a:srgbClr val="1D1B11"/>
                </a:solidFill>
                <a:effectLst/>
                <a:latin typeface="Times New Roman" panose="02020603050405020304" pitchFamily="18" charset="0"/>
                <a:ea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rPr>
              <a:t>cú</a:t>
            </a:r>
            <a:r>
              <a:rPr lang="en-US" sz="2400" dirty="0">
                <a:solidFill>
                  <a:srgbClr val="1D1B11"/>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190" name="TextBox 3189">
            <a:extLst>
              <a:ext uri="{FF2B5EF4-FFF2-40B4-BE49-F238E27FC236}">
                <a16:creationId xmlns:a16="http://schemas.microsoft.com/office/drawing/2014/main" id="{30F8B87D-DB6F-47DD-AC3F-AA5B70A9C2A9}"/>
              </a:ext>
            </a:extLst>
          </p:cNvPr>
          <p:cNvSpPr txBox="1"/>
          <p:nvPr/>
        </p:nvSpPr>
        <p:spPr>
          <a:xfrm>
            <a:off x="360029" y="636121"/>
            <a:ext cx="3712035" cy="517065"/>
          </a:xfrm>
          <a:prstGeom prst="rect">
            <a:avLst/>
          </a:prstGeom>
          <a:noFill/>
        </p:spPr>
        <p:txBody>
          <a:bodyPr wrap="square">
            <a:spAutoFit/>
          </a:bodyPr>
          <a:lstStyle/>
          <a:p>
            <a:pPr algn="just">
              <a:lnSpc>
                <a:spcPct val="115000"/>
              </a:lnSpc>
              <a:spcAft>
                <a:spcPts val="800"/>
              </a:spcAft>
            </a:pPr>
            <a:r>
              <a:rPr lang="en-US" sz="2400" b="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b</a:t>
            </a:r>
            <a:r>
              <a:rPr lang="en-US" sz="2400" b="1" dirty="0" smtClean="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smtClean="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(II):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91" name="Freeform: Shape 3190">
            <a:extLst>
              <a:ext uri="{FF2B5EF4-FFF2-40B4-BE49-F238E27FC236}">
                <a16:creationId xmlns:a16="http://schemas.microsoft.com/office/drawing/2014/main" id="{2B450B8E-0C35-44EA-B760-43A52C1AAC95}"/>
              </a:ext>
            </a:extLst>
          </p:cNvPr>
          <p:cNvSpPr/>
          <p:nvPr/>
        </p:nvSpPr>
        <p:spPr>
          <a:xfrm>
            <a:off x="-120978" y="3241546"/>
            <a:ext cx="1933759"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400" b="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loại</a:t>
            </a:r>
            <a:endParaRPr lang="en-US" sz="2400" b="1" kern="1200" dirty="0">
              <a:latin typeface="Times New Roman" panose="02020603050405020304" pitchFamily="18" charset="0"/>
              <a:cs typeface="Times New Roman" panose="02020603050405020304" pitchFamily="18" charset="0"/>
            </a:endParaRPr>
          </a:p>
        </p:txBody>
      </p:sp>
      <p:sp>
        <p:nvSpPr>
          <p:cNvPr id="3193" name="Freeform: Shape 3192">
            <a:extLst>
              <a:ext uri="{FF2B5EF4-FFF2-40B4-BE49-F238E27FC236}">
                <a16:creationId xmlns:a16="http://schemas.microsoft.com/office/drawing/2014/main" id="{1312288E-C979-4C18-BA8D-CFFE7024A1D0}"/>
              </a:ext>
            </a:extLst>
          </p:cNvPr>
          <p:cNvSpPr/>
          <p:nvPr/>
        </p:nvSpPr>
        <p:spPr>
          <a:xfrm>
            <a:off x="1870489" y="4079513"/>
            <a:ext cx="5055658" cy="1087800"/>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nSpc>
                <a:spcPct val="115000"/>
              </a:lnSpc>
              <a:spcAft>
                <a:spcPts val="800"/>
              </a:spcAft>
            </a:pP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94" name="Freeform: Shape 3193">
            <a:extLst>
              <a:ext uri="{FF2B5EF4-FFF2-40B4-BE49-F238E27FC236}">
                <a16:creationId xmlns:a16="http://schemas.microsoft.com/office/drawing/2014/main" id="{41480730-B68D-4EE6-8399-63D00DC35D04}"/>
              </a:ext>
            </a:extLst>
          </p:cNvPr>
          <p:cNvSpPr/>
          <p:nvPr/>
        </p:nvSpPr>
        <p:spPr>
          <a:xfrm>
            <a:off x="-1" y="4349613"/>
            <a:ext cx="1958063"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400" b="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1"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wipe(left)">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265"/>
                                        </p:tgtEl>
                                        <p:attrNameLst>
                                          <p:attrName>style.visibility</p:attrName>
                                        </p:attrNameLst>
                                      </p:cBhvr>
                                      <p:to>
                                        <p:strVal val="visible"/>
                                      </p:to>
                                    </p:set>
                                    <p:animEffect transition="in" filter="circle(in)">
                                      <p:cBhvr>
                                        <p:cTn id="12" dur="2000"/>
                                        <p:tgtEl>
                                          <p:spTgt spid="62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68"/>
                                        </p:tgtEl>
                                        <p:attrNameLst>
                                          <p:attrName>style.visibility</p:attrName>
                                        </p:attrNameLst>
                                      </p:cBhvr>
                                      <p:to>
                                        <p:strVal val="visible"/>
                                      </p:to>
                                    </p:set>
                                    <p:animEffect transition="in" filter="wipe(left)">
                                      <p:cBhvr>
                                        <p:cTn id="17" dur="500"/>
                                        <p:tgtEl>
                                          <p:spTgt spid="62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70"/>
                                        </p:tgtEl>
                                        <p:attrNameLst>
                                          <p:attrName>style.visibility</p:attrName>
                                        </p:attrNameLst>
                                      </p:cBhvr>
                                      <p:to>
                                        <p:strVal val="visible"/>
                                      </p:to>
                                    </p:set>
                                    <p:animEffect transition="in" filter="wipe(left)">
                                      <p:cBhvr>
                                        <p:cTn id="22" dur="500"/>
                                        <p:tgtEl>
                                          <p:spTgt spid="62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91"/>
                                        </p:tgtEl>
                                        <p:attrNameLst>
                                          <p:attrName>style.visibility</p:attrName>
                                        </p:attrNameLst>
                                      </p:cBhvr>
                                      <p:to>
                                        <p:strVal val="visible"/>
                                      </p:to>
                                    </p:set>
                                    <p:animEffect transition="in" filter="wipe(left)">
                                      <p:cBhvr>
                                        <p:cTn id="27" dur="500"/>
                                        <p:tgtEl>
                                          <p:spTgt spid="31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37"/>
                                        </p:tgtEl>
                                        <p:attrNameLst>
                                          <p:attrName>style.visibility</p:attrName>
                                        </p:attrNameLst>
                                      </p:cBhvr>
                                      <p:to>
                                        <p:strVal val="visible"/>
                                      </p:to>
                                    </p:set>
                                    <p:animEffect transition="in" filter="wipe(left)">
                                      <p:cBhvr>
                                        <p:cTn id="32" dur="500"/>
                                        <p:tgtEl>
                                          <p:spTgt spid="31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94"/>
                                        </p:tgtEl>
                                        <p:attrNameLst>
                                          <p:attrName>style.visibility</p:attrName>
                                        </p:attrNameLst>
                                      </p:cBhvr>
                                      <p:to>
                                        <p:strVal val="visible"/>
                                      </p:to>
                                    </p:set>
                                    <p:animEffect transition="in" filter="wipe(left)">
                                      <p:cBhvr>
                                        <p:cTn id="37" dur="500"/>
                                        <p:tgtEl>
                                          <p:spTgt spid="319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93"/>
                                        </p:tgtEl>
                                        <p:attrNameLst>
                                          <p:attrName>style.visibility</p:attrName>
                                        </p:attrNameLst>
                                      </p:cBhvr>
                                      <p:to>
                                        <p:strVal val="visible"/>
                                      </p:to>
                                    </p:set>
                                    <p:animEffect transition="in" filter="wipe(left)">
                                      <p:cBhvr>
                                        <p:cTn id="42" dur="500"/>
                                        <p:tgtEl>
                                          <p:spTgt spid="3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8" grpId="0"/>
      <p:bldP spid="6270" grpId="0" animBg="1"/>
      <p:bldP spid="3137" grpId="0" animBg="1"/>
      <p:bldP spid="3190" grpId="0"/>
      <p:bldP spid="3191" grpId="0"/>
      <p:bldP spid="3193" grpId="0" animBg="1"/>
      <p:bldP spid="3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69780110"/>
              </p:ext>
            </p:extLst>
          </p:nvPr>
        </p:nvGraphicFramePr>
        <p:xfrm>
          <a:off x="215153" y="134471"/>
          <a:ext cx="11903275" cy="6373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 y="1021981"/>
            <a:ext cx="3980330" cy="2862322"/>
          </a:xfrm>
          <a:prstGeom prst="rect">
            <a:avLst/>
          </a:prstGeom>
          <a:noFill/>
        </p:spPr>
        <p:txBody>
          <a:bodyPr wrap="square" rtlCol="0">
            <a:spAutoFit/>
          </a:bodyPr>
          <a:lstStyle/>
          <a:p>
            <a:pPr algn="ctr"/>
            <a:r>
              <a:rPr lang="vi-VN" sz="2000" b="1" dirty="0">
                <a:solidFill>
                  <a:srgbClr val="C00000"/>
                </a:solidFill>
                <a:latin typeface="Times New Roman" pitchFamily="18" charset="0"/>
                <a:cs typeface="Times New Roman" pitchFamily="18" charset="0"/>
              </a:rPr>
              <a:t>Tự tình I</a:t>
            </a:r>
          </a:p>
          <a:p>
            <a:pPr algn="ctr"/>
            <a:r>
              <a:rPr lang="vi-VN" sz="2000" dirty="0">
                <a:solidFill>
                  <a:srgbClr val="C00000"/>
                </a:solidFill>
                <a:latin typeface="Times New Roman" pitchFamily="18" charset="0"/>
                <a:cs typeface="Times New Roman" pitchFamily="18" charset="0"/>
              </a:rPr>
              <a:t>Tiếng gà văng vẳng gáy trên bom,</a:t>
            </a:r>
            <a:br>
              <a:rPr lang="vi-VN" sz="2000" dirty="0">
                <a:solidFill>
                  <a:srgbClr val="C00000"/>
                </a:solidFill>
                <a:latin typeface="Times New Roman" pitchFamily="18" charset="0"/>
                <a:cs typeface="Times New Roman" pitchFamily="18" charset="0"/>
              </a:rPr>
            </a:br>
            <a:r>
              <a:rPr lang="vi-VN" sz="2000" dirty="0">
                <a:solidFill>
                  <a:srgbClr val="C00000"/>
                </a:solidFill>
                <a:latin typeface="Times New Roman" pitchFamily="18" charset="0"/>
                <a:cs typeface="Times New Roman" pitchFamily="18" charset="0"/>
              </a:rPr>
              <a:t>Oán hận trông ra khắp mọi chòm.</a:t>
            </a:r>
            <a:br>
              <a:rPr lang="vi-VN" sz="2000" dirty="0">
                <a:solidFill>
                  <a:srgbClr val="C00000"/>
                </a:solidFill>
                <a:latin typeface="Times New Roman" pitchFamily="18" charset="0"/>
                <a:cs typeface="Times New Roman" pitchFamily="18" charset="0"/>
              </a:rPr>
            </a:br>
            <a:r>
              <a:rPr lang="vi-VN" sz="2000" dirty="0">
                <a:solidFill>
                  <a:srgbClr val="C00000"/>
                </a:solidFill>
                <a:latin typeface="Times New Roman" pitchFamily="18" charset="0"/>
                <a:cs typeface="Times New Roman" pitchFamily="18" charset="0"/>
              </a:rPr>
              <a:t>Mõ thảm không khua mà cũng cốc,</a:t>
            </a:r>
            <a:br>
              <a:rPr lang="vi-VN" sz="2000" dirty="0">
                <a:solidFill>
                  <a:srgbClr val="C00000"/>
                </a:solidFill>
                <a:latin typeface="Times New Roman" pitchFamily="18" charset="0"/>
                <a:cs typeface="Times New Roman" pitchFamily="18" charset="0"/>
              </a:rPr>
            </a:br>
            <a:r>
              <a:rPr lang="vi-VN" sz="2000" dirty="0">
                <a:solidFill>
                  <a:srgbClr val="C00000"/>
                </a:solidFill>
                <a:latin typeface="Times New Roman" pitchFamily="18" charset="0"/>
                <a:cs typeface="Times New Roman" pitchFamily="18" charset="0"/>
              </a:rPr>
              <a:t>Chuông sầu chẳng đánh cớ sao om.</a:t>
            </a:r>
            <a:br>
              <a:rPr lang="vi-VN" sz="2000" dirty="0">
                <a:solidFill>
                  <a:srgbClr val="C00000"/>
                </a:solidFill>
                <a:latin typeface="Times New Roman" pitchFamily="18" charset="0"/>
                <a:cs typeface="Times New Roman" pitchFamily="18" charset="0"/>
              </a:rPr>
            </a:br>
            <a:r>
              <a:rPr lang="vi-VN" sz="2000" dirty="0">
                <a:solidFill>
                  <a:srgbClr val="C00000"/>
                </a:solidFill>
                <a:latin typeface="Times New Roman" pitchFamily="18" charset="0"/>
                <a:cs typeface="Times New Roman" pitchFamily="18" charset="0"/>
              </a:rPr>
              <a:t>Trước nghe những tiếng thêm rầu rỉ,</a:t>
            </a:r>
            <a:br>
              <a:rPr lang="vi-VN" sz="2000" dirty="0">
                <a:solidFill>
                  <a:srgbClr val="C00000"/>
                </a:solidFill>
                <a:latin typeface="Times New Roman" pitchFamily="18" charset="0"/>
                <a:cs typeface="Times New Roman" pitchFamily="18" charset="0"/>
              </a:rPr>
            </a:br>
            <a:r>
              <a:rPr lang="vi-VN" sz="2000" dirty="0">
                <a:solidFill>
                  <a:srgbClr val="C00000"/>
                </a:solidFill>
                <a:latin typeface="Times New Roman" pitchFamily="18" charset="0"/>
                <a:cs typeface="Times New Roman" pitchFamily="18" charset="0"/>
              </a:rPr>
              <a:t>Sau giận vì duyên để mõm mòm.</a:t>
            </a:r>
            <a:br>
              <a:rPr lang="vi-VN" sz="2000" dirty="0">
                <a:solidFill>
                  <a:srgbClr val="C00000"/>
                </a:solidFill>
                <a:latin typeface="Times New Roman" pitchFamily="18" charset="0"/>
                <a:cs typeface="Times New Roman" pitchFamily="18" charset="0"/>
              </a:rPr>
            </a:br>
            <a:r>
              <a:rPr lang="vi-VN" sz="2000" dirty="0">
                <a:solidFill>
                  <a:srgbClr val="C00000"/>
                </a:solidFill>
                <a:latin typeface="Times New Roman" pitchFamily="18" charset="0"/>
                <a:cs typeface="Times New Roman" pitchFamily="18" charset="0"/>
              </a:rPr>
              <a:t>Tài tử văn nhân ai đó tá?</a:t>
            </a:r>
            <a:br>
              <a:rPr lang="vi-VN" sz="2000" dirty="0">
                <a:solidFill>
                  <a:srgbClr val="C00000"/>
                </a:solidFill>
                <a:latin typeface="Times New Roman" pitchFamily="18" charset="0"/>
                <a:cs typeface="Times New Roman" pitchFamily="18" charset="0"/>
              </a:rPr>
            </a:br>
            <a:r>
              <a:rPr lang="vi-VN" sz="2000" dirty="0">
                <a:solidFill>
                  <a:srgbClr val="C00000"/>
                </a:solidFill>
                <a:latin typeface="Times New Roman" pitchFamily="18" charset="0"/>
                <a:cs typeface="Times New Roman" pitchFamily="18" charset="0"/>
              </a:rPr>
              <a:t>Thân này đâu đã chịu già tom!</a:t>
            </a:r>
            <a:endParaRPr lang="en-US" sz="2000" dirty="0">
              <a:solidFill>
                <a:srgbClr val="C00000"/>
              </a:solidFill>
              <a:latin typeface="Times New Roman" pitchFamily="18" charset="0"/>
              <a:cs typeface="Times New Roman" pitchFamily="18" charset="0"/>
            </a:endParaRPr>
          </a:p>
        </p:txBody>
      </p:sp>
      <p:sp>
        <p:nvSpPr>
          <p:cNvPr id="4" name="TextBox 3"/>
          <p:cNvSpPr txBox="1"/>
          <p:nvPr/>
        </p:nvSpPr>
        <p:spPr>
          <a:xfrm>
            <a:off x="4074460" y="1156888"/>
            <a:ext cx="3745237" cy="3477875"/>
          </a:xfrm>
          <a:prstGeom prst="rect">
            <a:avLst/>
          </a:prstGeom>
          <a:noFill/>
        </p:spPr>
        <p:txBody>
          <a:bodyPr wrap="square" rtlCol="0">
            <a:spAutoFit/>
          </a:bodyPr>
          <a:lstStyle/>
          <a:p>
            <a:pPr algn="ctr"/>
            <a:r>
              <a:rPr lang="vi-VN" sz="2000" b="1" dirty="0">
                <a:solidFill>
                  <a:srgbClr val="00B050"/>
                </a:solidFill>
                <a:latin typeface="Times New Roman" pitchFamily="18" charset="0"/>
                <a:cs typeface="Times New Roman" pitchFamily="18" charset="0"/>
              </a:rPr>
              <a:t>Tự tình II</a:t>
            </a:r>
            <a:r>
              <a:rPr lang="vi-VN" sz="2000" dirty="0">
                <a:solidFill>
                  <a:srgbClr val="00B050"/>
                </a:solidFill>
                <a:latin typeface="Times New Roman" pitchFamily="18" charset="0"/>
                <a:cs typeface="Times New Roman" pitchFamily="18" charset="0"/>
              </a:rPr>
              <a:t/>
            </a:r>
            <a:br>
              <a:rPr lang="vi-VN" sz="2000" dirty="0">
                <a:solidFill>
                  <a:srgbClr val="00B050"/>
                </a:solidFill>
                <a:latin typeface="Times New Roman" pitchFamily="18" charset="0"/>
                <a:cs typeface="Times New Roman" pitchFamily="18" charset="0"/>
              </a:rPr>
            </a:br>
            <a:r>
              <a:rPr lang="vi-VN" sz="2000" dirty="0">
                <a:solidFill>
                  <a:srgbClr val="00B050"/>
                </a:solidFill>
                <a:latin typeface="Times New Roman" pitchFamily="18" charset="0"/>
                <a:cs typeface="Times New Roman" pitchFamily="18" charset="0"/>
              </a:rPr>
              <a:t>Đêm khuya văng vẳng trống canh dồn,</a:t>
            </a:r>
            <a:br>
              <a:rPr lang="vi-VN" sz="2000" dirty="0">
                <a:solidFill>
                  <a:srgbClr val="00B050"/>
                </a:solidFill>
                <a:latin typeface="Times New Roman" pitchFamily="18" charset="0"/>
                <a:cs typeface="Times New Roman" pitchFamily="18" charset="0"/>
              </a:rPr>
            </a:br>
            <a:r>
              <a:rPr lang="vi-VN" sz="2000" dirty="0">
                <a:solidFill>
                  <a:srgbClr val="00B050"/>
                </a:solidFill>
                <a:latin typeface="Times New Roman" pitchFamily="18" charset="0"/>
                <a:cs typeface="Times New Roman" pitchFamily="18" charset="0"/>
              </a:rPr>
              <a:t>Trơ cái hồng nhan với nước non.</a:t>
            </a:r>
            <a:br>
              <a:rPr lang="vi-VN" sz="2000" dirty="0">
                <a:solidFill>
                  <a:srgbClr val="00B050"/>
                </a:solidFill>
                <a:latin typeface="Times New Roman" pitchFamily="18" charset="0"/>
                <a:cs typeface="Times New Roman" pitchFamily="18" charset="0"/>
              </a:rPr>
            </a:br>
            <a:r>
              <a:rPr lang="vi-VN" sz="2000" dirty="0">
                <a:solidFill>
                  <a:srgbClr val="00B050"/>
                </a:solidFill>
                <a:latin typeface="Times New Roman" pitchFamily="18" charset="0"/>
                <a:cs typeface="Times New Roman" pitchFamily="18" charset="0"/>
              </a:rPr>
              <a:t>Chén rượu hương đưa say lại tỉnh,</a:t>
            </a:r>
            <a:br>
              <a:rPr lang="vi-VN" sz="2000" dirty="0">
                <a:solidFill>
                  <a:srgbClr val="00B050"/>
                </a:solidFill>
                <a:latin typeface="Times New Roman" pitchFamily="18" charset="0"/>
                <a:cs typeface="Times New Roman" pitchFamily="18" charset="0"/>
              </a:rPr>
            </a:br>
            <a:r>
              <a:rPr lang="vi-VN" sz="2000" dirty="0">
                <a:solidFill>
                  <a:srgbClr val="00B050"/>
                </a:solidFill>
                <a:latin typeface="Times New Roman" pitchFamily="18" charset="0"/>
                <a:cs typeface="Times New Roman" pitchFamily="18" charset="0"/>
              </a:rPr>
              <a:t>Vầng trăng bóng xế khuyết chưa tròn,</a:t>
            </a:r>
            <a:br>
              <a:rPr lang="vi-VN" sz="2000" dirty="0">
                <a:solidFill>
                  <a:srgbClr val="00B050"/>
                </a:solidFill>
                <a:latin typeface="Times New Roman" pitchFamily="18" charset="0"/>
                <a:cs typeface="Times New Roman" pitchFamily="18" charset="0"/>
              </a:rPr>
            </a:br>
            <a:r>
              <a:rPr lang="vi-VN" sz="2000" dirty="0">
                <a:solidFill>
                  <a:srgbClr val="00B050"/>
                </a:solidFill>
                <a:latin typeface="Times New Roman" pitchFamily="18" charset="0"/>
                <a:cs typeface="Times New Roman" pitchFamily="18" charset="0"/>
              </a:rPr>
              <a:t>Xiên ngang mặt đất, rêu từng đám.</a:t>
            </a:r>
            <a:br>
              <a:rPr lang="vi-VN" sz="2000" dirty="0">
                <a:solidFill>
                  <a:srgbClr val="00B050"/>
                </a:solidFill>
                <a:latin typeface="Times New Roman" pitchFamily="18" charset="0"/>
                <a:cs typeface="Times New Roman" pitchFamily="18" charset="0"/>
              </a:rPr>
            </a:br>
            <a:r>
              <a:rPr lang="vi-VN" sz="2000" dirty="0">
                <a:solidFill>
                  <a:srgbClr val="00B050"/>
                </a:solidFill>
                <a:latin typeface="Times New Roman" pitchFamily="18" charset="0"/>
                <a:cs typeface="Times New Roman" pitchFamily="18" charset="0"/>
              </a:rPr>
              <a:t>Đâm toạc chân mây, đá mấy hòn.</a:t>
            </a:r>
            <a:br>
              <a:rPr lang="vi-VN" sz="2000" dirty="0">
                <a:solidFill>
                  <a:srgbClr val="00B050"/>
                </a:solidFill>
                <a:latin typeface="Times New Roman" pitchFamily="18" charset="0"/>
                <a:cs typeface="Times New Roman" pitchFamily="18" charset="0"/>
              </a:rPr>
            </a:br>
            <a:r>
              <a:rPr lang="vi-VN" sz="2000" dirty="0">
                <a:solidFill>
                  <a:srgbClr val="00B050"/>
                </a:solidFill>
                <a:latin typeface="Times New Roman" pitchFamily="18" charset="0"/>
                <a:cs typeface="Times New Roman" pitchFamily="18" charset="0"/>
              </a:rPr>
              <a:t>Ngán nỗi xuân đi xuân lại lại,</a:t>
            </a:r>
            <a:br>
              <a:rPr lang="vi-VN" sz="2000" dirty="0">
                <a:solidFill>
                  <a:srgbClr val="00B050"/>
                </a:solidFill>
                <a:latin typeface="Times New Roman" pitchFamily="18" charset="0"/>
                <a:cs typeface="Times New Roman" pitchFamily="18" charset="0"/>
              </a:rPr>
            </a:br>
            <a:r>
              <a:rPr lang="vi-VN" sz="2000" dirty="0">
                <a:solidFill>
                  <a:srgbClr val="00B050"/>
                </a:solidFill>
                <a:latin typeface="Times New Roman" pitchFamily="18" charset="0"/>
                <a:cs typeface="Times New Roman" pitchFamily="18" charset="0"/>
              </a:rPr>
              <a:t>Mảnh tình san sẻ tí con con!</a:t>
            </a:r>
            <a:endParaRPr lang="en-US" sz="2000" dirty="0">
              <a:solidFill>
                <a:srgbClr val="00B050"/>
              </a:solidFill>
              <a:latin typeface="Times New Roman" pitchFamily="18" charset="0"/>
              <a:cs typeface="Times New Roman" pitchFamily="18" charset="0"/>
            </a:endParaRPr>
          </a:p>
        </p:txBody>
      </p:sp>
      <p:sp>
        <p:nvSpPr>
          <p:cNvPr id="5" name="TextBox 4"/>
          <p:cNvSpPr txBox="1"/>
          <p:nvPr/>
        </p:nvSpPr>
        <p:spPr>
          <a:xfrm>
            <a:off x="7987553" y="1156451"/>
            <a:ext cx="4130875" cy="3477875"/>
          </a:xfrm>
          <a:prstGeom prst="rect">
            <a:avLst/>
          </a:prstGeom>
          <a:noFill/>
        </p:spPr>
        <p:txBody>
          <a:bodyPr wrap="square" rtlCol="0">
            <a:spAutoFit/>
          </a:bodyPr>
          <a:lstStyle/>
          <a:p>
            <a:pPr algn="ctr"/>
            <a:r>
              <a:rPr lang="vi-VN" sz="2000" b="1" dirty="0">
                <a:solidFill>
                  <a:srgbClr val="7030A0"/>
                </a:solidFill>
                <a:latin typeface="Times New Roman" pitchFamily="18" charset="0"/>
                <a:cs typeface="Times New Roman" pitchFamily="18" charset="0"/>
              </a:rPr>
              <a:t>Tự Tình III</a:t>
            </a:r>
          </a:p>
          <a:p>
            <a:pPr algn="ctr"/>
            <a:r>
              <a:rPr lang="vi-VN" sz="2000" dirty="0">
                <a:solidFill>
                  <a:srgbClr val="7030A0"/>
                </a:solidFill>
                <a:latin typeface="Times New Roman" pitchFamily="18" charset="0"/>
                <a:cs typeface="Times New Roman" pitchFamily="18" charset="0"/>
              </a:rPr>
              <a:t/>
            </a:r>
            <a:br>
              <a:rPr lang="vi-VN" sz="2000" dirty="0">
                <a:solidFill>
                  <a:srgbClr val="7030A0"/>
                </a:solidFill>
                <a:latin typeface="Times New Roman" pitchFamily="18" charset="0"/>
                <a:cs typeface="Times New Roman" pitchFamily="18" charset="0"/>
              </a:rPr>
            </a:br>
            <a:r>
              <a:rPr lang="vi-VN" sz="2000" dirty="0">
                <a:solidFill>
                  <a:srgbClr val="7030A0"/>
                </a:solidFill>
                <a:latin typeface="Times New Roman" pitchFamily="18" charset="0"/>
                <a:cs typeface="Times New Roman" pitchFamily="18" charset="0"/>
              </a:rPr>
              <a:t>Chiếc bánh buồn vì phận nổi nênh,</a:t>
            </a:r>
            <a:br>
              <a:rPr lang="vi-VN" sz="2000" dirty="0">
                <a:solidFill>
                  <a:srgbClr val="7030A0"/>
                </a:solidFill>
                <a:latin typeface="Times New Roman" pitchFamily="18" charset="0"/>
                <a:cs typeface="Times New Roman" pitchFamily="18" charset="0"/>
              </a:rPr>
            </a:br>
            <a:r>
              <a:rPr lang="vi-VN" sz="2000" dirty="0">
                <a:solidFill>
                  <a:srgbClr val="7030A0"/>
                </a:solidFill>
                <a:latin typeface="Times New Roman" pitchFamily="18" charset="0"/>
                <a:cs typeface="Times New Roman" pitchFamily="18" charset="0"/>
              </a:rPr>
              <a:t>Giữa dòng ngao ngán nỗi lêng đênh.</a:t>
            </a:r>
            <a:br>
              <a:rPr lang="vi-VN" sz="2000" dirty="0">
                <a:solidFill>
                  <a:srgbClr val="7030A0"/>
                </a:solidFill>
                <a:latin typeface="Times New Roman" pitchFamily="18" charset="0"/>
                <a:cs typeface="Times New Roman" pitchFamily="18" charset="0"/>
              </a:rPr>
            </a:br>
            <a:r>
              <a:rPr lang="vi-VN" sz="2000" dirty="0">
                <a:solidFill>
                  <a:srgbClr val="7030A0"/>
                </a:solidFill>
                <a:latin typeface="Times New Roman" pitchFamily="18" charset="0"/>
                <a:cs typeface="Times New Roman" pitchFamily="18" charset="0"/>
              </a:rPr>
              <a:t>Lưng khoang tình nghĩa dường lai láng,</a:t>
            </a:r>
            <a:br>
              <a:rPr lang="vi-VN" sz="2000" dirty="0">
                <a:solidFill>
                  <a:srgbClr val="7030A0"/>
                </a:solidFill>
                <a:latin typeface="Times New Roman" pitchFamily="18" charset="0"/>
                <a:cs typeface="Times New Roman" pitchFamily="18" charset="0"/>
              </a:rPr>
            </a:br>
            <a:r>
              <a:rPr lang="vi-VN" sz="2000" dirty="0">
                <a:solidFill>
                  <a:srgbClr val="7030A0"/>
                </a:solidFill>
                <a:latin typeface="Times New Roman" pitchFamily="18" charset="0"/>
                <a:cs typeface="Times New Roman" pitchFamily="18" charset="0"/>
              </a:rPr>
              <a:t>Nửa mạn phong ba luống bập bềnh.</a:t>
            </a:r>
            <a:br>
              <a:rPr lang="vi-VN" sz="2000" dirty="0">
                <a:solidFill>
                  <a:srgbClr val="7030A0"/>
                </a:solidFill>
                <a:latin typeface="Times New Roman" pitchFamily="18" charset="0"/>
                <a:cs typeface="Times New Roman" pitchFamily="18" charset="0"/>
              </a:rPr>
            </a:br>
            <a:r>
              <a:rPr lang="vi-VN" sz="2000" dirty="0">
                <a:solidFill>
                  <a:srgbClr val="7030A0"/>
                </a:solidFill>
                <a:latin typeface="Times New Roman" pitchFamily="18" charset="0"/>
                <a:cs typeface="Times New Roman" pitchFamily="18" charset="0"/>
              </a:rPr>
              <a:t>Cầm lái mặc ai lăm đỗ bến,</a:t>
            </a:r>
            <a:br>
              <a:rPr lang="vi-VN" sz="2000" dirty="0">
                <a:solidFill>
                  <a:srgbClr val="7030A0"/>
                </a:solidFill>
                <a:latin typeface="Times New Roman" pitchFamily="18" charset="0"/>
                <a:cs typeface="Times New Roman" pitchFamily="18" charset="0"/>
              </a:rPr>
            </a:br>
            <a:r>
              <a:rPr lang="vi-VN" sz="2000" dirty="0">
                <a:solidFill>
                  <a:srgbClr val="7030A0"/>
                </a:solidFill>
                <a:latin typeface="Times New Roman" pitchFamily="18" charset="0"/>
                <a:cs typeface="Times New Roman" pitchFamily="18" charset="0"/>
              </a:rPr>
              <a:t>Giong lèo thây kẻ rắp xuôi ghềnh.</a:t>
            </a:r>
            <a:br>
              <a:rPr lang="vi-VN" sz="2000" dirty="0">
                <a:solidFill>
                  <a:srgbClr val="7030A0"/>
                </a:solidFill>
                <a:latin typeface="Times New Roman" pitchFamily="18" charset="0"/>
                <a:cs typeface="Times New Roman" pitchFamily="18" charset="0"/>
              </a:rPr>
            </a:br>
            <a:r>
              <a:rPr lang="vi-VN" sz="2000" dirty="0">
                <a:solidFill>
                  <a:srgbClr val="7030A0"/>
                </a:solidFill>
                <a:latin typeface="Times New Roman" pitchFamily="18" charset="0"/>
                <a:cs typeface="Times New Roman" pitchFamily="18" charset="0"/>
              </a:rPr>
              <a:t>Ấy ai thăm ván cam lòng vậy,</a:t>
            </a:r>
            <a:br>
              <a:rPr lang="vi-VN" sz="2000" dirty="0">
                <a:solidFill>
                  <a:srgbClr val="7030A0"/>
                </a:solidFill>
                <a:latin typeface="Times New Roman" pitchFamily="18" charset="0"/>
                <a:cs typeface="Times New Roman" pitchFamily="18" charset="0"/>
              </a:rPr>
            </a:br>
            <a:r>
              <a:rPr lang="vi-VN" sz="2000" dirty="0">
                <a:solidFill>
                  <a:srgbClr val="7030A0"/>
                </a:solidFill>
                <a:latin typeface="Times New Roman" pitchFamily="18" charset="0"/>
                <a:cs typeface="Times New Roman" pitchFamily="18" charset="0"/>
              </a:rPr>
              <a:t>Ngán nỗi ôm đàn những tấp tênh</a:t>
            </a:r>
            <a:r>
              <a:rPr lang="vi-VN"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TextBox 5"/>
          <p:cNvSpPr txBox="1"/>
          <p:nvPr/>
        </p:nvSpPr>
        <p:spPr>
          <a:xfrm>
            <a:off x="954741" y="161365"/>
            <a:ext cx="10434918" cy="646331"/>
          </a:xfrm>
          <a:prstGeom prst="rect">
            <a:avLst/>
          </a:prstGeom>
          <a:noFill/>
        </p:spPr>
        <p:txBody>
          <a:bodyPr wrap="square" rtlCol="0">
            <a:spAutoFit/>
          </a:bodyPr>
          <a:lstStyle/>
          <a:p>
            <a:pPr algn="ctr"/>
            <a:r>
              <a:rPr lang="en-US" sz="3600" dirty="0" err="1">
                <a:solidFill>
                  <a:srgbClr val="FF2543"/>
                </a:solidFill>
                <a:latin typeface="Times New Roman" panose="02020603050405020304" pitchFamily="18" charset="0"/>
                <a:cs typeface="Times New Roman" panose="02020603050405020304" pitchFamily="18" charset="0"/>
              </a:rPr>
              <a:t>Chòm</a:t>
            </a:r>
            <a:r>
              <a:rPr lang="en-US" sz="3600" dirty="0">
                <a:solidFill>
                  <a:srgbClr val="FF2543"/>
                </a:solidFill>
                <a:latin typeface="Times New Roman" panose="02020603050405020304" pitchFamily="18" charset="0"/>
                <a:cs typeface="Times New Roman" panose="02020603050405020304" pitchFamily="18" charset="0"/>
              </a:rPr>
              <a:t> </a:t>
            </a:r>
            <a:r>
              <a:rPr lang="en-US" sz="3600" dirty="0" err="1">
                <a:solidFill>
                  <a:srgbClr val="FF2543"/>
                </a:solidFill>
                <a:latin typeface="Times New Roman" panose="02020603050405020304" pitchFamily="18" charset="0"/>
                <a:cs typeface="Times New Roman" panose="02020603050405020304" pitchFamily="18" charset="0"/>
              </a:rPr>
              <a:t>thơ</a:t>
            </a:r>
            <a:r>
              <a:rPr lang="en-US" sz="3600" dirty="0">
                <a:solidFill>
                  <a:srgbClr val="FF2543"/>
                </a:solidFill>
                <a:latin typeface="Times New Roman" panose="02020603050405020304" pitchFamily="18" charset="0"/>
                <a:cs typeface="Times New Roman" panose="02020603050405020304" pitchFamily="18" charset="0"/>
              </a:rPr>
              <a:t> </a:t>
            </a:r>
            <a:r>
              <a:rPr lang="en-US" sz="3600" dirty="0" err="1">
                <a:solidFill>
                  <a:srgbClr val="FF2543"/>
                </a:solidFill>
                <a:latin typeface="Times New Roman" panose="02020603050405020304" pitchFamily="18" charset="0"/>
                <a:cs typeface="Times New Roman" panose="02020603050405020304" pitchFamily="18" charset="0"/>
              </a:rPr>
              <a:t>Tự</a:t>
            </a:r>
            <a:r>
              <a:rPr lang="en-US" sz="3600" dirty="0">
                <a:solidFill>
                  <a:srgbClr val="FF2543"/>
                </a:solidFill>
                <a:latin typeface="Times New Roman" panose="02020603050405020304" pitchFamily="18" charset="0"/>
                <a:cs typeface="Times New Roman" panose="02020603050405020304" pitchFamily="18" charset="0"/>
              </a:rPr>
              <a:t> </a:t>
            </a:r>
            <a:r>
              <a:rPr lang="en-US" sz="3600" dirty="0" err="1">
                <a:solidFill>
                  <a:srgbClr val="FF2543"/>
                </a:solidFill>
                <a:latin typeface="Times New Roman" panose="02020603050405020304" pitchFamily="18" charset="0"/>
                <a:cs typeface="Times New Roman" panose="02020603050405020304" pitchFamily="18" charset="0"/>
              </a:rPr>
              <a:t>tình</a:t>
            </a:r>
            <a:r>
              <a:rPr lang="en-US" sz="3600" dirty="0">
                <a:solidFill>
                  <a:srgbClr val="FF2543"/>
                </a:solidFill>
                <a:latin typeface="Times New Roman" panose="02020603050405020304" pitchFamily="18" charset="0"/>
                <a:cs typeface="Times New Roman" panose="02020603050405020304" pitchFamily="18" charset="0"/>
              </a:rPr>
              <a:t> (</a:t>
            </a:r>
            <a:r>
              <a:rPr lang="en-US" sz="3600" dirty="0" err="1">
                <a:solidFill>
                  <a:srgbClr val="FF2543"/>
                </a:solidFill>
                <a:latin typeface="Times New Roman" panose="02020603050405020304" pitchFamily="18" charset="0"/>
                <a:cs typeface="Times New Roman" panose="02020603050405020304" pitchFamily="18" charset="0"/>
              </a:rPr>
              <a:t>Hồ</a:t>
            </a:r>
            <a:r>
              <a:rPr lang="en-US" sz="3600" dirty="0">
                <a:solidFill>
                  <a:srgbClr val="FF2543"/>
                </a:solidFill>
                <a:latin typeface="Times New Roman" panose="02020603050405020304" pitchFamily="18" charset="0"/>
                <a:cs typeface="Times New Roman" panose="02020603050405020304" pitchFamily="18" charset="0"/>
              </a:rPr>
              <a:t> </a:t>
            </a:r>
            <a:r>
              <a:rPr lang="en-US" sz="3600" dirty="0" err="1">
                <a:solidFill>
                  <a:srgbClr val="FF2543"/>
                </a:solidFill>
                <a:latin typeface="Times New Roman" panose="02020603050405020304" pitchFamily="18" charset="0"/>
                <a:cs typeface="Times New Roman" panose="02020603050405020304" pitchFamily="18" charset="0"/>
              </a:rPr>
              <a:t>Xuân</a:t>
            </a:r>
            <a:r>
              <a:rPr lang="en-US" sz="3600" dirty="0">
                <a:solidFill>
                  <a:srgbClr val="FF2543"/>
                </a:solidFill>
                <a:latin typeface="Times New Roman" panose="02020603050405020304" pitchFamily="18" charset="0"/>
                <a:cs typeface="Times New Roman" panose="02020603050405020304" pitchFamily="18" charset="0"/>
              </a:rPr>
              <a:t> </a:t>
            </a:r>
            <a:r>
              <a:rPr lang="en-US" sz="3600" dirty="0" err="1">
                <a:solidFill>
                  <a:srgbClr val="FF2543"/>
                </a:solidFill>
                <a:latin typeface="Times New Roman" panose="02020603050405020304" pitchFamily="18" charset="0"/>
                <a:cs typeface="Times New Roman" panose="02020603050405020304" pitchFamily="18" charset="0"/>
              </a:rPr>
              <a:t>Hương</a:t>
            </a:r>
            <a:r>
              <a:rPr lang="en-US" sz="3600" dirty="0">
                <a:solidFill>
                  <a:srgbClr val="FF254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353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8" y="132432"/>
            <a:ext cx="3878364"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E2483787-3107-4AE4-9CD5-B72F6DE0A25B}"/>
              </a:ext>
            </a:extLst>
          </p:cNvPr>
          <p:cNvSpPr txBox="1"/>
          <p:nvPr/>
        </p:nvSpPr>
        <p:spPr>
          <a:xfrm>
            <a:off x="557186" y="647436"/>
            <a:ext cx="11434295" cy="556434"/>
          </a:xfrm>
          <a:prstGeom prst="rect">
            <a:avLst/>
          </a:prstGeom>
          <a:noFill/>
        </p:spPr>
        <p:txBody>
          <a:bodyPr wrap="square">
            <a:spAutoFit/>
          </a:bodyPr>
          <a:lstStyle/>
          <a:p>
            <a:pPr marL="342900" lvl="0" indent="-342900" algn="just">
              <a:lnSpc>
                <a:spcPct val="115000"/>
              </a:lnSpc>
              <a:spcAft>
                <a:spcPts val="800"/>
              </a:spcAft>
              <a:buFont typeface="+mj-lt"/>
              <a:buAutoNum type="arabicPeriod"/>
            </a:pP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bã</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oán</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hận</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4275621" y="1207177"/>
            <a:ext cx="6137556" cy="1154547"/>
          </a:xfrm>
          <a:prstGeom prst="rect">
            <a:avLst/>
          </a:prstGeom>
          <a:noFill/>
        </p:spPr>
        <p:txBody>
          <a:bodyPr wrap="square">
            <a:spAutoFit/>
          </a:bodyPr>
          <a:lstStyle/>
          <a:p>
            <a:pPr algn="just">
              <a:lnSpc>
                <a:spcPct val="115000"/>
              </a:lnSpc>
              <a:spcAft>
                <a:spcPts val="800"/>
              </a:spcAft>
            </a:pPr>
            <a:r>
              <a:rPr lang="en-US" sz="2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gà</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văng</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vẳng</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gáy</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bom</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pP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Oán</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hận</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trông</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chòm</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F4569BAF-2A30-4BF9-8DC4-7137925746FA}"/>
              </a:ext>
            </a:extLst>
          </p:cNvPr>
          <p:cNvGrpSpPr/>
          <p:nvPr/>
        </p:nvGrpSpPr>
        <p:grpSpPr>
          <a:xfrm>
            <a:off x="374941" y="2136212"/>
            <a:ext cx="3900680" cy="1221795"/>
            <a:chOff x="410692" y="849426"/>
            <a:chExt cx="3865159" cy="1670315"/>
          </a:xfrm>
        </p:grpSpPr>
        <p:sp>
          <p:nvSpPr>
            <p:cNvPr id="14" name="TextBox 13">
              <a:extLst>
                <a:ext uri="{FF2B5EF4-FFF2-40B4-BE49-F238E27FC236}">
                  <a16:creationId xmlns:a16="http://schemas.microsoft.com/office/drawing/2014/main" id="{ACED2DA7-D756-45DB-875D-889107FB8C88}"/>
                </a:ext>
              </a:extLst>
            </p:cNvPr>
            <p:cNvSpPr txBox="1"/>
            <p:nvPr/>
          </p:nvSpPr>
          <p:spPr>
            <a:xfrm>
              <a:off x="410692" y="849426"/>
              <a:ext cx="3865159" cy="1136055"/>
            </a:xfrm>
            <a:prstGeom prst="rect">
              <a:avLst/>
            </a:prstGeom>
            <a:noFill/>
          </p:spPr>
          <p:txBody>
            <a:bodyPr wrap="square" rtlCol="0">
              <a:spAutoFit/>
            </a:bodyPr>
            <a:lstStyle/>
            <a:p>
              <a:pPr algn="r"/>
              <a:r>
                <a:rPr lang="en-US" sz="2400" spc="3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smtClean="0">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2400" spc="3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2400" spc="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a:solidFill>
                    <a:schemeClr val="tx1">
                      <a:lumMod val="75000"/>
                      <a:lumOff val="25000"/>
                    </a:schemeClr>
                  </a:solidFill>
                  <a:latin typeface="Times New Roman" panose="02020603050405020304" pitchFamily="18" charset="0"/>
                  <a:cs typeface="Times New Roman" panose="02020603050405020304" pitchFamily="18" charset="0"/>
                </a:rPr>
                <a:t>đêm</a:t>
              </a:r>
              <a:r>
                <a:rPr lang="en-US" sz="2400" spc="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a:solidFill>
                    <a:schemeClr val="tx1">
                      <a:lumMod val="75000"/>
                      <a:lumOff val="25000"/>
                    </a:schemeClr>
                  </a:solidFill>
                  <a:latin typeface="Times New Roman" panose="02020603050405020304" pitchFamily="18" charset="0"/>
                  <a:cs typeface="Times New Roman" panose="02020603050405020304" pitchFamily="18" charset="0"/>
                </a:rPr>
                <a:t>khuya</a:t>
              </a:r>
              <a:r>
                <a:rPr lang="en-US" sz="2400" spc="3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B82CE7CF-72D3-4A11-9DBC-9656A43CFAC1}"/>
                </a:ext>
              </a:extLst>
            </p:cNvPr>
            <p:cNvSpPr txBox="1"/>
            <p:nvPr/>
          </p:nvSpPr>
          <p:spPr>
            <a:xfrm>
              <a:off x="651474" y="1383686"/>
              <a:ext cx="3401360" cy="1136055"/>
            </a:xfrm>
            <a:prstGeom prst="rect">
              <a:avLst/>
            </a:prstGeom>
            <a:noFill/>
          </p:spPr>
          <p:txBody>
            <a:bodyPr wrap="square" rtlCol="0">
              <a:spAutoFit/>
            </a:bodyPr>
            <a:lstStyle/>
            <a:p>
              <a:pPr algn="just"/>
              <a:r>
                <a:rPr lang="en-US" sz="2000" dirty="0">
                  <a:solidFill>
                    <a:srgbClr val="1D1B11"/>
                  </a:solidFill>
                  <a:effectLst/>
                  <a:latin typeface="Times New Roman" panose="02020603050405020304" pitchFamily="18" charset="0"/>
                  <a:ea typeface="Calibri" panose="020F0502020204030204" pitchFamily="34" charset="0"/>
                </a:rPr>
                <a:t>   </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latin typeface="Times New Roman" panose="02020603050405020304" pitchFamily="18" charset="0"/>
                  <a:ea typeface="Calibri" panose="020F0502020204030204" pitchFamily="34" charset="0"/>
                </a:rPr>
                <a:t>Yên</a:t>
              </a:r>
              <a:r>
                <a:rPr lang="en-US" sz="2400" dirty="0">
                  <a:solidFill>
                    <a:srgbClr val="1D1B11"/>
                  </a:solidFill>
                  <a:latin typeface="Times New Roman" panose="02020603050405020304" pitchFamily="18" charset="0"/>
                  <a:ea typeface="Calibri" panose="020F0502020204030204" pitchFamily="34" charset="0"/>
                </a:rPr>
                <a:t> </a:t>
              </a:r>
              <a:r>
                <a:rPr lang="en-US" sz="2400" dirty="0" err="1">
                  <a:solidFill>
                    <a:srgbClr val="1D1B11"/>
                  </a:solidFill>
                  <a:latin typeface="Times New Roman" panose="02020603050405020304" pitchFamily="18" charset="0"/>
                  <a:ea typeface="Calibri" panose="020F0502020204030204" pitchFamily="34" charset="0"/>
                </a:rPr>
                <a:t>tĩnh</a:t>
              </a:r>
              <a:endParaRPr lang="en-US" sz="2400" dirty="0">
                <a:solidFill>
                  <a:srgbClr val="1D1B11"/>
                </a:solidFill>
                <a:latin typeface="Times New Roman" panose="02020603050405020304" pitchFamily="18" charset="0"/>
                <a:ea typeface="Calibri" panose="020F0502020204030204" pitchFamily="34" charset="0"/>
              </a:endParaRPr>
            </a:p>
            <a:p>
              <a:pPr algn="just"/>
              <a:r>
                <a:rPr lang="en-US" sz="2400" dirty="0">
                  <a:solidFill>
                    <a:srgbClr val="1D1B11"/>
                  </a:solidFill>
                  <a:effectLst/>
                  <a:latin typeface="Times New Roman" panose="02020603050405020304" pitchFamily="18" charset="0"/>
                  <a:ea typeface="Calibri" panose="020F0502020204030204" pitchFamily="34" charset="0"/>
                </a:rPr>
                <a:t>   + </a:t>
              </a:r>
              <a:r>
                <a:rPr lang="en-US" sz="2400" dirty="0" err="1">
                  <a:solidFill>
                    <a:srgbClr val="1D1B11"/>
                  </a:solidFill>
                  <a:effectLst/>
                  <a:latin typeface="Times New Roman" panose="02020603050405020304" pitchFamily="18" charset="0"/>
                  <a:ea typeface="Calibri" panose="020F0502020204030204" pitchFamily="34" charset="0"/>
                </a:rPr>
                <a:t>Gợi</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nỗi</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buồn</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cô</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đơn</a:t>
              </a:r>
              <a:endParaRPr lang="en-US" sz="3200" spc="3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798D9ED1-1D54-4510-9629-ACD3BBC6C978}"/>
              </a:ext>
            </a:extLst>
          </p:cNvPr>
          <p:cNvGrpSpPr/>
          <p:nvPr/>
        </p:nvGrpSpPr>
        <p:grpSpPr>
          <a:xfrm>
            <a:off x="317169" y="3351468"/>
            <a:ext cx="4471134" cy="1639311"/>
            <a:chOff x="-519651" y="-892953"/>
            <a:chExt cx="4558879" cy="2241101"/>
          </a:xfrm>
        </p:grpSpPr>
        <p:sp>
          <p:nvSpPr>
            <p:cNvPr id="19" name="TextBox 18">
              <a:extLst>
                <a:ext uri="{FF2B5EF4-FFF2-40B4-BE49-F238E27FC236}">
                  <a16:creationId xmlns:a16="http://schemas.microsoft.com/office/drawing/2014/main" id="{902BA46B-855A-45AE-ABCD-16608F566F02}"/>
                </a:ext>
              </a:extLst>
            </p:cNvPr>
            <p:cNvSpPr txBox="1"/>
            <p:nvPr/>
          </p:nvSpPr>
          <p:spPr>
            <a:xfrm>
              <a:off x="-519651" y="-892953"/>
              <a:ext cx="2291460" cy="631142"/>
            </a:xfrm>
            <a:prstGeom prst="rect">
              <a:avLst/>
            </a:prstGeom>
            <a:noFill/>
          </p:spPr>
          <p:txBody>
            <a:bodyPr wrap="square" rtlCol="0">
              <a:spAutoFit/>
            </a:bodyPr>
            <a:lstStyle/>
            <a:p>
              <a:pPr algn="ctr"/>
              <a:r>
                <a:rPr lang="en-US" sz="2400" spc="3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smtClean="0">
                  <a:solidFill>
                    <a:schemeClr val="tx1">
                      <a:lumMod val="75000"/>
                      <a:lumOff val="25000"/>
                    </a:schemeClr>
                  </a:solidFill>
                  <a:latin typeface="Times New Roman" panose="02020603050405020304" pitchFamily="18" charset="0"/>
                  <a:cs typeface="Times New Roman" panose="02020603050405020304" pitchFamily="18" charset="0"/>
                </a:rPr>
                <a:t>Âm</a:t>
              </a:r>
              <a:r>
                <a:rPr lang="en-US" sz="2400" spc="3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a:solidFill>
                    <a:schemeClr val="tx1">
                      <a:lumMod val="75000"/>
                      <a:lumOff val="25000"/>
                    </a:schemeClr>
                  </a:solidFill>
                  <a:latin typeface="Times New Roman" panose="02020603050405020304" pitchFamily="18" charset="0"/>
                  <a:cs typeface="Times New Roman" panose="02020603050405020304" pitchFamily="18" charset="0"/>
                </a:rPr>
                <a:t>thanh</a:t>
              </a:r>
              <a:r>
                <a:rPr lang="en-US" sz="2400" spc="300"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695AFB59-59B8-4F57-BBCE-33DE9FAD4329}"/>
                </a:ext>
              </a:extLst>
            </p:cNvPr>
            <p:cNvSpPr txBox="1"/>
            <p:nvPr/>
          </p:nvSpPr>
          <p:spPr>
            <a:xfrm>
              <a:off x="-105253" y="-292821"/>
              <a:ext cx="4144481" cy="1640969"/>
            </a:xfrm>
            <a:prstGeom prst="rect">
              <a:avLst/>
            </a:prstGeom>
            <a:noFill/>
          </p:spPr>
          <p:txBody>
            <a:bodyPr wrap="square" rtlCol="0">
              <a:spAutoFit/>
            </a:bodyPr>
            <a:lstStyle/>
            <a:p>
              <a:pPr algn="just"/>
              <a:r>
                <a:rPr lang="en-US" sz="2400" dirty="0">
                  <a:solidFill>
                    <a:srgbClr val="1D1B11"/>
                  </a:solidFill>
                  <a:effectLst/>
                  <a:latin typeface="Times New Roman" panose="02020603050405020304" pitchFamily="18" charset="0"/>
                  <a:ea typeface="Calibri" panose="020F0502020204030204" pitchFamily="34" charset="0"/>
                </a:rPr>
                <a:t> + </a:t>
              </a:r>
              <a:r>
                <a:rPr lang="en-US" sz="2400" dirty="0" err="1">
                  <a:solidFill>
                    <a:srgbClr val="1D1B11"/>
                  </a:solidFill>
                  <a:effectLst/>
                  <a:latin typeface="Times New Roman" panose="02020603050405020304" pitchFamily="18" charset="0"/>
                  <a:ea typeface="Calibri" panose="020F0502020204030204" pitchFamily="34" charset="0"/>
                </a:rPr>
                <a:t>Tiếng</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gà</a:t>
              </a:r>
              <a:r>
                <a:rPr lang="en-US" sz="2400" dirty="0">
                  <a:solidFill>
                    <a:srgbClr val="1D1B11"/>
                  </a:solidFill>
                  <a:effectLst/>
                  <a:latin typeface="Times New Roman" panose="02020603050405020304" pitchFamily="18" charset="0"/>
                  <a:ea typeface="Calibri" panose="020F0502020204030204" pitchFamily="34" charset="0"/>
                </a:rPr>
                <a:t> </a:t>
              </a:r>
            </a:p>
            <a:p>
              <a:pPr algn="just"/>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Từ</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láy</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văng</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vẳng</a:t>
              </a:r>
              <a:r>
                <a:rPr lang="en-US" sz="2400" dirty="0">
                  <a:solidFill>
                    <a:srgbClr val="1D1B11"/>
                  </a:solidFill>
                  <a:effectLst/>
                  <a:latin typeface="Times New Roman" panose="02020603050405020304" pitchFamily="18" charset="0"/>
                  <a:ea typeface="Calibri" panose="020F0502020204030204" pitchFamily="34" charset="0"/>
                </a:rPr>
                <a:t>”: </a:t>
              </a:r>
            </a:p>
            <a:p>
              <a:pPr algn="just"/>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âm</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thanh</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từ</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xa</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vọng</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effectLst/>
                  <a:latin typeface="Times New Roman" panose="02020603050405020304" pitchFamily="18" charset="0"/>
                  <a:ea typeface="Calibri" panose="020F0502020204030204" pitchFamily="34" charset="0"/>
                </a:rPr>
                <a:t>lại</a:t>
              </a:r>
              <a:endParaRPr lang="en-US" sz="2400" dirty="0">
                <a:solidFill>
                  <a:srgbClr val="1D1B11"/>
                </a:solidFill>
                <a:effectLst/>
                <a:latin typeface="Times New Roman" panose="02020603050405020304" pitchFamily="18" charset="0"/>
                <a:ea typeface="Calibri" panose="020F0502020204030204" pitchFamily="34" charset="0"/>
              </a:endParaRPr>
            </a:p>
          </p:txBody>
        </p:sp>
      </p:grpSp>
      <p:sp>
        <p:nvSpPr>
          <p:cNvPr id="28" name="TextBox 27">
            <a:extLst>
              <a:ext uri="{FF2B5EF4-FFF2-40B4-BE49-F238E27FC236}">
                <a16:creationId xmlns:a16="http://schemas.microsoft.com/office/drawing/2014/main" id="{56AFC6CB-18B3-40F5-B509-676B23CFE275}"/>
              </a:ext>
            </a:extLst>
          </p:cNvPr>
          <p:cNvSpPr txBox="1"/>
          <p:nvPr/>
        </p:nvSpPr>
        <p:spPr>
          <a:xfrm>
            <a:off x="5339255" y="2905192"/>
            <a:ext cx="6370017" cy="2246769"/>
          </a:xfrm>
          <a:prstGeom prst="rect">
            <a:avLst/>
          </a:prstGeom>
          <a:noFill/>
        </p:spPr>
        <p:txBody>
          <a:bodyPr wrap="square" rtlCol="0">
            <a:spAutoFit/>
          </a:bodyPr>
          <a:lstStyle/>
          <a:p>
            <a:r>
              <a:rPr lang="en-US" sz="28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Nghệ</a:t>
            </a:r>
            <a:r>
              <a:rPr lang="en-US" sz="28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thuật</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lấy</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động</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để</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tả</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tĩnh</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góp</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phần</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a:t>
            </a:r>
            <a:r>
              <a:rPr lang="en-US" sz="2800" dirty="0" err="1">
                <a:solidFill>
                  <a:srgbClr val="00B050"/>
                </a:solidFill>
                <a:effectLst/>
                <a:latin typeface="Times New Roman" panose="02020603050405020304" pitchFamily="18" charset="0"/>
                <a:ea typeface="Calibri" panose="020F0502020204030204" pitchFamily="34" charset="0"/>
              </a:rPr>
              <a:t>ợi</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không</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gian</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vắng</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vẻ</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trống</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trải</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tĩnh</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lặng</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với</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bước</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đi</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dồn</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dập</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của</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thời</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gian</a:t>
            </a:r>
            <a:r>
              <a:rPr lang="en-US" sz="2800" dirty="0">
                <a:solidFill>
                  <a:srgbClr val="00B050"/>
                </a:solidFill>
                <a:effectLst/>
                <a:latin typeface="Times New Roman" panose="02020603050405020304" pitchFamily="18" charset="0"/>
                <a:ea typeface="Calibri" panose="020F0502020204030204" pitchFamily="34" charset="0"/>
              </a:rPr>
              <a:t> → </a:t>
            </a:r>
            <a:r>
              <a:rPr lang="en-US" sz="2800" dirty="0" err="1">
                <a:solidFill>
                  <a:srgbClr val="00B050"/>
                </a:solidFill>
                <a:effectLst/>
                <a:latin typeface="Times New Roman" panose="02020603050405020304" pitchFamily="18" charset="0"/>
                <a:ea typeface="Calibri" panose="020F0502020204030204" pitchFamily="34" charset="0"/>
              </a:rPr>
              <a:t>Tâm</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effectLst/>
                <a:latin typeface="Times New Roman" panose="02020603050405020304" pitchFamily="18" charset="0"/>
                <a:ea typeface="Calibri" panose="020F0502020204030204" pitchFamily="34" charset="0"/>
              </a:rPr>
              <a:t>trạng</a:t>
            </a:r>
            <a:r>
              <a:rPr lang="en-US" sz="2800" dirty="0">
                <a:solidFill>
                  <a:srgbClr val="00B050"/>
                </a:solidFill>
                <a:effectLst/>
                <a:latin typeface="Times New Roman" panose="02020603050405020304" pitchFamily="18" charset="0"/>
                <a:ea typeface="Calibri" panose="020F0502020204030204" pitchFamily="34" charset="0"/>
              </a:rPr>
              <a:t> </a:t>
            </a:r>
            <a:r>
              <a:rPr lang="en-US" sz="2800" dirty="0" err="1">
                <a:solidFill>
                  <a:srgbClr val="00B050"/>
                </a:solidFill>
                <a:latin typeface="Times New Roman" panose="02020603050405020304" pitchFamily="18" charset="0"/>
                <a:ea typeface="Calibri" panose="020F0502020204030204" pitchFamily="34" charset="0"/>
              </a:rPr>
              <a:t>đau</a:t>
            </a:r>
            <a:r>
              <a:rPr lang="en-US" sz="2800" dirty="0">
                <a:solidFill>
                  <a:srgbClr val="00B050"/>
                </a:solidFill>
                <a:latin typeface="Times New Roman" panose="02020603050405020304" pitchFamily="18" charset="0"/>
                <a:ea typeface="Calibri" panose="020F0502020204030204" pitchFamily="34" charset="0"/>
              </a:rPr>
              <a:t> </a:t>
            </a:r>
            <a:r>
              <a:rPr lang="en-US" sz="2800" dirty="0" err="1">
                <a:solidFill>
                  <a:srgbClr val="00B050"/>
                </a:solidFill>
                <a:latin typeface="Times New Roman" panose="02020603050405020304" pitchFamily="18" charset="0"/>
                <a:ea typeface="Calibri" panose="020F0502020204030204" pitchFamily="34" charset="0"/>
              </a:rPr>
              <a:t>xót</a:t>
            </a:r>
            <a:r>
              <a:rPr lang="en-US" sz="2800" dirty="0">
                <a:solidFill>
                  <a:srgbClr val="00B050"/>
                </a:solidFill>
                <a:latin typeface="Times New Roman" panose="02020603050405020304" pitchFamily="18" charset="0"/>
                <a:ea typeface="Calibri" panose="020F0502020204030204" pitchFamily="34" charset="0"/>
              </a:rPr>
              <a:t>, u </a:t>
            </a:r>
            <a:r>
              <a:rPr lang="en-US" sz="2800" dirty="0" err="1">
                <a:solidFill>
                  <a:srgbClr val="00B050"/>
                </a:solidFill>
                <a:latin typeface="Times New Roman" panose="02020603050405020304" pitchFamily="18" charset="0"/>
                <a:ea typeface="Calibri" panose="020F0502020204030204" pitchFamily="34" charset="0"/>
              </a:rPr>
              <a:t>uất</a:t>
            </a:r>
            <a:r>
              <a:rPr lang="en-US" sz="2800" dirty="0">
                <a:solidFill>
                  <a:srgbClr val="00B050"/>
                </a:solidFill>
                <a:latin typeface="Times New Roman" panose="02020603050405020304" pitchFamily="18" charset="0"/>
                <a:ea typeface="Calibri" panose="020F0502020204030204" pitchFamily="34" charset="0"/>
              </a:rPr>
              <a:t>, </a:t>
            </a:r>
            <a:r>
              <a:rPr lang="en-US" sz="2800" dirty="0" err="1">
                <a:solidFill>
                  <a:srgbClr val="00B050"/>
                </a:solidFill>
                <a:latin typeface="Times New Roman" panose="02020603050405020304" pitchFamily="18" charset="0"/>
                <a:ea typeface="Calibri" panose="020F0502020204030204" pitchFamily="34" charset="0"/>
              </a:rPr>
              <a:t>oán</a:t>
            </a:r>
            <a:r>
              <a:rPr lang="en-US" sz="2800" dirty="0">
                <a:solidFill>
                  <a:srgbClr val="00B050"/>
                </a:solidFill>
                <a:latin typeface="Times New Roman" panose="02020603050405020304" pitchFamily="18" charset="0"/>
                <a:ea typeface="Calibri" panose="020F0502020204030204" pitchFamily="34" charset="0"/>
              </a:rPr>
              <a:t> </a:t>
            </a:r>
            <a:r>
              <a:rPr lang="en-US" sz="2800" dirty="0" err="1">
                <a:solidFill>
                  <a:srgbClr val="00B050"/>
                </a:solidFill>
                <a:latin typeface="Times New Roman" panose="02020603050405020304" pitchFamily="18" charset="0"/>
                <a:ea typeface="Calibri" panose="020F0502020204030204" pitchFamily="34" charset="0"/>
              </a:rPr>
              <a:t>hận</a:t>
            </a:r>
            <a:r>
              <a:rPr lang="en-US" sz="2800" dirty="0">
                <a:solidFill>
                  <a:srgbClr val="00B050"/>
                </a:solidFill>
                <a:latin typeface="Times New Roman" panose="02020603050405020304" pitchFamily="18" charset="0"/>
                <a:ea typeface="Calibri" panose="020F0502020204030204" pitchFamily="34" charset="0"/>
              </a:rPr>
              <a:t> bao </a:t>
            </a:r>
            <a:r>
              <a:rPr lang="en-US" sz="2800" dirty="0" err="1">
                <a:solidFill>
                  <a:srgbClr val="00B050"/>
                </a:solidFill>
                <a:latin typeface="Times New Roman" panose="02020603050405020304" pitchFamily="18" charset="0"/>
                <a:ea typeface="Calibri" panose="020F0502020204030204" pitchFamily="34" charset="0"/>
              </a:rPr>
              <a:t>trùm</a:t>
            </a:r>
            <a:r>
              <a:rPr lang="en-US" sz="2800" dirty="0">
                <a:solidFill>
                  <a:srgbClr val="00B050"/>
                </a:solidFill>
                <a:latin typeface="Times New Roman" panose="02020603050405020304" pitchFamily="18" charset="0"/>
                <a:ea typeface="Calibri" panose="020F0502020204030204" pitchFamily="34" charset="0"/>
              </a:rPr>
              <a:t> </a:t>
            </a:r>
            <a:r>
              <a:rPr lang="en-US" sz="2800" dirty="0" err="1">
                <a:solidFill>
                  <a:srgbClr val="00B050"/>
                </a:solidFill>
                <a:latin typeface="Times New Roman" panose="02020603050405020304" pitchFamily="18" charset="0"/>
                <a:ea typeface="Calibri" panose="020F0502020204030204" pitchFamily="34" charset="0"/>
              </a:rPr>
              <a:t>lên</a:t>
            </a:r>
            <a:r>
              <a:rPr lang="en-US" sz="2800" dirty="0">
                <a:solidFill>
                  <a:srgbClr val="00B050"/>
                </a:solidFill>
                <a:latin typeface="Times New Roman" panose="02020603050405020304" pitchFamily="18" charset="0"/>
                <a:ea typeface="Calibri" panose="020F0502020204030204" pitchFamily="34" charset="0"/>
              </a:rPr>
              <a:t> </a:t>
            </a:r>
            <a:r>
              <a:rPr lang="en-US" sz="2800" dirty="0" err="1">
                <a:solidFill>
                  <a:srgbClr val="00B050"/>
                </a:solidFill>
                <a:latin typeface="Times New Roman" panose="02020603050405020304" pitchFamily="18" charset="0"/>
                <a:ea typeface="Calibri" panose="020F0502020204030204" pitchFamily="34" charset="0"/>
              </a:rPr>
              <a:t>khắp</a:t>
            </a:r>
            <a:r>
              <a:rPr lang="en-US" sz="2800" dirty="0">
                <a:solidFill>
                  <a:srgbClr val="00B050"/>
                </a:solidFill>
                <a:latin typeface="Times New Roman" panose="02020603050405020304" pitchFamily="18" charset="0"/>
                <a:ea typeface="Calibri" panose="020F0502020204030204" pitchFamily="34" charset="0"/>
              </a:rPr>
              <a:t> </a:t>
            </a:r>
            <a:r>
              <a:rPr lang="en-US" sz="2800" dirty="0" err="1">
                <a:solidFill>
                  <a:srgbClr val="00B050"/>
                </a:solidFill>
                <a:latin typeface="Times New Roman" panose="02020603050405020304" pitchFamily="18" charset="0"/>
                <a:ea typeface="Calibri" panose="020F0502020204030204" pitchFamily="34" charset="0"/>
              </a:rPr>
              <a:t>cảnh</a:t>
            </a:r>
            <a:r>
              <a:rPr lang="en-US" sz="2800" dirty="0">
                <a:solidFill>
                  <a:srgbClr val="00B050"/>
                </a:solidFill>
                <a:latin typeface="Times New Roman" panose="02020603050405020304" pitchFamily="18" charset="0"/>
                <a:ea typeface="Calibri" panose="020F0502020204030204" pitchFamily="34" charset="0"/>
              </a:rPr>
              <a:t> </a:t>
            </a:r>
            <a:r>
              <a:rPr lang="en-US" sz="2800" dirty="0" err="1">
                <a:solidFill>
                  <a:srgbClr val="00B050"/>
                </a:solidFill>
                <a:latin typeface="Times New Roman" panose="02020603050405020304" pitchFamily="18" charset="0"/>
                <a:ea typeface="Calibri" panose="020F0502020204030204" pitchFamily="34" charset="0"/>
              </a:rPr>
              <a:t>vật</a:t>
            </a:r>
            <a:r>
              <a:rPr lang="en-US" sz="2800" dirty="0">
                <a:solidFill>
                  <a:srgbClr val="00B050"/>
                </a:solidFill>
                <a:latin typeface="Times New Roman" panose="02020603050405020304" pitchFamily="18" charset="0"/>
                <a:ea typeface="Calibri" panose="020F0502020204030204" pitchFamily="34" charset="0"/>
              </a:rPr>
              <a:t>. </a:t>
            </a:r>
            <a:endParaRPr lang="en-US" sz="2800" dirty="0">
              <a:solidFill>
                <a:srgbClr val="00B050"/>
              </a:solidFill>
            </a:endParaRPr>
          </a:p>
        </p:txBody>
      </p:sp>
      <p:sp>
        <p:nvSpPr>
          <p:cNvPr id="29" name="TextBox 28">
            <a:extLst>
              <a:ext uri="{FF2B5EF4-FFF2-40B4-BE49-F238E27FC236}">
                <a16:creationId xmlns:a16="http://schemas.microsoft.com/office/drawing/2014/main" id="{1B5FA2CC-D87B-415B-BAE5-ED640E80D0A1}"/>
              </a:ext>
            </a:extLst>
          </p:cNvPr>
          <p:cNvSpPr txBox="1"/>
          <p:nvPr/>
        </p:nvSpPr>
        <p:spPr>
          <a:xfrm>
            <a:off x="909482" y="1407566"/>
            <a:ext cx="2467897" cy="556434"/>
          </a:xfrm>
          <a:prstGeom prst="rect">
            <a:avLst/>
          </a:prstGeom>
          <a:noFill/>
        </p:spPr>
        <p:txBody>
          <a:bodyPr wrap="square">
            <a:spAutoFit/>
          </a:bodyPr>
          <a:lstStyle/>
          <a:p>
            <a:pPr lvl="0" algn="just">
              <a:lnSpc>
                <a:spcPct val="115000"/>
              </a:lnSpc>
              <a:spcAft>
                <a:spcPts val="800"/>
              </a:spcAft>
            </a:pP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 Hai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0" name="Group 29">
            <a:extLst>
              <a:ext uri="{FF2B5EF4-FFF2-40B4-BE49-F238E27FC236}">
                <a16:creationId xmlns:a16="http://schemas.microsoft.com/office/drawing/2014/main" id="{1AF4CC2E-6244-415B-A87A-D979FA46C118}"/>
              </a:ext>
            </a:extLst>
          </p:cNvPr>
          <p:cNvGrpSpPr/>
          <p:nvPr/>
        </p:nvGrpSpPr>
        <p:grpSpPr>
          <a:xfrm>
            <a:off x="488446" y="5186178"/>
            <a:ext cx="3671080" cy="852463"/>
            <a:chOff x="410692" y="849426"/>
            <a:chExt cx="3865159" cy="1165402"/>
          </a:xfrm>
        </p:grpSpPr>
        <p:sp>
          <p:nvSpPr>
            <p:cNvPr id="32" name="TextBox 31">
              <a:extLst>
                <a:ext uri="{FF2B5EF4-FFF2-40B4-BE49-F238E27FC236}">
                  <a16:creationId xmlns:a16="http://schemas.microsoft.com/office/drawing/2014/main" id="{46B94CC6-BAFB-49B1-A3FD-1D6182267BDF}"/>
                </a:ext>
              </a:extLst>
            </p:cNvPr>
            <p:cNvSpPr txBox="1"/>
            <p:nvPr/>
          </p:nvSpPr>
          <p:spPr>
            <a:xfrm>
              <a:off x="410692" y="849426"/>
              <a:ext cx="3865159" cy="631142"/>
            </a:xfrm>
            <a:prstGeom prst="rect">
              <a:avLst/>
            </a:prstGeom>
            <a:noFill/>
          </p:spPr>
          <p:txBody>
            <a:bodyPr wrap="square" rtlCol="0">
              <a:spAutoFit/>
            </a:bodyPr>
            <a:lstStyle/>
            <a:p>
              <a:pPr algn="r"/>
              <a:r>
                <a:rPr lang="en-US" sz="2400" spc="3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smtClean="0">
                  <a:solidFill>
                    <a:schemeClr val="tx1">
                      <a:lumMod val="75000"/>
                      <a:lumOff val="25000"/>
                    </a:schemeClr>
                  </a:solidFill>
                  <a:latin typeface="Times New Roman" panose="02020603050405020304" pitchFamily="18" charset="0"/>
                  <a:cs typeface="Times New Roman" panose="02020603050405020304" pitchFamily="18" charset="0"/>
                </a:rPr>
                <a:t>Tâm</a:t>
              </a:r>
              <a:r>
                <a:rPr lang="en-US" sz="2400" spc="3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a:solidFill>
                    <a:schemeClr val="tx1">
                      <a:lumMod val="75000"/>
                      <a:lumOff val="25000"/>
                    </a:schemeClr>
                  </a:solidFill>
                  <a:latin typeface="Times New Roman" panose="02020603050405020304" pitchFamily="18" charset="0"/>
                  <a:cs typeface="Times New Roman" panose="02020603050405020304" pitchFamily="18" charset="0"/>
                </a:rPr>
                <a:t>trạng</a:t>
              </a:r>
              <a:r>
                <a:rPr lang="en-US" sz="2400" spc="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sz="2400" spc="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spc="300" dirty="0" err="1">
                  <a:solidFill>
                    <a:schemeClr val="tx1">
                      <a:lumMod val="75000"/>
                      <a:lumOff val="25000"/>
                    </a:schemeClr>
                  </a:solidFill>
                  <a:latin typeface="Times New Roman" panose="02020603050405020304" pitchFamily="18" charset="0"/>
                  <a:cs typeface="Times New Roman" panose="02020603050405020304" pitchFamily="18" charset="0"/>
                </a:rPr>
                <a:t>vật</a:t>
              </a:r>
              <a:r>
                <a:rPr lang="en-US" sz="2400" spc="3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33" name="TextBox 32">
              <a:extLst>
                <a:ext uri="{FF2B5EF4-FFF2-40B4-BE49-F238E27FC236}">
                  <a16:creationId xmlns:a16="http://schemas.microsoft.com/office/drawing/2014/main" id="{0092FC33-F543-4699-9396-7A58B6B92D05}"/>
                </a:ext>
              </a:extLst>
            </p:cNvPr>
            <p:cNvSpPr txBox="1"/>
            <p:nvPr/>
          </p:nvSpPr>
          <p:spPr>
            <a:xfrm>
              <a:off x="651474" y="1383686"/>
              <a:ext cx="3401360" cy="631142"/>
            </a:xfrm>
            <a:prstGeom prst="rect">
              <a:avLst/>
            </a:prstGeom>
            <a:noFill/>
          </p:spPr>
          <p:txBody>
            <a:bodyPr wrap="square" rtlCol="0">
              <a:spAutoFit/>
            </a:bodyPr>
            <a:lstStyle/>
            <a:p>
              <a:pPr algn="just"/>
              <a:r>
                <a:rPr lang="en-US" sz="2000" dirty="0">
                  <a:solidFill>
                    <a:srgbClr val="1D1B11"/>
                  </a:solidFill>
                  <a:effectLst/>
                  <a:latin typeface="Times New Roman" panose="02020603050405020304" pitchFamily="18" charset="0"/>
                  <a:ea typeface="Calibri" panose="020F0502020204030204" pitchFamily="34" charset="0"/>
                </a:rPr>
                <a:t>   </a:t>
              </a:r>
              <a:r>
                <a:rPr lang="en-US" sz="2400" dirty="0">
                  <a:solidFill>
                    <a:srgbClr val="1D1B11"/>
                  </a:solidFill>
                  <a:effectLst/>
                  <a:latin typeface="Times New Roman" panose="02020603050405020304" pitchFamily="18" charset="0"/>
                  <a:ea typeface="Calibri" panose="020F0502020204030204" pitchFamily="34" charset="0"/>
                </a:rPr>
                <a:t>+ </a:t>
              </a:r>
              <a:r>
                <a:rPr lang="en-US" sz="2400" dirty="0" err="1">
                  <a:solidFill>
                    <a:srgbClr val="1D1B11"/>
                  </a:solidFill>
                  <a:latin typeface="Times New Roman" panose="02020603050405020304" pitchFamily="18" charset="0"/>
                  <a:ea typeface="Calibri" panose="020F0502020204030204" pitchFamily="34" charset="0"/>
                </a:rPr>
                <a:t>oán</a:t>
              </a:r>
              <a:r>
                <a:rPr lang="en-US" sz="2400" dirty="0">
                  <a:solidFill>
                    <a:srgbClr val="1D1B11"/>
                  </a:solidFill>
                  <a:latin typeface="Times New Roman" panose="02020603050405020304" pitchFamily="18" charset="0"/>
                  <a:ea typeface="Calibri" panose="020F0502020204030204" pitchFamily="34" charset="0"/>
                </a:rPr>
                <a:t> </a:t>
              </a:r>
              <a:r>
                <a:rPr lang="en-US" sz="2400" dirty="0" err="1">
                  <a:solidFill>
                    <a:srgbClr val="1D1B11"/>
                  </a:solidFill>
                  <a:latin typeface="Times New Roman" panose="02020603050405020304" pitchFamily="18" charset="0"/>
                  <a:ea typeface="Calibri" panose="020F0502020204030204" pitchFamily="34" charset="0"/>
                </a:rPr>
                <a:t>hận</a:t>
              </a:r>
              <a:r>
                <a:rPr lang="en-US" sz="2400" dirty="0">
                  <a:solidFill>
                    <a:srgbClr val="1D1B11"/>
                  </a:solidFill>
                  <a:latin typeface="Times New Roman" panose="02020603050405020304" pitchFamily="18" charset="0"/>
                  <a:ea typeface="Calibri" panose="020F0502020204030204" pitchFamily="34" charset="0"/>
                </a:rPr>
                <a:t> </a:t>
              </a:r>
              <a:endParaRPr lang="en-US" sz="3200" spc="3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46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p:bldP spid="28" grpId="0"/>
      <p:bldP spid="29" grpId="0"/>
    </p:bldLst>
  </p:timing>
</p:sld>
</file>

<file path=ppt/theme/theme1.xml><?xml version="1.0" encoding="utf-8"?>
<a:theme xmlns:a="http://schemas.openxmlformats.org/drawingml/2006/main" name="Office Theme">
  <a:themeElements>
    <a:clrScheme name="Feminine Neutrals">
      <a:dk1>
        <a:srgbClr val="000000"/>
      </a:dk1>
      <a:lt1>
        <a:srgbClr val="FFFFFF"/>
      </a:lt1>
      <a:dk2>
        <a:srgbClr val="000000"/>
      </a:dk2>
      <a:lt2>
        <a:srgbClr val="E6E6E6"/>
      </a:lt2>
      <a:accent1>
        <a:srgbClr val="FCDCD1"/>
      </a:accent1>
      <a:accent2>
        <a:srgbClr val="FFB6A3"/>
      </a:accent2>
      <a:accent3>
        <a:srgbClr val="C16550"/>
      </a:accent3>
      <a:accent4>
        <a:srgbClr val="FEF7F4"/>
      </a:accent4>
      <a:accent5>
        <a:srgbClr val="8A443A"/>
      </a:accent5>
      <a:accent6>
        <a:srgbClr val="EEDED1"/>
      </a:accent6>
      <a:hlink>
        <a:srgbClr val="E0CCBF"/>
      </a:hlink>
      <a:folHlink>
        <a:srgbClr val="C16E32"/>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men's History_TM10107764_Win32_LH_v4" id="{AC635B7D-C2D6-408D-AB8F-C03D582CC5EF}" vid="{62200808-B30B-4ED4-83F3-E3A969C6164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1E5987-7DAE-478C-B57E-B58680B87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5BB57-19EB-4557-B5D2-B6E7784AF408}">
  <ds:schemaRefs>
    <ds:schemaRef ds:uri="http://schemas.openxmlformats.org/package/2006/metadata/core-properties"/>
    <ds:schemaRef ds:uri="71af3243-3dd4-4a8d-8c0d-dd76da1f02a5"/>
    <ds:schemaRef ds:uri="http://www.w3.org/XML/1998/namespace"/>
    <ds:schemaRef ds:uri="http://purl.org/dc/elements/1.1/"/>
    <ds:schemaRef ds:uri="http://schemas.microsoft.com/office/infopath/2007/PartnerControls"/>
    <ds:schemaRef ds:uri="230e9df3-be65-4c73-a93b-d1236ebd677e"/>
    <ds:schemaRef ds:uri="16c05727-aa75-4e4a-9b5f-8a80a1165891"/>
    <ds:schemaRef ds:uri="http://schemas.microsoft.com/office/2006/documentManagement/types"/>
    <ds:schemaRef ds:uri="http://purl.org/dc/dcmitype/"/>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8AAEAA2-4CF8-449D-8745-25872C8482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Women's History Month presentation</Template>
  <TotalTime>2261</TotalTime>
  <Words>1906</Words>
  <Application>Microsoft Office PowerPoint</Application>
  <PresentationFormat>Widescreen</PresentationFormat>
  <Paragraphs>140</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Calibri</vt:lpstr>
      <vt:lpstr>Road Rage</vt:lpstr>
      <vt:lpstr>Segoe UI</vt:lpstr>
      <vt:lpstr>Times New Roman</vt:lpstr>
      <vt:lpstr>UVN Dung Dan</vt:lpstr>
      <vt:lpstr>Wingdings</vt:lpstr>
      <vt:lpstr>Office Theme</vt:lpstr>
      <vt:lpstr>PowerPoint Presentation</vt:lpstr>
      <vt:lpstr>TIẾT 32, VĂN BẢN 3:       TỰ TÌNH ( Bài 2)        </vt:lpstr>
      <vt:lpstr>PowerPoint Presentation</vt:lpstr>
      <vt:lpstr>PowerPoint Presentation</vt:lpstr>
      <vt:lpstr>PowerPoint Presentation</vt:lpstr>
      <vt:lpstr>PowerPoint Presentation</vt:lpstr>
      <vt:lpstr>PowerPoint Presentation</vt:lpstr>
      <vt:lpstr>PowerPoint Presentation</vt:lpstr>
      <vt:lpstr>II) Khám phá văn bản: </vt:lpstr>
      <vt:lpstr>II) Khám phá văn bản: </vt:lpstr>
      <vt:lpstr>II) Khám phá văn bản: </vt:lpstr>
      <vt:lpstr>II) Khám phá văn bản: </vt:lpstr>
      <vt:lpstr>PowerPoint Presentation</vt:lpstr>
      <vt:lpstr>IV/  Luyện tập – Vận dụng: </vt:lpstr>
      <vt:lpstr>IV/ Luyện tập – Vận dụng: </vt:lpstr>
      <vt:lpstr>IV/  Luyện tập – Vận dụng: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Tình         </dc:title>
  <dc:subject/>
  <dc:creator>Pham Thi Phuong</dc:creator>
  <cp:keywords/>
  <dc:description/>
  <cp:lastModifiedBy>DELL</cp:lastModifiedBy>
  <cp:revision>142</cp:revision>
  <dcterms:created xsi:type="dcterms:W3CDTF">2021-09-12T03:07:14Z</dcterms:created>
  <dcterms:modified xsi:type="dcterms:W3CDTF">2024-08-20T14:16:00Z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