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2" r:id="rId6"/>
    <p:sldId id="265" r:id="rId7"/>
    <p:sldId id="267" r:id="rId8"/>
    <p:sldId id="263" r:id="rId9"/>
    <p:sldId id="268" r:id="rId10"/>
    <p:sldId id="266"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6622" autoAdjust="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DB370-B264-446B-9465-45F3CAAA191D}"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2F075-AA1D-424A-AAA8-F06A0E96EE22}" type="slidenum">
              <a:rPr lang="en-US" smtClean="0"/>
              <a:t>‹#›</a:t>
            </a:fld>
            <a:endParaRPr lang="en-US"/>
          </a:p>
        </p:txBody>
      </p:sp>
    </p:spTree>
    <p:extLst>
      <p:ext uri="{BB962C8B-B14F-4D97-AF65-F5344CB8AC3E}">
        <p14:creationId xmlns:p14="http://schemas.microsoft.com/office/powerpoint/2010/main" val="348757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141617"/>
                </a:solidFill>
                <a:effectLst/>
                <a:latin typeface="Inter"/>
              </a:rPr>
              <a:t>1– Mượn cả âm lẫn nghĩa: mượn từ Hán–Việt đồng âm đồng nghĩa với từ Việt để tạo ra chữ Nôm cùng âm, cùng nghĩa. Ví dụ: mượn từ </a:t>
            </a:r>
            <a:r>
              <a:rPr lang="ja-JP" altLang="en-US" b="0" i="0" dirty="0">
                <a:solidFill>
                  <a:srgbClr val="141617"/>
                </a:solidFill>
                <a:effectLst/>
                <a:latin typeface="Inter"/>
              </a:rPr>
              <a:t>音 </a:t>
            </a:r>
            <a:r>
              <a:rPr lang="vi-VN" b="0" i="0" dirty="0">
                <a:solidFill>
                  <a:srgbClr val="141617"/>
                </a:solidFill>
                <a:effectLst/>
                <a:latin typeface="Inter"/>
              </a:rPr>
              <a:t>ÂM (trong âm thanh) để làm ra chữ Nôm âm (cùng nghĩa, cùng âm); mượn từ </a:t>
            </a:r>
            <a:r>
              <a:rPr lang="ja-JP" altLang="en-US" b="0" i="0" dirty="0">
                <a:solidFill>
                  <a:srgbClr val="141617"/>
                </a:solidFill>
                <a:effectLst/>
                <a:latin typeface="Inter"/>
              </a:rPr>
              <a:t>安 </a:t>
            </a:r>
            <a:r>
              <a:rPr lang="vi-VN" b="0" i="0" dirty="0">
                <a:solidFill>
                  <a:srgbClr val="141617"/>
                </a:solidFill>
                <a:effectLst/>
                <a:latin typeface="Inter"/>
              </a:rPr>
              <a:t>AN (trong an toàn) để làm ra chữ an. Đây là cách tạo chữ Nôm dễ nhất, nhưng số chữ rất ít vì số âm Hán–Việt không nhiều (không quá 2.000 âm) mà từ Hán–Việt đồng âm đồng nghĩa lại càng ít.</a:t>
            </a:r>
            <a:endParaRPr lang="en-US" b="0" i="0" dirty="0">
              <a:solidFill>
                <a:srgbClr val="141617"/>
              </a:solidFill>
              <a:effectLst/>
              <a:latin typeface="Inter"/>
            </a:endParaRPr>
          </a:p>
          <a:p>
            <a:r>
              <a:rPr lang="vi-VN" sz="1200" b="0" i="0" kern="1200" dirty="0">
                <a:solidFill>
                  <a:schemeClr val="tx1"/>
                </a:solidFill>
                <a:effectLst/>
                <a:latin typeface="+mn-lt"/>
                <a:ea typeface="+mn-ea"/>
                <a:cs typeface="+mn-cs"/>
              </a:rPr>
              <a:t>2– Chỉ mượn âm: mượn từ Hán–Việt đồng âm khác nghĩa với từ Việt để tạo ra chữ Nôm có âm như từ Hán–Việt nhưng khác nghĩa. Ví dụ: mượn từ </a:t>
            </a:r>
            <a:r>
              <a:rPr lang="ja-JP" altLang="en-US" sz="1200" b="0" i="0" kern="1200" dirty="0">
                <a:solidFill>
                  <a:schemeClr val="tx1"/>
                </a:solidFill>
                <a:effectLst/>
                <a:latin typeface="+mn-lt"/>
                <a:ea typeface="+mn-ea"/>
                <a:cs typeface="+mn-cs"/>
              </a:rPr>
              <a:t>舌 </a:t>
            </a:r>
            <a:r>
              <a:rPr lang="vi-VN" sz="1200" b="0" i="0" kern="1200" dirty="0">
                <a:solidFill>
                  <a:schemeClr val="tx1"/>
                </a:solidFill>
                <a:effectLst/>
                <a:latin typeface="+mn-lt"/>
                <a:ea typeface="+mn-ea"/>
                <a:cs typeface="+mn-cs"/>
              </a:rPr>
              <a:t>THIỆT (cái lưỡi) để làm ra chữ Nôm thiệt (trong thiệt hại) ; mượn từ </a:t>
            </a:r>
            <a:r>
              <a:rPr lang="ja-JP" altLang="en-US" sz="1200" b="0" i="0" kern="1200" dirty="0">
                <a:solidFill>
                  <a:schemeClr val="tx1"/>
                </a:solidFill>
                <a:effectLst/>
                <a:latin typeface="+mn-lt"/>
                <a:ea typeface="+mn-ea"/>
                <a:cs typeface="+mn-cs"/>
              </a:rPr>
              <a:t>沒 </a:t>
            </a:r>
            <a:r>
              <a:rPr lang="vi-VN" sz="1200" b="0" i="0" kern="1200" dirty="0">
                <a:solidFill>
                  <a:schemeClr val="tx1"/>
                </a:solidFill>
                <a:effectLst/>
                <a:latin typeface="+mn-lt"/>
                <a:ea typeface="+mn-ea"/>
                <a:cs typeface="+mn-cs"/>
              </a:rPr>
              <a:t>MỘT (nghĩa là chìm) để tạo chữ Nôm một (một, hai). Lượng chữ Nôm mượn âm cũng rất ít bởi lẽ lượng âm Hán–Việt vốn rất ít.</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3– Chỉ mượn nghĩa: mượn từ Hán–Việt khác âm nhưng đồng nghĩa với từ Việt để tạo ra chữ Nôm cùng nghĩa nhưng đọc âm khác hẳn. Ví dụ: mượn từ </a:t>
            </a:r>
            <a:r>
              <a:rPr lang="ja-JP" altLang="en-US" sz="1200" b="0" i="0" kern="1200" dirty="0">
                <a:solidFill>
                  <a:schemeClr val="tx1"/>
                </a:solidFill>
                <a:effectLst/>
                <a:latin typeface="+mn-lt"/>
                <a:ea typeface="+mn-ea"/>
                <a:cs typeface="+mn-cs"/>
              </a:rPr>
              <a:t>近 </a:t>
            </a:r>
            <a:r>
              <a:rPr lang="vi-VN" sz="1200" b="0" i="0" kern="1200" dirty="0">
                <a:solidFill>
                  <a:schemeClr val="tx1"/>
                </a:solidFill>
                <a:effectLst/>
                <a:latin typeface="+mn-lt"/>
                <a:ea typeface="+mn-ea"/>
                <a:cs typeface="+mn-cs"/>
              </a:rPr>
              <a:t>CẬN (gần) để tạo ra chữ Nôm gần; mượn từ </a:t>
            </a:r>
            <a:r>
              <a:rPr lang="ja-JP" altLang="en-US" sz="1200" b="0" i="0" kern="1200" dirty="0">
                <a:solidFill>
                  <a:schemeClr val="tx1"/>
                </a:solidFill>
                <a:effectLst/>
                <a:latin typeface="+mn-lt"/>
                <a:ea typeface="+mn-ea"/>
                <a:cs typeface="+mn-cs"/>
              </a:rPr>
              <a:t>腋 </a:t>
            </a:r>
            <a:r>
              <a:rPr lang="vi-VN" sz="1200" b="0" i="0" kern="1200" dirty="0">
                <a:solidFill>
                  <a:schemeClr val="tx1"/>
                </a:solidFill>
                <a:effectLst/>
                <a:latin typeface="+mn-lt"/>
                <a:ea typeface="+mn-ea"/>
                <a:cs typeface="+mn-cs"/>
              </a:rPr>
              <a:t>DỊCH (nghĩa là nách) để tạo chữ Nôm nách.</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4– Mượn nghĩa nhưng đọc âm trệch đi: mượn từ Hán–Việt âm hơi giống nhau nhưng cùng nghĩa với từ thuần Việt để tạo ra chữ Nôm có âm đọc gần giống. Ví dụ: mượn từ </a:t>
            </a:r>
            <a:r>
              <a:rPr lang="ja-JP" altLang="en-US" sz="1200" b="0" i="0" kern="1200" dirty="0">
                <a:solidFill>
                  <a:schemeClr val="tx1"/>
                </a:solidFill>
                <a:effectLst/>
                <a:latin typeface="+mn-lt"/>
                <a:ea typeface="+mn-ea"/>
                <a:cs typeface="+mn-cs"/>
              </a:rPr>
              <a:t>車 </a:t>
            </a:r>
            <a:r>
              <a:rPr lang="vi-VN" sz="1200" b="0" i="0" kern="1200" dirty="0">
                <a:solidFill>
                  <a:schemeClr val="tx1"/>
                </a:solidFill>
                <a:effectLst/>
                <a:latin typeface="+mn-lt"/>
                <a:ea typeface="+mn-ea"/>
                <a:cs typeface="+mn-cs"/>
              </a:rPr>
              <a:t>XA (phương tiện vận chuyển có bánh lăn) để làm ra chữ Nôm xe (xe cộ); mượn từ </a:t>
            </a:r>
            <a:r>
              <a:rPr lang="ja-JP" altLang="en-US" sz="1200" b="0" i="0" kern="1200" dirty="0">
                <a:solidFill>
                  <a:schemeClr val="tx1"/>
                </a:solidFill>
                <a:effectLst/>
                <a:latin typeface="+mn-lt"/>
                <a:ea typeface="+mn-ea"/>
                <a:cs typeface="+mn-cs"/>
              </a:rPr>
              <a:t>店 </a:t>
            </a:r>
            <a:r>
              <a:rPr lang="vi-VN" sz="1200" b="0" i="0" kern="1200" dirty="0">
                <a:solidFill>
                  <a:schemeClr val="tx1"/>
                </a:solidFill>
                <a:effectLst/>
                <a:latin typeface="+mn-lt"/>
                <a:ea typeface="+mn-ea"/>
                <a:cs typeface="+mn-cs"/>
              </a:rPr>
              <a:t>ĐIẾM (trong thương điếm, tức cửa hiệu) để làm ra chữ Nôm đêm (đêm ngày).</a:t>
            </a:r>
            <a:endParaRPr lang="en-US" dirty="0"/>
          </a:p>
        </p:txBody>
      </p:sp>
      <p:sp>
        <p:nvSpPr>
          <p:cNvPr id="4" name="Slide Number Placeholder 3"/>
          <p:cNvSpPr>
            <a:spLocks noGrp="1"/>
          </p:cNvSpPr>
          <p:nvPr>
            <p:ph type="sldNum" sz="quarter" idx="5"/>
          </p:nvPr>
        </p:nvSpPr>
        <p:spPr/>
        <p:txBody>
          <a:bodyPr/>
          <a:lstStyle/>
          <a:p>
            <a:fld id="{D882F075-AA1D-424A-AAA8-F06A0E96EE22}" type="slidenum">
              <a:rPr lang="en-US" smtClean="0"/>
              <a:t>4</a:t>
            </a:fld>
            <a:endParaRPr lang="en-US"/>
          </a:p>
        </p:txBody>
      </p:sp>
    </p:spTree>
    <p:extLst>
      <p:ext uri="{BB962C8B-B14F-4D97-AF65-F5344CB8AC3E}">
        <p14:creationId xmlns:p14="http://schemas.microsoft.com/office/powerpoint/2010/main" val="58702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05600" y="719333"/>
            <a:ext cx="9580800" cy="4527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2809800" y="5301067"/>
            <a:ext cx="6572400" cy="5812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1" name="Google Shape;11;p2"/>
          <p:cNvGrpSpPr/>
          <p:nvPr/>
        </p:nvGrpSpPr>
        <p:grpSpPr>
          <a:xfrm>
            <a:off x="1" y="0"/>
            <a:ext cx="5682145" cy="4570645"/>
            <a:chOff x="0" y="0"/>
            <a:chExt cx="4261609" cy="3427984"/>
          </a:xfrm>
        </p:grpSpPr>
        <p:sp>
          <p:nvSpPr>
            <p:cNvPr id="12" name="Google Shape;12;p2"/>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 name="Google Shape;14;p2"/>
          <p:cNvGrpSpPr/>
          <p:nvPr/>
        </p:nvGrpSpPr>
        <p:grpSpPr>
          <a:xfrm>
            <a:off x="9173333" y="2719134"/>
            <a:ext cx="3018683" cy="4138852"/>
            <a:chOff x="6880000" y="2039350"/>
            <a:chExt cx="2264012" cy="3104139"/>
          </a:xfrm>
        </p:grpSpPr>
        <p:sp>
          <p:nvSpPr>
            <p:cNvPr id="15" name="Google Shape;15;p2"/>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5589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33"/>
        <p:cNvGrpSpPr/>
        <p:nvPr/>
      </p:nvGrpSpPr>
      <p:grpSpPr>
        <a:xfrm>
          <a:off x="0" y="0"/>
          <a:ext cx="0" cy="0"/>
          <a:chOff x="0" y="0"/>
          <a:chExt cx="0" cy="0"/>
        </a:xfrm>
      </p:grpSpPr>
      <p:grpSp>
        <p:nvGrpSpPr>
          <p:cNvPr id="134" name="Google Shape;134;p13"/>
          <p:cNvGrpSpPr/>
          <p:nvPr/>
        </p:nvGrpSpPr>
        <p:grpSpPr>
          <a:xfrm flipH="1">
            <a:off x="6509868" y="-5"/>
            <a:ext cx="5682145" cy="4570645"/>
            <a:chOff x="0" y="0"/>
            <a:chExt cx="4261609" cy="3427984"/>
          </a:xfrm>
        </p:grpSpPr>
        <p:sp>
          <p:nvSpPr>
            <p:cNvPr id="135" name="Google Shape;135;p13"/>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13"/>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 name="Google Shape;137;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13"/>
          <p:cNvGrpSpPr/>
          <p:nvPr/>
        </p:nvGrpSpPr>
        <p:grpSpPr>
          <a:xfrm rot="10800000">
            <a:off x="-16" y="5962871"/>
            <a:ext cx="2922117" cy="973856"/>
            <a:chOff x="1358725" y="239400"/>
            <a:chExt cx="1333975" cy="444575"/>
          </a:xfrm>
        </p:grpSpPr>
        <p:sp>
          <p:nvSpPr>
            <p:cNvPr id="139" name="Google Shape;139;p13"/>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13"/>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 name="Google Shape;141;p13"/>
          <p:cNvGrpSpPr/>
          <p:nvPr/>
        </p:nvGrpSpPr>
        <p:grpSpPr>
          <a:xfrm>
            <a:off x="1949818" y="2078651"/>
            <a:ext cx="8102183" cy="4111200"/>
            <a:chOff x="1462363" y="1558988"/>
            <a:chExt cx="6076637" cy="3083400"/>
          </a:xfrm>
        </p:grpSpPr>
        <p:sp>
          <p:nvSpPr>
            <p:cNvPr id="142" name="Google Shape;142;p13"/>
            <p:cNvSpPr/>
            <p:nvPr/>
          </p:nvSpPr>
          <p:spPr>
            <a:xfrm rot="5400000">
              <a:off x="3030300" y="133688"/>
              <a:ext cx="3083400" cy="59340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 name="Google Shape;143;p13"/>
            <p:cNvGrpSpPr/>
            <p:nvPr/>
          </p:nvGrpSpPr>
          <p:grpSpPr>
            <a:xfrm>
              <a:off x="1462363" y="1664049"/>
              <a:ext cx="441262" cy="2868057"/>
              <a:chOff x="2249101" y="2730885"/>
              <a:chExt cx="144449" cy="938869"/>
            </a:xfrm>
          </p:grpSpPr>
          <p:grpSp>
            <p:nvGrpSpPr>
              <p:cNvPr id="144" name="Google Shape;144;p13"/>
              <p:cNvGrpSpPr/>
              <p:nvPr/>
            </p:nvGrpSpPr>
            <p:grpSpPr>
              <a:xfrm>
                <a:off x="2308246" y="2735050"/>
                <a:ext cx="85304" cy="931099"/>
                <a:chOff x="2308246" y="2735050"/>
                <a:chExt cx="85304" cy="931099"/>
              </a:xfrm>
            </p:grpSpPr>
            <p:sp>
              <p:nvSpPr>
                <p:cNvPr id="145" name="Google Shape;145;p13"/>
                <p:cNvSpPr/>
                <p:nvPr/>
              </p:nvSpPr>
              <p:spPr>
                <a:xfrm rot="-1440772">
                  <a:off x="2322060" y="2745489"/>
                  <a:ext cx="63014" cy="55057"/>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13"/>
                <p:cNvSpPr/>
                <p:nvPr/>
              </p:nvSpPr>
              <p:spPr>
                <a:xfrm rot="-1440772">
                  <a:off x="2321678" y="2840539"/>
                  <a:ext cx="62587" cy="55057"/>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13"/>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13"/>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13"/>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3"/>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3"/>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3"/>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3"/>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13"/>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 name="Google Shape;155;p13"/>
              <p:cNvGrpSpPr/>
              <p:nvPr/>
            </p:nvGrpSpPr>
            <p:grpSpPr>
              <a:xfrm>
                <a:off x="2249101" y="2730885"/>
                <a:ext cx="109152" cy="938869"/>
                <a:chOff x="2249101" y="2730885"/>
                <a:chExt cx="109152" cy="938869"/>
              </a:xfrm>
            </p:grpSpPr>
            <p:sp>
              <p:nvSpPr>
                <p:cNvPr id="156" name="Google Shape;156;p13"/>
                <p:cNvSpPr/>
                <p:nvPr/>
              </p:nvSpPr>
              <p:spPr>
                <a:xfrm rot="-1440772">
                  <a:off x="2261281" y="2747068"/>
                  <a:ext cx="90445" cy="51315"/>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13"/>
                <p:cNvSpPr/>
                <p:nvPr/>
              </p:nvSpPr>
              <p:spPr>
                <a:xfrm rot="-1440772">
                  <a:off x="2260472" y="2842118"/>
                  <a:ext cx="90872" cy="51315"/>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13"/>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13"/>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3"/>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3"/>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3"/>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13"/>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3"/>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3"/>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66" name="Google Shape;166;p13"/>
          <p:cNvGrpSpPr/>
          <p:nvPr/>
        </p:nvGrpSpPr>
        <p:grpSpPr>
          <a:xfrm>
            <a:off x="11492118" y="4613100"/>
            <a:ext cx="456913" cy="1253333"/>
            <a:chOff x="8606213" y="4046575"/>
            <a:chExt cx="342685" cy="940000"/>
          </a:xfrm>
        </p:grpSpPr>
        <p:grpSp>
          <p:nvGrpSpPr>
            <p:cNvPr id="167" name="Google Shape;167;p13"/>
            <p:cNvGrpSpPr/>
            <p:nvPr/>
          </p:nvGrpSpPr>
          <p:grpSpPr>
            <a:xfrm>
              <a:off x="8606213" y="4046575"/>
              <a:ext cx="104150" cy="104150"/>
              <a:chOff x="7648113" y="3202125"/>
              <a:chExt cx="104150" cy="104150"/>
            </a:xfrm>
          </p:grpSpPr>
          <p:sp>
            <p:nvSpPr>
              <p:cNvPr id="168" name="Google Shape;168;p13"/>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3"/>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13"/>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3"/>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 name="Google Shape;172;p13"/>
          <p:cNvGrpSpPr/>
          <p:nvPr/>
        </p:nvGrpSpPr>
        <p:grpSpPr>
          <a:xfrm>
            <a:off x="251318" y="4850401"/>
            <a:ext cx="545148" cy="1112457"/>
            <a:chOff x="158738" y="274450"/>
            <a:chExt cx="408861" cy="834343"/>
          </a:xfrm>
        </p:grpSpPr>
        <p:grpSp>
          <p:nvGrpSpPr>
            <p:cNvPr id="173" name="Google Shape;173;p13"/>
            <p:cNvGrpSpPr/>
            <p:nvPr/>
          </p:nvGrpSpPr>
          <p:grpSpPr>
            <a:xfrm>
              <a:off x="158738" y="626738"/>
              <a:ext cx="109300" cy="109625"/>
              <a:chOff x="9043313" y="2299825"/>
              <a:chExt cx="109300" cy="109625"/>
            </a:xfrm>
          </p:grpSpPr>
          <p:sp>
            <p:nvSpPr>
              <p:cNvPr id="174" name="Google Shape;174;p13"/>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3"/>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13"/>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3"/>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6532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98"/>
        <p:cNvGrpSpPr/>
        <p:nvPr/>
      </p:nvGrpSpPr>
      <p:grpSpPr>
        <a:xfrm>
          <a:off x="0" y="0"/>
          <a:ext cx="0" cy="0"/>
          <a:chOff x="0" y="0"/>
          <a:chExt cx="0" cy="0"/>
        </a:xfrm>
      </p:grpSpPr>
      <p:grpSp>
        <p:nvGrpSpPr>
          <p:cNvPr id="199" name="Google Shape;199;p15"/>
          <p:cNvGrpSpPr/>
          <p:nvPr/>
        </p:nvGrpSpPr>
        <p:grpSpPr>
          <a:xfrm flipH="1">
            <a:off x="6509868" y="-66117"/>
            <a:ext cx="5682145" cy="4570645"/>
            <a:chOff x="0" y="0"/>
            <a:chExt cx="4261609" cy="3427984"/>
          </a:xfrm>
        </p:grpSpPr>
        <p:sp>
          <p:nvSpPr>
            <p:cNvPr id="200" name="Google Shape;200;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 name="Google Shape;202;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3" name="Google Shape;203;p15"/>
          <p:cNvGrpSpPr/>
          <p:nvPr/>
        </p:nvGrpSpPr>
        <p:grpSpPr>
          <a:xfrm>
            <a:off x="11492118" y="5491434"/>
            <a:ext cx="456913" cy="1253333"/>
            <a:chOff x="8606213" y="4046575"/>
            <a:chExt cx="342685" cy="940000"/>
          </a:xfrm>
        </p:grpSpPr>
        <p:grpSp>
          <p:nvGrpSpPr>
            <p:cNvPr id="204" name="Google Shape;204;p15"/>
            <p:cNvGrpSpPr/>
            <p:nvPr/>
          </p:nvGrpSpPr>
          <p:grpSpPr>
            <a:xfrm>
              <a:off x="8606213" y="4046575"/>
              <a:ext cx="104150" cy="104150"/>
              <a:chOff x="7648113" y="3202125"/>
              <a:chExt cx="104150" cy="104150"/>
            </a:xfrm>
          </p:grpSpPr>
          <p:sp>
            <p:nvSpPr>
              <p:cNvPr id="205" name="Google Shape;205;p1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 name="Google Shape;207;p1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15"/>
          <p:cNvGrpSpPr/>
          <p:nvPr/>
        </p:nvGrpSpPr>
        <p:grpSpPr>
          <a:xfrm>
            <a:off x="239718" y="94934"/>
            <a:ext cx="545148" cy="1112457"/>
            <a:chOff x="158738" y="274450"/>
            <a:chExt cx="408861" cy="834343"/>
          </a:xfrm>
        </p:grpSpPr>
        <p:grpSp>
          <p:nvGrpSpPr>
            <p:cNvPr id="210" name="Google Shape;210;p15"/>
            <p:cNvGrpSpPr/>
            <p:nvPr/>
          </p:nvGrpSpPr>
          <p:grpSpPr>
            <a:xfrm>
              <a:off x="158738" y="626738"/>
              <a:ext cx="109300" cy="109625"/>
              <a:chOff x="9043313" y="2299825"/>
              <a:chExt cx="109300" cy="109625"/>
            </a:xfrm>
          </p:grpSpPr>
          <p:sp>
            <p:nvSpPr>
              <p:cNvPr id="211" name="Google Shape;211;p1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3" name="Google Shape;213;p1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 name="Google Shape;215;p15"/>
          <p:cNvGrpSpPr/>
          <p:nvPr/>
        </p:nvGrpSpPr>
        <p:grpSpPr>
          <a:xfrm rot="681697">
            <a:off x="11305037" y="4236015"/>
            <a:ext cx="789617" cy="727235"/>
            <a:chOff x="6578186" y="3304323"/>
            <a:chExt cx="592215" cy="545427"/>
          </a:xfrm>
        </p:grpSpPr>
        <p:sp>
          <p:nvSpPr>
            <p:cNvPr id="216" name="Google Shape;216;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15"/>
          <p:cNvGrpSpPr/>
          <p:nvPr/>
        </p:nvGrpSpPr>
        <p:grpSpPr>
          <a:xfrm rot="-1516568">
            <a:off x="117470" y="1341185"/>
            <a:ext cx="789655" cy="727268"/>
            <a:chOff x="6578186" y="3304323"/>
            <a:chExt cx="592215" cy="545427"/>
          </a:xfrm>
        </p:grpSpPr>
        <p:sp>
          <p:nvSpPr>
            <p:cNvPr id="221" name="Google Shape;221;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15"/>
          <p:cNvGrpSpPr/>
          <p:nvPr/>
        </p:nvGrpSpPr>
        <p:grpSpPr>
          <a:xfrm rot="10800000" flipH="1">
            <a:off x="1" y="2490550"/>
            <a:ext cx="5682145" cy="4570645"/>
            <a:chOff x="0" y="0"/>
            <a:chExt cx="4261609" cy="3427984"/>
          </a:xfrm>
        </p:grpSpPr>
        <p:sp>
          <p:nvSpPr>
            <p:cNvPr id="226" name="Google Shape;226;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12192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19"/>
        <p:cNvGrpSpPr/>
        <p:nvPr/>
      </p:nvGrpSpPr>
      <p:grpSpPr>
        <a:xfrm>
          <a:off x="0" y="0"/>
          <a:ext cx="0" cy="0"/>
          <a:chOff x="0" y="0"/>
          <a:chExt cx="0" cy="0"/>
        </a:xfrm>
      </p:grpSpPr>
      <p:sp>
        <p:nvSpPr>
          <p:cNvPr id="320" name="Google Shape;320;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1" name="Google Shape;321;p18"/>
          <p:cNvSpPr txBox="1">
            <a:spLocks noGrp="1"/>
          </p:cNvSpPr>
          <p:nvPr>
            <p:ph type="title" idx="2"/>
          </p:nvPr>
        </p:nvSpPr>
        <p:spPr>
          <a:xfrm>
            <a:off x="1453367" y="3068600"/>
            <a:ext cx="2900400" cy="59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2" name="Google Shape;322;p18"/>
          <p:cNvSpPr txBox="1">
            <a:spLocks noGrp="1"/>
          </p:cNvSpPr>
          <p:nvPr>
            <p:ph type="subTitle" idx="1"/>
          </p:nvPr>
        </p:nvSpPr>
        <p:spPr>
          <a:xfrm>
            <a:off x="1453367" y="3567899"/>
            <a:ext cx="2900400" cy="20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867"/>
            </a:lvl1pPr>
            <a:lvl2pPr lvl="1" algn="ctr" rtl="0">
              <a:lnSpc>
                <a:spcPct val="100000"/>
              </a:lnSpc>
              <a:spcBef>
                <a:spcPts val="0"/>
              </a:spcBef>
              <a:spcAft>
                <a:spcPts val="0"/>
              </a:spcAft>
              <a:buSzPts val="1100"/>
              <a:buNone/>
              <a:defRPr sz="1467"/>
            </a:lvl2pPr>
            <a:lvl3pPr lvl="2" algn="ctr" rtl="0">
              <a:lnSpc>
                <a:spcPct val="100000"/>
              </a:lnSpc>
              <a:spcBef>
                <a:spcPts val="2133"/>
              </a:spcBef>
              <a:spcAft>
                <a:spcPts val="0"/>
              </a:spcAft>
              <a:buSzPts val="1100"/>
              <a:buNone/>
              <a:defRPr sz="1467"/>
            </a:lvl3pPr>
            <a:lvl4pPr lvl="3" algn="ctr" rtl="0">
              <a:lnSpc>
                <a:spcPct val="100000"/>
              </a:lnSpc>
              <a:spcBef>
                <a:spcPts val="2133"/>
              </a:spcBef>
              <a:spcAft>
                <a:spcPts val="0"/>
              </a:spcAft>
              <a:buSzPts val="1100"/>
              <a:buNone/>
              <a:defRPr sz="1467"/>
            </a:lvl4pPr>
            <a:lvl5pPr lvl="4" algn="ctr" rtl="0">
              <a:lnSpc>
                <a:spcPct val="100000"/>
              </a:lnSpc>
              <a:spcBef>
                <a:spcPts val="2133"/>
              </a:spcBef>
              <a:spcAft>
                <a:spcPts val="0"/>
              </a:spcAft>
              <a:buSzPts val="1100"/>
              <a:buNone/>
              <a:defRPr sz="1467"/>
            </a:lvl5pPr>
            <a:lvl6pPr lvl="5" algn="ctr" rtl="0">
              <a:lnSpc>
                <a:spcPct val="100000"/>
              </a:lnSpc>
              <a:spcBef>
                <a:spcPts val="2133"/>
              </a:spcBef>
              <a:spcAft>
                <a:spcPts val="0"/>
              </a:spcAft>
              <a:buSzPts val="1100"/>
              <a:buNone/>
              <a:defRPr sz="1467"/>
            </a:lvl6pPr>
            <a:lvl7pPr lvl="6" algn="ctr" rtl="0">
              <a:lnSpc>
                <a:spcPct val="100000"/>
              </a:lnSpc>
              <a:spcBef>
                <a:spcPts val="2133"/>
              </a:spcBef>
              <a:spcAft>
                <a:spcPts val="0"/>
              </a:spcAft>
              <a:buSzPts val="1100"/>
              <a:buNone/>
              <a:defRPr sz="1467"/>
            </a:lvl7pPr>
            <a:lvl8pPr lvl="7" algn="ctr" rtl="0">
              <a:lnSpc>
                <a:spcPct val="100000"/>
              </a:lnSpc>
              <a:spcBef>
                <a:spcPts val="2133"/>
              </a:spcBef>
              <a:spcAft>
                <a:spcPts val="0"/>
              </a:spcAft>
              <a:buSzPts val="1100"/>
              <a:buNone/>
              <a:defRPr sz="1467"/>
            </a:lvl8pPr>
            <a:lvl9pPr lvl="8" algn="ctr" rtl="0">
              <a:lnSpc>
                <a:spcPct val="100000"/>
              </a:lnSpc>
              <a:spcBef>
                <a:spcPts val="2133"/>
              </a:spcBef>
              <a:spcAft>
                <a:spcPts val="2133"/>
              </a:spcAft>
              <a:buSzPts val="1100"/>
              <a:buNone/>
              <a:defRPr sz="1467"/>
            </a:lvl9pPr>
          </a:lstStyle>
          <a:p>
            <a:endParaRPr/>
          </a:p>
        </p:txBody>
      </p:sp>
      <p:sp>
        <p:nvSpPr>
          <p:cNvPr id="323" name="Google Shape;323;p18"/>
          <p:cNvSpPr txBox="1">
            <a:spLocks noGrp="1"/>
          </p:cNvSpPr>
          <p:nvPr>
            <p:ph type="title" idx="3"/>
          </p:nvPr>
        </p:nvSpPr>
        <p:spPr>
          <a:xfrm>
            <a:off x="4645796" y="3068600"/>
            <a:ext cx="2900400" cy="59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4" name="Google Shape;324;p18"/>
          <p:cNvSpPr txBox="1">
            <a:spLocks noGrp="1"/>
          </p:cNvSpPr>
          <p:nvPr>
            <p:ph type="subTitle" idx="4"/>
          </p:nvPr>
        </p:nvSpPr>
        <p:spPr>
          <a:xfrm>
            <a:off x="4645796" y="3567899"/>
            <a:ext cx="2900400" cy="20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867"/>
            </a:lvl1pPr>
            <a:lvl2pPr lvl="1" algn="ctr" rtl="0">
              <a:lnSpc>
                <a:spcPct val="100000"/>
              </a:lnSpc>
              <a:spcBef>
                <a:spcPts val="0"/>
              </a:spcBef>
              <a:spcAft>
                <a:spcPts val="0"/>
              </a:spcAft>
              <a:buSzPts val="1100"/>
              <a:buNone/>
              <a:defRPr sz="1467"/>
            </a:lvl2pPr>
            <a:lvl3pPr lvl="2" algn="ctr" rtl="0">
              <a:lnSpc>
                <a:spcPct val="100000"/>
              </a:lnSpc>
              <a:spcBef>
                <a:spcPts val="2133"/>
              </a:spcBef>
              <a:spcAft>
                <a:spcPts val="0"/>
              </a:spcAft>
              <a:buSzPts val="1100"/>
              <a:buNone/>
              <a:defRPr sz="1467"/>
            </a:lvl3pPr>
            <a:lvl4pPr lvl="3" algn="ctr" rtl="0">
              <a:lnSpc>
                <a:spcPct val="100000"/>
              </a:lnSpc>
              <a:spcBef>
                <a:spcPts val="2133"/>
              </a:spcBef>
              <a:spcAft>
                <a:spcPts val="0"/>
              </a:spcAft>
              <a:buSzPts val="1100"/>
              <a:buNone/>
              <a:defRPr sz="1467"/>
            </a:lvl4pPr>
            <a:lvl5pPr lvl="4" algn="ctr" rtl="0">
              <a:lnSpc>
                <a:spcPct val="100000"/>
              </a:lnSpc>
              <a:spcBef>
                <a:spcPts val="2133"/>
              </a:spcBef>
              <a:spcAft>
                <a:spcPts val="0"/>
              </a:spcAft>
              <a:buSzPts val="1100"/>
              <a:buNone/>
              <a:defRPr sz="1467"/>
            </a:lvl5pPr>
            <a:lvl6pPr lvl="5" algn="ctr" rtl="0">
              <a:lnSpc>
                <a:spcPct val="100000"/>
              </a:lnSpc>
              <a:spcBef>
                <a:spcPts val="2133"/>
              </a:spcBef>
              <a:spcAft>
                <a:spcPts val="0"/>
              </a:spcAft>
              <a:buSzPts val="1100"/>
              <a:buNone/>
              <a:defRPr sz="1467"/>
            </a:lvl6pPr>
            <a:lvl7pPr lvl="6" algn="ctr" rtl="0">
              <a:lnSpc>
                <a:spcPct val="100000"/>
              </a:lnSpc>
              <a:spcBef>
                <a:spcPts val="2133"/>
              </a:spcBef>
              <a:spcAft>
                <a:spcPts val="0"/>
              </a:spcAft>
              <a:buSzPts val="1100"/>
              <a:buNone/>
              <a:defRPr sz="1467"/>
            </a:lvl7pPr>
            <a:lvl8pPr lvl="7" algn="ctr" rtl="0">
              <a:lnSpc>
                <a:spcPct val="100000"/>
              </a:lnSpc>
              <a:spcBef>
                <a:spcPts val="2133"/>
              </a:spcBef>
              <a:spcAft>
                <a:spcPts val="0"/>
              </a:spcAft>
              <a:buSzPts val="1100"/>
              <a:buNone/>
              <a:defRPr sz="1467"/>
            </a:lvl8pPr>
            <a:lvl9pPr lvl="8" algn="ctr" rtl="0">
              <a:lnSpc>
                <a:spcPct val="100000"/>
              </a:lnSpc>
              <a:spcBef>
                <a:spcPts val="2133"/>
              </a:spcBef>
              <a:spcAft>
                <a:spcPts val="2133"/>
              </a:spcAft>
              <a:buSzPts val="1100"/>
              <a:buNone/>
              <a:defRPr sz="1467"/>
            </a:lvl9pPr>
          </a:lstStyle>
          <a:p>
            <a:endParaRPr/>
          </a:p>
        </p:txBody>
      </p:sp>
      <p:sp>
        <p:nvSpPr>
          <p:cNvPr id="325" name="Google Shape;325;p18"/>
          <p:cNvSpPr txBox="1">
            <a:spLocks noGrp="1"/>
          </p:cNvSpPr>
          <p:nvPr>
            <p:ph type="title" idx="5"/>
          </p:nvPr>
        </p:nvSpPr>
        <p:spPr>
          <a:xfrm>
            <a:off x="7838233" y="3068600"/>
            <a:ext cx="2900400" cy="59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6" name="Google Shape;326;p18"/>
          <p:cNvSpPr txBox="1">
            <a:spLocks noGrp="1"/>
          </p:cNvSpPr>
          <p:nvPr>
            <p:ph type="subTitle" idx="6"/>
          </p:nvPr>
        </p:nvSpPr>
        <p:spPr>
          <a:xfrm>
            <a:off x="7838233" y="3567899"/>
            <a:ext cx="2900400" cy="20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867"/>
            </a:lvl1pPr>
            <a:lvl2pPr lvl="1" algn="ctr" rtl="0">
              <a:lnSpc>
                <a:spcPct val="100000"/>
              </a:lnSpc>
              <a:spcBef>
                <a:spcPts val="0"/>
              </a:spcBef>
              <a:spcAft>
                <a:spcPts val="0"/>
              </a:spcAft>
              <a:buSzPts val="1100"/>
              <a:buNone/>
              <a:defRPr sz="1467"/>
            </a:lvl2pPr>
            <a:lvl3pPr lvl="2" algn="ctr" rtl="0">
              <a:lnSpc>
                <a:spcPct val="100000"/>
              </a:lnSpc>
              <a:spcBef>
                <a:spcPts val="2133"/>
              </a:spcBef>
              <a:spcAft>
                <a:spcPts val="0"/>
              </a:spcAft>
              <a:buSzPts val="1100"/>
              <a:buNone/>
              <a:defRPr sz="1467"/>
            </a:lvl3pPr>
            <a:lvl4pPr lvl="3" algn="ctr" rtl="0">
              <a:lnSpc>
                <a:spcPct val="100000"/>
              </a:lnSpc>
              <a:spcBef>
                <a:spcPts val="2133"/>
              </a:spcBef>
              <a:spcAft>
                <a:spcPts val="0"/>
              </a:spcAft>
              <a:buSzPts val="1100"/>
              <a:buNone/>
              <a:defRPr sz="1467"/>
            </a:lvl4pPr>
            <a:lvl5pPr lvl="4" algn="ctr" rtl="0">
              <a:lnSpc>
                <a:spcPct val="100000"/>
              </a:lnSpc>
              <a:spcBef>
                <a:spcPts val="2133"/>
              </a:spcBef>
              <a:spcAft>
                <a:spcPts val="0"/>
              </a:spcAft>
              <a:buSzPts val="1100"/>
              <a:buNone/>
              <a:defRPr sz="1467"/>
            </a:lvl5pPr>
            <a:lvl6pPr lvl="5" algn="ctr" rtl="0">
              <a:lnSpc>
                <a:spcPct val="100000"/>
              </a:lnSpc>
              <a:spcBef>
                <a:spcPts val="2133"/>
              </a:spcBef>
              <a:spcAft>
                <a:spcPts val="0"/>
              </a:spcAft>
              <a:buSzPts val="1100"/>
              <a:buNone/>
              <a:defRPr sz="1467"/>
            </a:lvl6pPr>
            <a:lvl7pPr lvl="6" algn="ctr" rtl="0">
              <a:lnSpc>
                <a:spcPct val="100000"/>
              </a:lnSpc>
              <a:spcBef>
                <a:spcPts val="2133"/>
              </a:spcBef>
              <a:spcAft>
                <a:spcPts val="0"/>
              </a:spcAft>
              <a:buSzPts val="1100"/>
              <a:buNone/>
              <a:defRPr sz="1467"/>
            </a:lvl7pPr>
            <a:lvl8pPr lvl="7" algn="ctr" rtl="0">
              <a:lnSpc>
                <a:spcPct val="100000"/>
              </a:lnSpc>
              <a:spcBef>
                <a:spcPts val="2133"/>
              </a:spcBef>
              <a:spcAft>
                <a:spcPts val="0"/>
              </a:spcAft>
              <a:buSzPts val="1100"/>
              <a:buNone/>
              <a:defRPr sz="1467"/>
            </a:lvl8pPr>
            <a:lvl9pPr lvl="8" algn="ctr" rtl="0">
              <a:lnSpc>
                <a:spcPct val="100000"/>
              </a:lnSpc>
              <a:spcBef>
                <a:spcPts val="2133"/>
              </a:spcBef>
              <a:spcAft>
                <a:spcPts val="2133"/>
              </a:spcAft>
              <a:buSzPts val="1100"/>
              <a:buNone/>
              <a:defRPr sz="1467"/>
            </a:lvl9pPr>
          </a:lstStyle>
          <a:p>
            <a:endParaRPr/>
          </a:p>
        </p:txBody>
      </p:sp>
      <p:sp>
        <p:nvSpPr>
          <p:cNvPr id="327" name="Google Shape;327;p18"/>
          <p:cNvSpPr txBox="1">
            <a:spLocks noGrp="1"/>
          </p:cNvSpPr>
          <p:nvPr>
            <p:ph type="title" idx="7" hasCustomPrompt="1"/>
          </p:nvPr>
        </p:nvSpPr>
        <p:spPr>
          <a:xfrm>
            <a:off x="2413761" y="2137796"/>
            <a:ext cx="979600" cy="5968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SzPts val="3000"/>
              <a:buNone/>
              <a:defRPr sz="4000" b="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8" name="Google Shape;328;p18"/>
          <p:cNvSpPr txBox="1">
            <a:spLocks noGrp="1"/>
          </p:cNvSpPr>
          <p:nvPr>
            <p:ph type="title" idx="8" hasCustomPrompt="1"/>
          </p:nvPr>
        </p:nvSpPr>
        <p:spPr>
          <a:xfrm>
            <a:off x="5606203" y="2137796"/>
            <a:ext cx="979600" cy="5968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SzPts val="3000"/>
              <a:buNone/>
              <a:defRPr sz="4000" b="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9" name="Google Shape;329;p18"/>
          <p:cNvSpPr txBox="1">
            <a:spLocks noGrp="1"/>
          </p:cNvSpPr>
          <p:nvPr>
            <p:ph type="title" idx="9" hasCustomPrompt="1"/>
          </p:nvPr>
        </p:nvSpPr>
        <p:spPr>
          <a:xfrm>
            <a:off x="8798636" y="2137796"/>
            <a:ext cx="979600" cy="5968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SzPts val="3000"/>
              <a:buNone/>
              <a:defRPr sz="4000" b="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330" name="Google Shape;330;p18"/>
          <p:cNvGrpSpPr/>
          <p:nvPr/>
        </p:nvGrpSpPr>
        <p:grpSpPr>
          <a:xfrm rot="10800000" flipH="1">
            <a:off x="9691197" y="15"/>
            <a:ext cx="2500817" cy="3428819"/>
            <a:chOff x="2782925" y="1553350"/>
            <a:chExt cx="879125" cy="1205350"/>
          </a:xfrm>
        </p:grpSpPr>
        <p:sp>
          <p:nvSpPr>
            <p:cNvPr id="331" name="Google Shape;331;p18"/>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8"/>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3" name="Google Shape;333;p18"/>
          <p:cNvGrpSpPr/>
          <p:nvPr/>
        </p:nvGrpSpPr>
        <p:grpSpPr>
          <a:xfrm>
            <a:off x="11474952" y="5395434"/>
            <a:ext cx="456913" cy="1253333"/>
            <a:chOff x="8606213" y="4046575"/>
            <a:chExt cx="342685" cy="940000"/>
          </a:xfrm>
        </p:grpSpPr>
        <p:grpSp>
          <p:nvGrpSpPr>
            <p:cNvPr id="334" name="Google Shape;334;p18"/>
            <p:cNvGrpSpPr/>
            <p:nvPr/>
          </p:nvGrpSpPr>
          <p:grpSpPr>
            <a:xfrm>
              <a:off x="8606213" y="4046575"/>
              <a:ext cx="104150" cy="104150"/>
              <a:chOff x="7648113" y="3202125"/>
              <a:chExt cx="104150" cy="104150"/>
            </a:xfrm>
          </p:grpSpPr>
          <p:sp>
            <p:nvSpPr>
              <p:cNvPr id="335" name="Google Shape;335;p1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7" name="Google Shape;337;p18"/>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8"/>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18"/>
          <p:cNvGrpSpPr/>
          <p:nvPr/>
        </p:nvGrpSpPr>
        <p:grpSpPr>
          <a:xfrm flipH="1">
            <a:off x="130" y="3428981"/>
            <a:ext cx="2500817" cy="3428819"/>
            <a:chOff x="2782925" y="1553350"/>
            <a:chExt cx="879125" cy="1205350"/>
          </a:xfrm>
        </p:grpSpPr>
        <p:sp>
          <p:nvSpPr>
            <p:cNvPr id="340" name="Google Shape;340;p18"/>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8"/>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18"/>
          <p:cNvGrpSpPr/>
          <p:nvPr/>
        </p:nvGrpSpPr>
        <p:grpSpPr>
          <a:xfrm>
            <a:off x="211651" y="3730534"/>
            <a:ext cx="545148" cy="1112457"/>
            <a:chOff x="158738" y="274450"/>
            <a:chExt cx="408861" cy="834343"/>
          </a:xfrm>
        </p:grpSpPr>
        <p:grpSp>
          <p:nvGrpSpPr>
            <p:cNvPr id="343" name="Google Shape;343;p18"/>
            <p:cNvGrpSpPr/>
            <p:nvPr/>
          </p:nvGrpSpPr>
          <p:grpSpPr>
            <a:xfrm>
              <a:off x="158738" y="626738"/>
              <a:ext cx="109300" cy="109625"/>
              <a:chOff x="9043313" y="2299825"/>
              <a:chExt cx="109300" cy="109625"/>
            </a:xfrm>
          </p:grpSpPr>
          <p:sp>
            <p:nvSpPr>
              <p:cNvPr id="344" name="Google Shape;344;p1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6" name="Google Shape;346;p18"/>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8"/>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 name="Google Shape;348;p18"/>
          <p:cNvGrpSpPr/>
          <p:nvPr/>
        </p:nvGrpSpPr>
        <p:grpSpPr>
          <a:xfrm rot="525240">
            <a:off x="262403" y="355705"/>
            <a:ext cx="789659" cy="727273"/>
            <a:chOff x="6578186" y="3304323"/>
            <a:chExt cx="592215" cy="545427"/>
          </a:xfrm>
        </p:grpSpPr>
        <p:sp>
          <p:nvSpPr>
            <p:cNvPr id="349" name="Google Shape;349;p1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59189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77"/>
        <p:cNvGrpSpPr/>
        <p:nvPr/>
      </p:nvGrpSpPr>
      <p:grpSpPr>
        <a:xfrm>
          <a:off x="0" y="0"/>
          <a:ext cx="0" cy="0"/>
          <a:chOff x="0" y="0"/>
          <a:chExt cx="0" cy="0"/>
        </a:xfrm>
      </p:grpSpPr>
      <p:sp>
        <p:nvSpPr>
          <p:cNvPr id="378" name="Google Shape;378;p20"/>
          <p:cNvSpPr txBox="1">
            <a:spLocks noGrp="1"/>
          </p:cNvSpPr>
          <p:nvPr>
            <p:ph type="title"/>
          </p:nvPr>
        </p:nvSpPr>
        <p:spPr>
          <a:xfrm>
            <a:off x="5531467" y="3750967"/>
            <a:ext cx="57096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379" name="Google Shape;379;p20"/>
          <p:cNvSpPr txBox="1">
            <a:spLocks noGrp="1"/>
          </p:cNvSpPr>
          <p:nvPr>
            <p:ph type="subTitle" idx="1"/>
          </p:nvPr>
        </p:nvSpPr>
        <p:spPr>
          <a:xfrm>
            <a:off x="3982600" y="1142900"/>
            <a:ext cx="7258400" cy="270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467"/>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
        <p:nvSpPr>
          <p:cNvPr id="380" name="Google Shape;380;p20"/>
          <p:cNvSpPr/>
          <p:nvPr/>
        </p:nvSpPr>
        <p:spPr>
          <a:xfrm>
            <a:off x="-4989500" y="339000"/>
            <a:ext cx="10620157" cy="6519037"/>
          </a:xfrm>
          <a:custGeom>
            <a:avLst/>
            <a:gdLst/>
            <a:ahLst/>
            <a:cxnLst/>
            <a:rect l="l" t="t" r="r" b="b"/>
            <a:pathLst>
              <a:path w="83115" h="51019" extrusionOk="0">
                <a:moveTo>
                  <a:pt x="45372" y="1"/>
                </a:moveTo>
                <a:cubicBezTo>
                  <a:pt x="36090" y="1"/>
                  <a:pt x="26274" y="3235"/>
                  <a:pt x="24823" y="8182"/>
                </a:cubicBezTo>
                <a:cubicBezTo>
                  <a:pt x="22179" y="17196"/>
                  <a:pt x="23262" y="17363"/>
                  <a:pt x="11632" y="26351"/>
                </a:cubicBezTo>
                <a:cubicBezTo>
                  <a:pt x="1" y="35351"/>
                  <a:pt x="23082" y="51018"/>
                  <a:pt x="23082" y="51018"/>
                </a:cubicBezTo>
                <a:cubicBezTo>
                  <a:pt x="23082" y="51018"/>
                  <a:pt x="38637" y="50540"/>
                  <a:pt x="59613" y="50540"/>
                </a:cubicBezTo>
                <a:cubicBezTo>
                  <a:pt x="60151" y="50540"/>
                  <a:pt x="60692" y="50541"/>
                  <a:pt x="61237" y="50541"/>
                </a:cubicBezTo>
                <a:cubicBezTo>
                  <a:pt x="61250" y="50541"/>
                  <a:pt x="61263" y="50541"/>
                  <a:pt x="61275" y="50541"/>
                </a:cubicBezTo>
                <a:cubicBezTo>
                  <a:pt x="83016" y="50541"/>
                  <a:pt x="83115" y="28669"/>
                  <a:pt x="76182" y="24391"/>
                </a:cubicBezTo>
                <a:cubicBezTo>
                  <a:pt x="69257" y="20097"/>
                  <a:pt x="66575" y="18949"/>
                  <a:pt x="62230" y="7396"/>
                </a:cubicBezTo>
                <a:cubicBezTo>
                  <a:pt x="60264" y="2184"/>
                  <a:pt x="52998" y="1"/>
                  <a:pt x="4537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20"/>
          <p:cNvGrpSpPr/>
          <p:nvPr/>
        </p:nvGrpSpPr>
        <p:grpSpPr>
          <a:xfrm>
            <a:off x="9173333" y="2719134"/>
            <a:ext cx="3018683" cy="4138852"/>
            <a:chOff x="6880000" y="2039350"/>
            <a:chExt cx="2264012" cy="3104139"/>
          </a:xfrm>
        </p:grpSpPr>
        <p:sp>
          <p:nvSpPr>
            <p:cNvPr id="382" name="Google Shape;382;p20"/>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0"/>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4" name="Google Shape;384;p20"/>
          <p:cNvGrpSpPr/>
          <p:nvPr/>
        </p:nvGrpSpPr>
        <p:grpSpPr>
          <a:xfrm>
            <a:off x="331814" y="741494"/>
            <a:ext cx="549873" cy="1774429"/>
            <a:chOff x="158738" y="422086"/>
            <a:chExt cx="266342" cy="859482"/>
          </a:xfrm>
        </p:grpSpPr>
        <p:grpSp>
          <p:nvGrpSpPr>
            <p:cNvPr id="385" name="Google Shape;385;p20"/>
            <p:cNvGrpSpPr/>
            <p:nvPr/>
          </p:nvGrpSpPr>
          <p:grpSpPr>
            <a:xfrm>
              <a:off x="158738" y="626738"/>
              <a:ext cx="109300" cy="109625"/>
              <a:chOff x="9043313" y="2299825"/>
              <a:chExt cx="109300" cy="109625"/>
            </a:xfrm>
          </p:grpSpPr>
          <p:sp>
            <p:nvSpPr>
              <p:cNvPr id="386" name="Google Shape;386;p20"/>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0"/>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8" name="Google Shape;388;p20"/>
            <p:cNvSpPr/>
            <p:nvPr/>
          </p:nvSpPr>
          <p:spPr>
            <a:xfrm flipH="1">
              <a:off x="360185" y="892479"/>
              <a:ext cx="49018"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0"/>
            <p:cNvSpPr/>
            <p:nvPr/>
          </p:nvSpPr>
          <p:spPr>
            <a:xfrm>
              <a:off x="268038" y="422086"/>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0"/>
            <p:cNvSpPr/>
            <p:nvPr/>
          </p:nvSpPr>
          <p:spPr>
            <a:xfrm rot="2873646">
              <a:off x="294480" y="1144750"/>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1" name="Google Shape;391;p20"/>
          <p:cNvGrpSpPr/>
          <p:nvPr/>
        </p:nvGrpSpPr>
        <p:grpSpPr>
          <a:xfrm>
            <a:off x="7836415" y="13"/>
            <a:ext cx="4355517" cy="1451627"/>
            <a:chOff x="1358725" y="239400"/>
            <a:chExt cx="1333975" cy="444575"/>
          </a:xfrm>
        </p:grpSpPr>
        <p:sp>
          <p:nvSpPr>
            <p:cNvPr id="392" name="Google Shape;392;p20"/>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0"/>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solidFill>
              <a:schemeClr val="lt2"/>
            </a:solid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3421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433"/>
        <p:cNvGrpSpPr/>
        <p:nvPr/>
      </p:nvGrpSpPr>
      <p:grpSpPr>
        <a:xfrm>
          <a:off x="0" y="0"/>
          <a:ext cx="0" cy="0"/>
          <a:chOff x="0" y="0"/>
          <a:chExt cx="0" cy="0"/>
        </a:xfrm>
      </p:grpSpPr>
      <p:grpSp>
        <p:nvGrpSpPr>
          <p:cNvPr id="434" name="Google Shape;434;p23"/>
          <p:cNvGrpSpPr/>
          <p:nvPr/>
        </p:nvGrpSpPr>
        <p:grpSpPr>
          <a:xfrm>
            <a:off x="10236407" y="4176438"/>
            <a:ext cx="1955877" cy="2681663"/>
            <a:chOff x="2782925" y="1553350"/>
            <a:chExt cx="879125" cy="1205350"/>
          </a:xfrm>
        </p:grpSpPr>
        <p:sp>
          <p:nvSpPr>
            <p:cNvPr id="435" name="Google Shape;435;p23"/>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3"/>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23"/>
          <p:cNvGrpSpPr/>
          <p:nvPr/>
        </p:nvGrpSpPr>
        <p:grpSpPr>
          <a:xfrm flipH="1">
            <a:off x="-112" y="9"/>
            <a:ext cx="2049333" cy="1012772"/>
            <a:chOff x="2583400" y="743900"/>
            <a:chExt cx="1078975" cy="533225"/>
          </a:xfrm>
        </p:grpSpPr>
        <p:sp>
          <p:nvSpPr>
            <p:cNvPr id="438" name="Google Shape;438;p23"/>
            <p:cNvSpPr/>
            <p:nvPr/>
          </p:nvSpPr>
          <p:spPr>
            <a:xfrm>
              <a:off x="2637875" y="743900"/>
              <a:ext cx="1024500" cy="390075"/>
            </a:xfrm>
            <a:custGeom>
              <a:avLst/>
              <a:gdLst/>
              <a:ahLst/>
              <a:cxnLst/>
              <a:rect l="l" t="t" r="r" b="b"/>
              <a:pathLst>
                <a:path w="40980" h="15603" extrusionOk="0">
                  <a:moveTo>
                    <a:pt x="0" y="1"/>
                  </a:moveTo>
                  <a:cubicBezTo>
                    <a:pt x="0" y="1"/>
                    <a:pt x="8294" y="15602"/>
                    <a:pt x="32112" y="15602"/>
                  </a:cubicBezTo>
                  <a:cubicBezTo>
                    <a:pt x="34858" y="15602"/>
                    <a:pt x="37810" y="15395"/>
                    <a:pt x="40979" y="14933"/>
                  </a:cubicBezTo>
                  <a:lnTo>
                    <a:pt x="40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3"/>
            <p:cNvSpPr/>
            <p:nvPr/>
          </p:nvSpPr>
          <p:spPr>
            <a:xfrm>
              <a:off x="2583400" y="743900"/>
              <a:ext cx="1078975" cy="533225"/>
            </a:xfrm>
            <a:custGeom>
              <a:avLst/>
              <a:gdLst/>
              <a:ahLst/>
              <a:cxnLst/>
              <a:rect l="l" t="t" r="r" b="b"/>
              <a:pathLst>
                <a:path w="43159" h="21329" fill="none" extrusionOk="0">
                  <a:moveTo>
                    <a:pt x="0" y="1"/>
                  </a:moveTo>
                  <a:cubicBezTo>
                    <a:pt x="0" y="1"/>
                    <a:pt x="10870" y="21328"/>
                    <a:pt x="43158" y="16415"/>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657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440"/>
        <p:cNvGrpSpPr/>
        <p:nvPr/>
      </p:nvGrpSpPr>
      <p:grpSpPr>
        <a:xfrm>
          <a:off x="0" y="0"/>
          <a:ext cx="0" cy="0"/>
          <a:chOff x="0" y="0"/>
          <a:chExt cx="0" cy="0"/>
        </a:xfrm>
      </p:grpSpPr>
      <p:grpSp>
        <p:nvGrpSpPr>
          <p:cNvPr id="441" name="Google Shape;441;p24"/>
          <p:cNvGrpSpPr/>
          <p:nvPr/>
        </p:nvGrpSpPr>
        <p:grpSpPr>
          <a:xfrm>
            <a:off x="10236407" y="4176438"/>
            <a:ext cx="1955877" cy="2681663"/>
            <a:chOff x="2782925" y="1553350"/>
            <a:chExt cx="879125" cy="1205350"/>
          </a:xfrm>
        </p:grpSpPr>
        <p:sp>
          <p:nvSpPr>
            <p:cNvPr id="442" name="Google Shape;442;p24"/>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4"/>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accent5"/>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24"/>
          <p:cNvGrpSpPr/>
          <p:nvPr/>
        </p:nvGrpSpPr>
        <p:grpSpPr>
          <a:xfrm>
            <a:off x="3" y="-19"/>
            <a:ext cx="4189533" cy="3370008"/>
            <a:chOff x="2846775" y="3027525"/>
            <a:chExt cx="1888425" cy="1519025"/>
          </a:xfrm>
        </p:grpSpPr>
        <p:sp>
          <p:nvSpPr>
            <p:cNvPr id="445" name="Google Shape;445;p24"/>
            <p:cNvSpPr/>
            <p:nvPr/>
          </p:nvSpPr>
          <p:spPr>
            <a:xfrm>
              <a:off x="2846775" y="3027525"/>
              <a:ext cx="1797850" cy="1425850"/>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4"/>
            <p:cNvSpPr/>
            <p:nvPr/>
          </p:nvSpPr>
          <p:spPr>
            <a:xfrm>
              <a:off x="2846775" y="3027525"/>
              <a:ext cx="1888425" cy="1519025"/>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accent5"/>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44642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717600" y="3032267"/>
            <a:ext cx="6756800" cy="18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title" idx="2" hasCustomPrompt="1"/>
          </p:nvPr>
        </p:nvSpPr>
        <p:spPr>
          <a:xfrm>
            <a:off x="5187600" y="1519467"/>
            <a:ext cx="1816800" cy="11224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20" name="Google Shape;20;p3"/>
          <p:cNvSpPr txBox="1">
            <a:spLocks noGrp="1"/>
          </p:cNvSpPr>
          <p:nvPr>
            <p:ph type="subTitle" idx="1"/>
          </p:nvPr>
        </p:nvSpPr>
        <p:spPr>
          <a:xfrm>
            <a:off x="2717600" y="4940133"/>
            <a:ext cx="6756800" cy="5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2133"/>
            </a:lvl1pPr>
            <a:lvl2pPr lvl="1" algn="ctr" rtl="0">
              <a:lnSpc>
                <a:spcPct val="100000"/>
              </a:lnSpc>
              <a:spcBef>
                <a:spcPts val="0"/>
              </a:spcBef>
              <a:spcAft>
                <a:spcPts val="0"/>
              </a:spcAft>
              <a:buSzPts val="1100"/>
              <a:buNone/>
              <a:defRPr/>
            </a:lvl2pPr>
            <a:lvl3pPr lvl="2" algn="ctr" rtl="0">
              <a:lnSpc>
                <a:spcPct val="100000"/>
              </a:lnSpc>
              <a:spcBef>
                <a:spcPts val="2133"/>
              </a:spcBef>
              <a:spcAft>
                <a:spcPts val="0"/>
              </a:spcAft>
              <a:buSzPts val="1100"/>
              <a:buNone/>
              <a:defRPr/>
            </a:lvl3pPr>
            <a:lvl4pPr lvl="3" algn="ctr" rtl="0">
              <a:lnSpc>
                <a:spcPct val="100000"/>
              </a:lnSpc>
              <a:spcBef>
                <a:spcPts val="2133"/>
              </a:spcBef>
              <a:spcAft>
                <a:spcPts val="0"/>
              </a:spcAft>
              <a:buSzPts val="1100"/>
              <a:buNone/>
              <a:defRPr/>
            </a:lvl4pPr>
            <a:lvl5pPr lvl="4" algn="ctr" rtl="0">
              <a:lnSpc>
                <a:spcPct val="100000"/>
              </a:lnSpc>
              <a:spcBef>
                <a:spcPts val="2133"/>
              </a:spcBef>
              <a:spcAft>
                <a:spcPts val="0"/>
              </a:spcAft>
              <a:buSzPts val="1100"/>
              <a:buNone/>
              <a:defRPr/>
            </a:lvl5pPr>
            <a:lvl6pPr lvl="5" algn="ctr" rtl="0">
              <a:lnSpc>
                <a:spcPct val="100000"/>
              </a:lnSpc>
              <a:spcBef>
                <a:spcPts val="2133"/>
              </a:spcBef>
              <a:spcAft>
                <a:spcPts val="0"/>
              </a:spcAft>
              <a:buSzPts val="1100"/>
              <a:buNone/>
              <a:defRPr/>
            </a:lvl6pPr>
            <a:lvl7pPr lvl="6" algn="ctr" rtl="0">
              <a:lnSpc>
                <a:spcPct val="100000"/>
              </a:lnSpc>
              <a:spcBef>
                <a:spcPts val="2133"/>
              </a:spcBef>
              <a:spcAft>
                <a:spcPts val="0"/>
              </a:spcAft>
              <a:buSzPts val="1100"/>
              <a:buNone/>
              <a:defRPr/>
            </a:lvl7pPr>
            <a:lvl8pPr lvl="7" algn="ctr" rtl="0">
              <a:lnSpc>
                <a:spcPct val="100000"/>
              </a:lnSpc>
              <a:spcBef>
                <a:spcPts val="2133"/>
              </a:spcBef>
              <a:spcAft>
                <a:spcPts val="0"/>
              </a:spcAft>
              <a:buSzPts val="1100"/>
              <a:buNone/>
              <a:defRPr/>
            </a:lvl8pPr>
            <a:lvl9pPr lvl="8" algn="ctr" rtl="0">
              <a:lnSpc>
                <a:spcPct val="100000"/>
              </a:lnSpc>
              <a:spcBef>
                <a:spcPts val="2133"/>
              </a:spcBef>
              <a:spcAft>
                <a:spcPts val="2133"/>
              </a:spcAft>
              <a:buSzPts val="1100"/>
              <a:buNone/>
              <a:defRPr/>
            </a:lvl9pPr>
          </a:lstStyle>
          <a:p>
            <a:endParaRPr/>
          </a:p>
        </p:txBody>
      </p:sp>
      <p:grpSp>
        <p:nvGrpSpPr>
          <p:cNvPr id="21" name="Google Shape;21;p3"/>
          <p:cNvGrpSpPr/>
          <p:nvPr/>
        </p:nvGrpSpPr>
        <p:grpSpPr>
          <a:xfrm rot="10800000">
            <a:off x="-14" y="-3"/>
            <a:ext cx="5162276" cy="3429112"/>
            <a:chOff x="837475" y="2641675"/>
            <a:chExt cx="1785925" cy="1186325"/>
          </a:xfrm>
        </p:grpSpPr>
        <p:sp>
          <p:nvSpPr>
            <p:cNvPr id="22" name="Google Shape;22;p3"/>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flipH="1">
            <a:off x="6550075" y="5647821"/>
            <a:ext cx="5641919" cy="1210252"/>
            <a:chOff x="-323372" y="1437008"/>
            <a:chExt cx="2478730" cy="531714"/>
          </a:xfrm>
        </p:grpSpPr>
        <p:sp>
          <p:nvSpPr>
            <p:cNvPr id="25" name="Google Shape;25;p3"/>
            <p:cNvSpPr/>
            <p:nvPr/>
          </p:nvSpPr>
          <p:spPr>
            <a:xfrm>
              <a:off x="-323372" y="1518854"/>
              <a:ext cx="2381786" cy="449868"/>
            </a:xfrm>
            <a:custGeom>
              <a:avLst/>
              <a:gdLst/>
              <a:ahLst/>
              <a:cxnLst/>
              <a:rect l="l" t="t" r="r" b="b"/>
              <a:pathLst>
                <a:path w="73190" h="13824" extrusionOk="0">
                  <a:moveTo>
                    <a:pt x="0" y="0"/>
                  </a:moveTo>
                  <a:lnTo>
                    <a:pt x="0" y="13823"/>
                  </a:lnTo>
                  <a:lnTo>
                    <a:pt x="73190" y="13823"/>
                  </a:lnTo>
                  <a:cubicBezTo>
                    <a:pt x="73190" y="13823"/>
                    <a:pt x="70536" y="6083"/>
                    <a:pt x="56241" y="6083"/>
                  </a:cubicBezTo>
                  <a:cubicBezTo>
                    <a:pt x="53596" y="6083"/>
                    <a:pt x="50552" y="6348"/>
                    <a:pt x="47052" y="6976"/>
                  </a:cubicBezTo>
                  <a:cubicBezTo>
                    <a:pt x="38998" y="8417"/>
                    <a:pt x="30991" y="9252"/>
                    <a:pt x="23918" y="9252"/>
                  </a:cubicBezTo>
                  <a:cubicBezTo>
                    <a:pt x="11311" y="9252"/>
                    <a:pt x="1669" y="660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23372" y="1437008"/>
              <a:ext cx="2478730" cy="531712"/>
            </a:xfrm>
            <a:custGeom>
              <a:avLst/>
              <a:gdLst/>
              <a:ahLst/>
              <a:cxnLst/>
              <a:rect l="l" t="t" r="r" b="b"/>
              <a:pathLst>
                <a:path w="76169" h="16339" fill="none" extrusionOk="0">
                  <a:moveTo>
                    <a:pt x="76168" y="16338"/>
                  </a:moveTo>
                  <a:cubicBezTo>
                    <a:pt x="76168" y="16338"/>
                    <a:pt x="72287" y="3495"/>
                    <a:pt x="48974" y="8240"/>
                  </a:cubicBezTo>
                  <a:cubicBezTo>
                    <a:pt x="25647" y="12986"/>
                    <a:pt x="2708" y="12173"/>
                    <a:pt x="0"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9385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4"/>
          <p:cNvSpPr txBox="1">
            <a:spLocks noGrp="1"/>
          </p:cNvSpPr>
          <p:nvPr>
            <p:ph type="body" idx="1"/>
          </p:nvPr>
        </p:nvSpPr>
        <p:spPr>
          <a:xfrm>
            <a:off x="960000" y="1519401"/>
            <a:ext cx="10272000" cy="473200"/>
          </a:xfrm>
          <a:prstGeom prst="rect">
            <a:avLst/>
          </a:prstGeom>
        </p:spPr>
        <p:txBody>
          <a:bodyPr spcFirstLastPara="1" wrap="square" lIns="91425" tIns="91425" rIns="91425" bIns="91425" anchor="t" anchorCtr="0">
            <a:noAutofit/>
          </a:bodyPr>
          <a:lstStyle>
            <a:lvl1pPr marL="609585" lvl="0" indent="-397923" algn="ctr" rtl="0">
              <a:lnSpc>
                <a:spcPct val="100000"/>
              </a:lnSpc>
              <a:spcBef>
                <a:spcPts val="0"/>
              </a:spcBef>
              <a:spcAft>
                <a:spcPts val="0"/>
              </a:spcAft>
              <a:buClr>
                <a:srgbClr val="42FFB7"/>
              </a:buClr>
              <a:buSzPts val="1100"/>
              <a:buFont typeface="Nunito Light"/>
              <a:buChar char="●"/>
              <a:defRPr sz="1600"/>
            </a:lvl1pPr>
            <a:lvl2pPr marL="1219170" lvl="1" indent="-397923" rtl="0">
              <a:lnSpc>
                <a:spcPct val="115000"/>
              </a:lnSpc>
              <a:spcBef>
                <a:spcPts val="0"/>
              </a:spcBef>
              <a:spcAft>
                <a:spcPts val="0"/>
              </a:spcAft>
              <a:buClr>
                <a:srgbClr val="FFC800"/>
              </a:buClr>
              <a:buSzPts val="1100"/>
              <a:buFont typeface="Nunito Light"/>
              <a:buChar char="○"/>
              <a:defRPr>
                <a:solidFill>
                  <a:srgbClr val="434343"/>
                </a:solidFill>
              </a:defRPr>
            </a:lvl2pPr>
            <a:lvl3pPr marL="1828754" lvl="2" indent="-397923" rtl="0">
              <a:lnSpc>
                <a:spcPct val="115000"/>
              </a:lnSpc>
              <a:spcBef>
                <a:spcPts val="2133"/>
              </a:spcBef>
              <a:spcAft>
                <a:spcPts val="0"/>
              </a:spcAft>
              <a:buClr>
                <a:srgbClr val="FFC800"/>
              </a:buClr>
              <a:buSzPts val="1100"/>
              <a:buFont typeface="Nunito Light"/>
              <a:buChar char="■"/>
              <a:defRPr>
                <a:solidFill>
                  <a:srgbClr val="434343"/>
                </a:solidFill>
              </a:defRPr>
            </a:lvl3pPr>
            <a:lvl4pPr marL="2438339" lvl="3" indent="-397923" rtl="0">
              <a:lnSpc>
                <a:spcPct val="115000"/>
              </a:lnSpc>
              <a:spcBef>
                <a:spcPts val="2133"/>
              </a:spcBef>
              <a:spcAft>
                <a:spcPts val="0"/>
              </a:spcAft>
              <a:buClr>
                <a:srgbClr val="FFC800"/>
              </a:buClr>
              <a:buSzPts val="1100"/>
              <a:buFont typeface="Nunito Light"/>
              <a:buChar char="●"/>
              <a:defRPr>
                <a:solidFill>
                  <a:srgbClr val="434343"/>
                </a:solidFill>
              </a:defRPr>
            </a:lvl4pPr>
            <a:lvl5pPr marL="3047924" lvl="4" indent="-397923" rtl="0">
              <a:lnSpc>
                <a:spcPct val="115000"/>
              </a:lnSpc>
              <a:spcBef>
                <a:spcPts val="2133"/>
              </a:spcBef>
              <a:spcAft>
                <a:spcPts val="0"/>
              </a:spcAft>
              <a:buClr>
                <a:srgbClr val="434343"/>
              </a:buClr>
              <a:buSzPts val="1100"/>
              <a:buFont typeface="Nunito Light"/>
              <a:buChar char="○"/>
              <a:defRPr>
                <a:solidFill>
                  <a:srgbClr val="434343"/>
                </a:solidFill>
              </a:defRPr>
            </a:lvl5pPr>
            <a:lvl6pPr marL="3657509" lvl="5" indent="-397923" rtl="0">
              <a:lnSpc>
                <a:spcPct val="115000"/>
              </a:lnSpc>
              <a:spcBef>
                <a:spcPts val="2133"/>
              </a:spcBef>
              <a:spcAft>
                <a:spcPts val="0"/>
              </a:spcAft>
              <a:buClr>
                <a:srgbClr val="434343"/>
              </a:buClr>
              <a:buSzPts val="1100"/>
              <a:buFont typeface="Nunito Light"/>
              <a:buChar char="■"/>
              <a:defRPr>
                <a:solidFill>
                  <a:srgbClr val="434343"/>
                </a:solidFill>
              </a:defRPr>
            </a:lvl6pPr>
            <a:lvl7pPr marL="4267093" lvl="6" indent="-397923" rtl="0">
              <a:lnSpc>
                <a:spcPct val="115000"/>
              </a:lnSpc>
              <a:spcBef>
                <a:spcPts val="2133"/>
              </a:spcBef>
              <a:spcAft>
                <a:spcPts val="0"/>
              </a:spcAft>
              <a:buClr>
                <a:srgbClr val="434343"/>
              </a:buClr>
              <a:buSzPts val="1100"/>
              <a:buFont typeface="Nunito Light"/>
              <a:buChar char="●"/>
              <a:defRPr>
                <a:solidFill>
                  <a:srgbClr val="434343"/>
                </a:solidFill>
              </a:defRPr>
            </a:lvl7pPr>
            <a:lvl8pPr marL="4876678" lvl="7" indent="-397923" rtl="0">
              <a:lnSpc>
                <a:spcPct val="115000"/>
              </a:lnSpc>
              <a:spcBef>
                <a:spcPts val="2133"/>
              </a:spcBef>
              <a:spcAft>
                <a:spcPts val="0"/>
              </a:spcAft>
              <a:buClr>
                <a:srgbClr val="434343"/>
              </a:buClr>
              <a:buSzPts val="1100"/>
              <a:buFont typeface="Nunito Light"/>
              <a:buChar char="○"/>
              <a:defRPr>
                <a:solidFill>
                  <a:srgbClr val="434343"/>
                </a:solidFill>
              </a:defRPr>
            </a:lvl8pPr>
            <a:lvl9pPr marL="5486263" lvl="8" indent="-397923" rtl="0">
              <a:lnSpc>
                <a:spcPct val="115000"/>
              </a:lnSpc>
              <a:spcBef>
                <a:spcPts val="2133"/>
              </a:spcBef>
              <a:spcAft>
                <a:spcPts val="2133"/>
              </a:spcAft>
              <a:buClr>
                <a:srgbClr val="434343"/>
              </a:buClr>
              <a:buSzPts val="1100"/>
              <a:buFont typeface="Nunito Light"/>
              <a:buChar char="■"/>
              <a:defRPr>
                <a:solidFill>
                  <a:srgbClr val="434343"/>
                </a:solidFill>
              </a:defRPr>
            </a:lvl9pPr>
          </a:lstStyle>
          <a:p>
            <a:endParaRPr/>
          </a:p>
        </p:txBody>
      </p:sp>
      <p:grpSp>
        <p:nvGrpSpPr>
          <p:cNvPr id="30" name="Google Shape;30;p4"/>
          <p:cNvGrpSpPr/>
          <p:nvPr/>
        </p:nvGrpSpPr>
        <p:grpSpPr>
          <a:xfrm>
            <a:off x="9269884" y="-5"/>
            <a:ext cx="2922117" cy="973856"/>
            <a:chOff x="1358725" y="239400"/>
            <a:chExt cx="1333975" cy="444575"/>
          </a:xfrm>
        </p:grpSpPr>
        <p:sp>
          <p:nvSpPr>
            <p:cNvPr id="31" name="Google Shape;31;p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4"/>
          <p:cNvGrpSpPr/>
          <p:nvPr/>
        </p:nvGrpSpPr>
        <p:grpSpPr>
          <a:xfrm flipH="1">
            <a:off x="-81" y="3429097"/>
            <a:ext cx="5162276" cy="3429112"/>
            <a:chOff x="837475" y="2641675"/>
            <a:chExt cx="1785925" cy="1186325"/>
          </a:xfrm>
        </p:grpSpPr>
        <p:sp>
          <p:nvSpPr>
            <p:cNvPr id="34" name="Google Shape;34;p4"/>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4"/>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1075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grpSp>
        <p:nvGrpSpPr>
          <p:cNvPr id="61" name="Google Shape;61;p6"/>
          <p:cNvGrpSpPr/>
          <p:nvPr/>
        </p:nvGrpSpPr>
        <p:grpSpPr>
          <a:xfrm rot="10800000">
            <a:off x="6509868" y="2366082"/>
            <a:ext cx="5682145" cy="4570645"/>
            <a:chOff x="0" y="0"/>
            <a:chExt cx="4261609" cy="3427984"/>
          </a:xfrm>
        </p:grpSpPr>
        <p:sp>
          <p:nvSpPr>
            <p:cNvPr id="62" name="Google Shape;62;p6"/>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64;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5" name="Google Shape;65;p6"/>
          <p:cNvGrpSpPr/>
          <p:nvPr/>
        </p:nvGrpSpPr>
        <p:grpSpPr>
          <a:xfrm flipH="1">
            <a:off x="-16" y="-5"/>
            <a:ext cx="2922117" cy="973856"/>
            <a:chOff x="1358725" y="239400"/>
            <a:chExt cx="1333975" cy="444575"/>
          </a:xfrm>
        </p:grpSpPr>
        <p:sp>
          <p:nvSpPr>
            <p:cNvPr id="66" name="Google Shape;66;p6"/>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6"/>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6"/>
          <p:cNvGrpSpPr/>
          <p:nvPr/>
        </p:nvGrpSpPr>
        <p:grpSpPr>
          <a:xfrm>
            <a:off x="1949818" y="2281851"/>
            <a:ext cx="8102183" cy="4111200"/>
            <a:chOff x="1462363" y="1558988"/>
            <a:chExt cx="6076637" cy="3083400"/>
          </a:xfrm>
        </p:grpSpPr>
        <p:sp>
          <p:nvSpPr>
            <p:cNvPr id="69" name="Google Shape;69;p6"/>
            <p:cNvSpPr/>
            <p:nvPr/>
          </p:nvSpPr>
          <p:spPr>
            <a:xfrm rot="5400000">
              <a:off x="3030300" y="133688"/>
              <a:ext cx="3083400" cy="59340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 name="Google Shape;70;p6"/>
            <p:cNvGrpSpPr/>
            <p:nvPr/>
          </p:nvGrpSpPr>
          <p:grpSpPr>
            <a:xfrm>
              <a:off x="1462363" y="1664049"/>
              <a:ext cx="441262" cy="2868057"/>
              <a:chOff x="2249101" y="2730885"/>
              <a:chExt cx="144449" cy="938869"/>
            </a:xfrm>
          </p:grpSpPr>
          <p:grpSp>
            <p:nvGrpSpPr>
              <p:cNvPr id="71" name="Google Shape;71;p6"/>
              <p:cNvGrpSpPr/>
              <p:nvPr/>
            </p:nvGrpSpPr>
            <p:grpSpPr>
              <a:xfrm>
                <a:off x="2308246" y="2735050"/>
                <a:ext cx="85304" cy="931099"/>
                <a:chOff x="2308246" y="2735050"/>
                <a:chExt cx="85304" cy="931099"/>
              </a:xfrm>
            </p:grpSpPr>
            <p:sp>
              <p:nvSpPr>
                <p:cNvPr id="72" name="Google Shape;72;p6"/>
                <p:cNvSpPr/>
                <p:nvPr/>
              </p:nvSpPr>
              <p:spPr>
                <a:xfrm rot="-1440772">
                  <a:off x="2322060" y="2745489"/>
                  <a:ext cx="63014" cy="55057"/>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6"/>
                <p:cNvSpPr/>
                <p:nvPr/>
              </p:nvSpPr>
              <p:spPr>
                <a:xfrm rot="-1440772">
                  <a:off x="2321678" y="2840539"/>
                  <a:ext cx="62587" cy="55057"/>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 name="Google Shape;82;p6"/>
              <p:cNvGrpSpPr/>
              <p:nvPr/>
            </p:nvGrpSpPr>
            <p:grpSpPr>
              <a:xfrm>
                <a:off x="2249101" y="2730885"/>
                <a:ext cx="109152" cy="938869"/>
                <a:chOff x="2249101" y="2730885"/>
                <a:chExt cx="109152" cy="938869"/>
              </a:xfrm>
            </p:grpSpPr>
            <p:sp>
              <p:nvSpPr>
                <p:cNvPr id="83" name="Google Shape;83;p6"/>
                <p:cNvSpPr/>
                <p:nvPr/>
              </p:nvSpPr>
              <p:spPr>
                <a:xfrm rot="-1440772">
                  <a:off x="2261281" y="2747068"/>
                  <a:ext cx="90445" cy="51315"/>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6"/>
                <p:cNvSpPr/>
                <p:nvPr/>
              </p:nvSpPr>
              <p:spPr>
                <a:xfrm rot="-1440772">
                  <a:off x="2260472" y="2842118"/>
                  <a:ext cx="90872" cy="51315"/>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07646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1163200" y="1101367"/>
            <a:ext cx="4765200" cy="1621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7"/>
          <p:cNvSpPr txBox="1">
            <a:spLocks noGrp="1"/>
          </p:cNvSpPr>
          <p:nvPr>
            <p:ph type="subTitle" idx="1"/>
          </p:nvPr>
        </p:nvSpPr>
        <p:spPr>
          <a:xfrm>
            <a:off x="1163200" y="2665533"/>
            <a:ext cx="4932800" cy="34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Nunito Light"/>
              <a:buChar char="●"/>
              <a:defRPr sz="1867"/>
            </a:lvl1pPr>
            <a:lvl2pPr lvl="1" algn="ctr" rtl="0">
              <a:lnSpc>
                <a:spcPct val="100000"/>
              </a:lnSpc>
              <a:spcBef>
                <a:spcPts val="0"/>
              </a:spcBef>
              <a:spcAft>
                <a:spcPts val="0"/>
              </a:spcAft>
              <a:buClr>
                <a:srgbClr val="E76A28"/>
              </a:buClr>
              <a:buSzPts val="1100"/>
              <a:buFont typeface="Nunito Light"/>
              <a:buChar char="○"/>
              <a:defRPr/>
            </a:lvl2pPr>
            <a:lvl3pPr lvl="2" algn="ctr" rtl="0">
              <a:lnSpc>
                <a:spcPct val="100000"/>
              </a:lnSpc>
              <a:spcBef>
                <a:spcPts val="2133"/>
              </a:spcBef>
              <a:spcAft>
                <a:spcPts val="0"/>
              </a:spcAft>
              <a:buClr>
                <a:srgbClr val="E76A28"/>
              </a:buClr>
              <a:buSzPts val="1100"/>
              <a:buFont typeface="Nunito Light"/>
              <a:buChar char="■"/>
              <a:defRPr/>
            </a:lvl3pPr>
            <a:lvl4pPr lvl="3" algn="ctr" rtl="0">
              <a:lnSpc>
                <a:spcPct val="100000"/>
              </a:lnSpc>
              <a:spcBef>
                <a:spcPts val="2133"/>
              </a:spcBef>
              <a:spcAft>
                <a:spcPts val="0"/>
              </a:spcAft>
              <a:buClr>
                <a:srgbClr val="E76A28"/>
              </a:buClr>
              <a:buSzPts val="1100"/>
              <a:buFont typeface="Nunito Light"/>
              <a:buChar char="●"/>
              <a:defRPr/>
            </a:lvl4pPr>
            <a:lvl5pPr lvl="4" algn="ctr" rtl="0">
              <a:lnSpc>
                <a:spcPct val="100000"/>
              </a:lnSpc>
              <a:spcBef>
                <a:spcPts val="2133"/>
              </a:spcBef>
              <a:spcAft>
                <a:spcPts val="0"/>
              </a:spcAft>
              <a:buClr>
                <a:srgbClr val="E76A28"/>
              </a:buClr>
              <a:buSzPts val="1100"/>
              <a:buFont typeface="Nunito Light"/>
              <a:buChar char="○"/>
              <a:defRPr/>
            </a:lvl5pPr>
            <a:lvl6pPr lvl="5" algn="ctr" rtl="0">
              <a:lnSpc>
                <a:spcPct val="100000"/>
              </a:lnSpc>
              <a:spcBef>
                <a:spcPts val="2133"/>
              </a:spcBef>
              <a:spcAft>
                <a:spcPts val="0"/>
              </a:spcAft>
              <a:buClr>
                <a:srgbClr val="999999"/>
              </a:buClr>
              <a:buSzPts val="1100"/>
              <a:buFont typeface="Nunito Light"/>
              <a:buChar char="■"/>
              <a:defRPr/>
            </a:lvl6pPr>
            <a:lvl7pPr lvl="6" algn="ctr" rtl="0">
              <a:lnSpc>
                <a:spcPct val="100000"/>
              </a:lnSpc>
              <a:spcBef>
                <a:spcPts val="2133"/>
              </a:spcBef>
              <a:spcAft>
                <a:spcPts val="0"/>
              </a:spcAft>
              <a:buClr>
                <a:srgbClr val="999999"/>
              </a:buClr>
              <a:buSzPts val="1100"/>
              <a:buFont typeface="Nunito Light"/>
              <a:buChar char="●"/>
              <a:defRPr/>
            </a:lvl7pPr>
            <a:lvl8pPr lvl="7" algn="ctr" rtl="0">
              <a:lnSpc>
                <a:spcPct val="100000"/>
              </a:lnSpc>
              <a:spcBef>
                <a:spcPts val="2133"/>
              </a:spcBef>
              <a:spcAft>
                <a:spcPts val="0"/>
              </a:spcAft>
              <a:buClr>
                <a:srgbClr val="999999"/>
              </a:buClr>
              <a:buSzPts val="1100"/>
              <a:buFont typeface="Nunito Light"/>
              <a:buChar char="○"/>
              <a:defRPr/>
            </a:lvl8pPr>
            <a:lvl9pPr lvl="8" algn="ctr" rtl="0">
              <a:lnSpc>
                <a:spcPct val="100000"/>
              </a:lnSpc>
              <a:spcBef>
                <a:spcPts val="2133"/>
              </a:spcBef>
              <a:spcAft>
                <a:spcPts val="2133"/>
              </a:spcAft>
              <a:buClr>
                <a:srgbClr val="999999"/>
              </a:buClr>
              <a:buSzPts val="1100"/>
              <a:buFont typeface="Nunito Light"/>
              <a:buChar char="■"/>
              <a:defRPr/>
            </a:lvl9pPr>
          </a:lstStyle>
          <a:p>
            <a:endParaRPr/>
          </a:p>
        </p:txBody>
      </p:sp>
      <p:sp>
        <p:nvSpPr>
          <p:cNvPr id="96" name="Google Shape;96;p7"/>
          <p:cNvSpPr>
            <a:spLocks noGrp="1"/>
          </p:cNvSpPr>
          <p:nvPr>
            <p:ph type="pic" idx="2"/>
          </p:nvPr>
        </p:nvSpPr>
        <p:spPr>
          <a:xfrm>
            <a:off x="6538333" y="1296067"/>
            <a:ext cx="3748000" cy="4842400"/>
          </a:xfrm>
          <a:prstGeom prst="round2DiagRect">
            <a:avLst>
              <a:gd name="adj1" fmla="val 16667"/>
              <a:gd name="adj2" fmla="val 0"/>
            </a:avLst>
          </a:prstGeom>
          <a:noFill/>
          <a:ln>
            <a:noFill/>
          </a:ln>
        </p:spPr>
      </p:sp>
      <p:grpSp>
        <p:nvGrpSpPr>
          <p:cNvPr id="97" name="Google Shape;97;p7"/>
          <p:cNvGrpSpPr/>
          <p:nvPr/>
        </p:nvGrpSpPr>
        <p:grpSpPr>
          <a:xfrm>
            <a:off x="254551" y="1044001"/>
            <a:ext cx="545151" cy="1112457"/>
            <a:chOff x="158738" y="274450"/>
            <a:chExt cx="408863" cy="834343"/>
          </a:xfrm>
        </p:grpSpPr>
        <p:grpSp>
          <p:nvGrpSpPr>
            <p:cNvPr id="98" name="Google Shape;98;p7"/>
            <p:cNvGrpSpPr/>
            <p:nvPr/>
          </p:nvGrpSpPr>
          <p:grpSpPr>
            <a:xfrm>
              <a:off x="158738" y="626738"/>
              <a:ext cx="109300" cy="109625"/>
              <a:chOff x="9043313" y="2299825"/>
              <a:chExt cx="109300" cy="109625"/>
            </a:xfrm>
          </p:grpSpPr>
          <p:sp>
            <p:nvSpPr>
              <p:cNvPr id="99" name="Google Shape;99;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 name="Google Shape;104;p7"/>
          <p:cNvGrpSpPr/>
          <p:nvPr/>
        </p:nvGrpSpPr>
        <p:grpSpPr>
          <a:xfrm rot="5400000">
            <a:off x="1693750" y="11201"/>
            <a:ext cx="545151" cy="1112457"/>
            <a:chOff x="158738" y="274450"/>
            <a:chExt cx="408863" cy="834343"/>
          </a:xfrm>
        </p:grpSpPr>
        <p:grpSp>
          <p:nvGrpSpPr>
            <p:cNvPr id="105" name="Google Shape;105;p7"/>
            <p:cNvGrpSpPr/>
            <p:nvPr/>
          </p:nvGrpSpPr>
          <p:grpSpPr>
            <a:xfrm>
              <a:off x="158738" y="626738"/>
              <a:ext cx="109300" cy="109625"/>
              <a:chOff x="9043313" y="2299825"/>
              <a:chExt cx="109300" cy="109625"/>
            </a:xfrm>
          </p:grpSpPr>
          <p:sp>
            <p:nvSpPr>
              <p:cNvPr id="106" name="Google Shape;106;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 name="Google Shape;111;p7"/>
          <p:cNvGrpSpPr/>
          <p:nvPr/>
        </p:nvGrpSpPr>
        <p:grpSpPr>
          <a:xfrm rot="850416">
            <a:off x="470559" y="244412"/>
            <a:ext cx="631088" cy="581229"/>
            <a:chOff x="6578186" y="3304323"/>
            <a:chExt cx="592215" cy="545427"/>
          </a:xfrm>
        </p:grpSpPr>
        <p:sp>
          <p:nvSpPr>
            <p:cNvPr id="112" name="Google Shape;112;p7"/>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 name="Google Shape;116;p7"/>
          <p:cNvGrpSpPr/>
          <p:nvPr/>
        </p:nvGrpSpPr>
        <p:grpSpPr>
          <a:xfrm rot="5400000">
            <a:off x="-472234" y="3301837"/>
            <a:ext cx="3018683" cy="4138852"/>
            <a:chOff x="6880000" y="2039350"/>
            <a:chExt cx="2264012" cy="3104139"/>
          </a:xfrm>
        </p:grpSpPr>
        <p:sp>
          <p:nvSpPr>
            <p:cNvPr id="117" name="Google Shape;117;p7"/>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7"/>
          <p:cNvGrpSpPr/>
          <p:nvPr/>
        </p:nvGrpSpPr>
        <p:grpSpPr>
          <a:xfrm rot="10800000" flipH="1">
            <a:off x="9691197" y="15"/>
            <a:ext cx="2500817" cy="3428819"/>
            <a:chOff x="2782925" y="1553350"/>
            <a:chExt cx="879125" cy="1205350"/>
          </a:xfrm>
        </p:grpSpPr>
        <p:sp>
          <p:nvSpPr>
            <p:cNvPr id="120" name="Google Shape;120;p7"/>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13221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190524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2847400" y="1585467"/>
            <a:ext cx="649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6" name="Google Shape;126;p9"/>
          <p:cNvSpPr txBox="1">
            <a:spLocks noGrp="1"/>
          </p:cNvSpPr>
          <p:nvPr>
            <p:ph type="subTitle" idx="1"/>
          </p:nvPr>
        </p:nvSpPr>
        <p:spPr>
          <a:xfrm>
            <a:off x="2847400" y="4204667"/>
            <a:ext cx="6497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2133"/>
              </a:spcBef>
              <a:spcAft>
                <a:spcPts val="0"/>
              </a:spcAft>
              <a:buSzPts val="1100"/>
              <a:buNone/>
              <a:defRPr/>
            </a:lvl3pPr>
            <a:lvl4pPr lvl="3" algn="ctr" rtl="0">
              <a:lnSpc>
                <a:spcPct val="100000"/>
              </a:lnSpc>
              <a:spcBef>
                <a:spcPts val="2133"/>
              </a:spcBef>
              <a:spcAft>
                <a:spcPts val="0"/>
              </a:spcAft>
              <a:buSzPts val="1100"/>
              <a:buNone/>
              <a:defRPr/>
            </a:lvl4pPr>
            <a:lvl5pPr lvl="4" algn="ctr" rtl="0">
              <a:lnSpc>
                <a:spcPct val="100000"/>
              </a:lnSpc>
              <a:spcBef>
                <a:spcPts val="2133"/>
              </a:spcBef>
              <a:spcAft>
                <a:spcPts val="0"/>
              </a:spcAft>
              <a:buSzPts val="1100"/>
              <a:buNone/>
              <a:defRPr/>
            </a:lvl5pPr>
            <a:lvl6pPr lvl="5" algn="ctr" rtl="0">
              <a:lnSpc>
                <a:spcPct val="100000"/>
              </a:lnSpc>
              <a:spcBef>
                <a:spcPts val="2133"/>
              </a:spcBef>
              <a:spcAft>
                <a:spcPts val="0"/>
              </a:spcAft>
              <a:buSzPts val="1100"/>
              <a:buNone/>
              <a:defRPr/>
            </a:lvl6pPr>
            <a:lvl7pPr lvl="6" algn="ctr" rtl="0">
              <a:lnSpc>
                <a:spcPct val="100000"/>
              </a:lnSpc>
              <a:spcBef>
                <a:spcPts val="2133"/>
              </a:spcBef>
              <a:spcAft>
                <a:spcPts val="0"/>
              </a:spcAft>
              <a:buSzPts val="1100"/>
              <a:buNone/>
              <a:defRPr/>
            </a:lvl7pPr>
            <a:lvl8pPr lvl="7" algn="ctr" rtl="0">
              <a:lnSpc>
                <a:spcPct val="100000"/>
              </a:lnSpc>
              <a:spcBef>
                <a:spcPts val="2133"/>
              </a:spcBef>
              <a:spcAft>
                <a:spcPts val="0"/>
              </a:spcAft>
              <a:buSzPts val="1100"/>
              <a:buNone/>
              <a:defRPr/>
            </a:lvl8pPr>
            <a:lvl9pPr lvl="8" algn="ctr" rtl="0">
              <a:lnSpc>
                <a:spcPct val="100000"/>
              </a:lnSpc>
              <a:spcBef>
                <a:spcPts val="2133"/>
              </a:spcBef>
              <a:spcAft>
                <a:spcPts val="2133"/>
              </a:spcAft>
              <a:buSzPts val="1100"/>
              <a:buNone/>
              <a:defRPr/>
            </a:lvl9pPr>
          </a:lstStyle>
          <a:p>
            <a:endParaRPr/>
          </a:p>
        </p:txBody>
      </p:sp>
    </p:spTree>
    <p:extLst>
      <p:ext uri="{BB962C8B-B14F-4D97-AF65-F5344CB8AC3E}">
        <p14:creationId xmlns:p14="http://schemas.microsoft.com/office/powerpoint/2010/main" val="4025863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11"/>
          <p:cNvSpPr txBox="1">
            <a:spLocks noGrp="1"/>
          </p:cNvSpPr>
          <p:nvPr>
            <p:ph type="title" hasCustomPrompt="1"/>
          </p:nvPr>
        </p:nvSpPr>
        <p:spPr>
          <a:xfrm>
            <a:off x="1712000" y="1717667"/>
            <a:ext cx="8768000" cy="262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31" name="Google Shape;131;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2133"/>
              </a:spcBef>
              <a:spcAft>
                <a:spcPts val="0"/>
              </a:spcAft>
              <a:buSzPts val="1100"/>
              <a:buNone/>
              <a:defRPr/>
            </a:lvl3pPr>
            <a:lvl4pPr lvl="3" algn="ctr" rtl="0">
              <a:lnSpc>
                <a:spcPct val="100000"/>
              </a:lnSpc>
              <a:spcBef>
                <a:spcPts val="2133"/>
              </a:spcBef>
              <a:spcAft>
                <a:spcPts val="0"/>
              </a:spcAft>
              <a:buSzPts val="1100"/>
              <a:buNone/>
              <a:defRPr/>
            </a:lvl4pPr>
            <a:lvl5pPr lvl="4" algn="ctr" rtl="0">
              <a:lnSpc>
                <a:spcPct val="100000"/>
              </a:lnSpc>
              <a:spcBef>
                <a:spcPts val="2133"/>
              </a:spcBef>
              <a:spcAft>
                <a:spcPts val="0"/>
              </a:spcAft>
              <a:buSzPts val="1100"/>
              <a:buNone/>
              <a:defRPr/>
            </a:lvl5pPr>
            <a:lvl6pPr lvl="5" algn="ctr" rtl="0">
              <a:lnSpc>
                <a:spcPct val="100000"/>
              </a:lnSpc>
              <a:spcBef>
                <a:spcPts val="2133"/>
              </a:spcBef>
              <a:spcAft>
                <a:spcPts val="0"/>
              </a:spcAft>
              <a:buSzPts val="1100"/>
              <a:buNone/>
              <a:defRPr/>
            </a:lvl6pPr>
            <a:lvl7pPr lvl="6" algn="ctr" rtl="0">
              <a:lnSpc>
                <a:spcPct val="100000"/>
              </a:lnSpc>
              <a:spcBef>
                <a:spcPts val="2133"/>
              </a:spcBef>
              <a:spcAft>
                <a:spcPts val="0"/>
              </a:spcAft>
              <a:buSzPts val="1100"/>
              <a:buNone/>
              <a:defRPr/>
            </a:lvl7pPr>
            <a:lvl8pPr lvl="7" algn="ctr" rtl="0">
              <a:lnSpc>
                <a:spcPct val="100000"/>
              </a:lnSpc>
              <a:spcBef>
                <a:spcPts val="2133"/>
              </a:spcBef>
              <a:spcAft>
                <a:spcPts val="0"/>
              </a:spcAft>
              <a:buSzPts val="1100"/>
              <a:buNone/>
              <a:defRPr/>
            </a:lvl8pPr>
            <a:lvl9pPr lvl="8" algn="ctr" rtl="0">
              <a:lnSpc>
                <a:spcPct val="100000"/>
              </a:lnSpc>
              <a:spcBef>
                <a:spcPts val="2133"/>
              </a:spcBef>
              <a:spcAft>
                <a:spcPts val="2133"/>
              </a:spcAft>
              <a:buSzPts val="1100"/>
              <a:buNone/>
              <a:defRPr/>
            </a:lvl9pPr>
          </a:lstStyle>
          <a:p>
            <a:endParaRPr/>
          </a:p>
        </p:txBody>
      </p:sp>
    </p:spTree>
    <p:extLst>
      <p:ext uri="{BB962C8B-B14F-4D97-AF65-F5344CB8AC3E}">
        <p14:creationId xmlns:p14="http://schemas.microsoft.com/office/powerpoint/2010/main" val="16820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2"/>
        <p:cNvGrpSpPr/>
        <p:nvPr/>
      </p:nvGrpSpPr>
      <p:grpSpPr>
        <a:xfrm>
          <a:off x="0" y="0"/>
          <a:ext cx="0" cy="0"/>
          <a:chOff x="0" y="0"/>
          <a:chExt cx="0" cy="0"/>
        </a:xfrm>
      </p:grpSpPr>
    </p:spTree>
    <p:extLst>
      <p:ext uri="{BB962C8B-B14F-4D97-AF65-F5344CB8AC3E}">
        <p14:creationId xmlns:p14="http://schemas.microsoft.com/office/powerpoint/2010/main" val="1548667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1pPr>
            <a:lvl2pPr lvl="1"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2pPr>
            <a:lvl3pPr lvl="2"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3pPr>
            <a:lvl4pPr lvl="3"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4pPr>
            <a:lvl5pPr lvl="4"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5pPr>
            <a:lvl6pPr lvl="5"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6pPr>
            <a:lvl7pPr lvl="6"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7pPr>
            <a:lvl8pPr lvl="7"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8pPr>
            <a:lvl9pPr lvl="8"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1pPr>
            <a:lvl2pPr marL="914400" lvl="1"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2pPr>
            <a:lvl3pPr marL="1371600" lvl="2"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3pPr>
            <a:lvl4pPr marL="1828800" lvl="3"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4pPr>
            <a:lvl5pPr marL="2286000" lvl="4"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5pPr>
            <a:lvl6pPr marL="2743200" lvl="5"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6pPr>
            <a:lvl7pPr marL="3200400" lvl="6"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7pPr>
            <a:lvl8pPr marL="3657600" lvl="7"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8pPr>
            <a:lvl9pPr marL="4114800" lvl="8" indent="-298450">
              <a:lnSpc>
                <a:spcPct val="115000"/>
              </a:lnSpc>
              <a:spcBef>
                <a:spcPts val="1600"/>
              </a:spcBef>
              <a:spcAft>
                <a:spcPts val="1600"/>
              </a:spcAft>
              <a:buClr>
                <a:schemeClr val="dk1"/>
              </a:buClr>
              <a:buSzPts val="1100"/>
              <a:buFont typeface="Montserrat"/>
              <a:buChar char="■"/>
              <a:defRPr sz="1100">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5847790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ktBmOIXZCt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txBox="1">
            <a:spLocks noGrp="1"/>
          </p:cNvSpPr>
          <p:nvPr>
            <p:ph type="ctrTitle"/>
          </p:nvPr>
        </p:nvSpPr>
        <p:spPr>
          <a:xfrm>
            <a:off x="-196482" y="-2735831"/>
            <a:ext cx="9580800" cy="4527600"/>
          </a:xfrm>
          <a:prstGeom prst="rect">
            <a:avLst/>
          </a:prstGeom>
        </p:spPr>
        <p:txBody>
          <a:bodyPr spcFirstLastPara="1" wrap="square" lIns="121900" tIns="121900" rIns="121900" bIns="121900" anchor="b" anchorCtr="0">
            <a:noAutofit/>
          </a:bodyPr>
          <a:lstStyle/>
          <a:p>
            <a:r>
              <a:rPr lang="en-US" sz="4000" dirty="0" smtClean="0">
                <a:solidFill>
                  <a:schemeClr val="tx2">
                    <a:lumMod val="10000"/>
                  </a:schemeClr>
                </a:solidFill>
                <a:latin typeface="Times New Roman" panose="02020603050405020304" pitchFamily="18" charset="0"/>
                <a:cs typeface="Times New Roman" panose="02020603050405020304" pitchFamily="18" charset="0"/>
              </a:rPr>
              <a:t>TIẾT 28:THỰC HÀNH TIẾNG VIỆT</a:t>
            </a:r>
            <a:endParaRPr sz="4000" dirty="0">
              <a:solidFill>
                <a:schemeClr val="tx2">
                  <a:lumMod val="10000"/>
                </a:schemeClr>
              </a:solidFill>
              <a:latin typeface="Times New Roman" panose="02020603050405020304" pitchFamily="18" charset="0"/>
              <a:cs typeface="Times New Roman" panose="02020603050405020304" pitchFamily="18" charset="0"/>
            </a:endParaRPr>
          </a:p>
        </p:txBody>
      </p:sp>
      <p:grpSp>
        <p:nvGrpSpPr>
          <p:cNvPr id="502" name="Google Shape;502;p28"/>
          <p:cNvGrpSpPr/>
          <p:nvPr/>
        </p:nvGrpSpPr>
        <p:grpSpPr>
          <a:xfrm>
            <a:off x="9974684" y="376367"/>
            <a:ext cx="138867" cy="138867"/>
            <a:chOff x="7648113" y="3202125"/>
            <a:chExt cx="104150" cy="104150"/>
          </a:xfrm>
        </p:grpSpPr>
        <p:sp>
          <p:nvSpPr>
            <p:cNvPr id="503" name="Google Shape;503;p2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2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05" name="Google Shape;505;p28"/>
          <p:cNvGrpSpPr/>
          <p:nvPr/>
        </p:nvGrpSpPr>
        <p:grpSpPr>
          <a:xfrm>
            <a:off x="11637451" y="3968201"/>
            <a:ext cx="145733" cy="146167"/>
            <a:chOff x="9043313" y="2299825"/>
            <a:chExt cx="109300" cy="109625"/>
          </a:xfrm>
        </p:grpSpPr>
        <p:sp>
          <p:nvSpPr>
            <p:cNvPr id="506" name="Google Shape;506;p2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2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08" name="Google Shape;508;p28"/>
          <p:cNvSpPr/>
          <p:nvPr/>
        </p:nvSpPr>
        <p:spPr>
          <a:xfrm>
            <a:off x="11416251" y="4430033"/>
            <a:ext cx="129400" cy="14060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28"/>
          <p:cNvSpPr/>
          <p:nvPr/>
        </p:nvSpPr>
        <p:spPr>
          <a:xfrm>
            <a:off x="910967" y="2433484"/>
            <a:ext cx="79967" cy="90267"/>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28"/>
          <p:cNvSpPr/>
          <p:nvPr/>
        </p:nvSpPr>
        <p:spPr>
          <a:xfrm>
            <a:off x="1305585" y="5633734"/>
            <a:ext cx="65367" cy="6536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28"/>
          <p:cNvSpPr/>
          <p:nvPr/>
        </p:nvSpPr>
        <p:spPr>
          <a:xfrm>
            <a:off x="591518" y="2068767"/>
            <a:ext cx="65367" cy="65367"/>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516;p28"/>
          <p:cNvSpPr/>
          <p:nvPr/>
        </p:nvSpPr>
        <p:spPr>
          <a:xfrm>
            <a:off x="2134217" y="5363667"/>
            <a:ext cx="129400" cy="14060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517;p28"/>
          <p:cNvSpPr/>
          <p:nvPr/>
        </p:nvSpPr>
        <p:spPr>
          <a:xfrm>
            <a:off x="11807602" y="1457165"/>
            <a:ext cx="138871" cy="156748"/>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58" name="Google Shape;558;p28"/>
          <p:cNvGrpSpPr/>
          <p:nvPr/>
        </p:nvGrpSpPr>
        <p:grpSpPr>
          <a:xfrm rot="850416">
            <a:off x="11245159" y="164028"/>
            <a:ext cx="631088" cy="581229"/>
            <a:chOff x="6578186" y="3304323"/>
            <a:chExt cx="592215" cy="545427"/>
          </a:xfrm>
        </p:grpSpPr>
        <p:sp>
          <p:nvSpPr>
            <p:cNvPr id="559" name="Google Shape;559;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a:extLst>
              <a:ext uri="{FF2B5EF4-FFF2-40B4-BE49-F238E27FC236}">
                <a16:creationId xmlns:a16="http://schemas.microsoft.com/office/drawing/2014/main" id="{E6701F65-B338-9680-E95B-D857FA0142A9}"/>
              </a:ext>
            </a:extLst>
          </p:cNvPr>
          <p:cNvSpPr txBox="1"/>
          <p:nvPr/>
        </p:nvSpPr>
        <p:spPr>
          <a:xfrm>
            <a:off x="3007192" y="1832966"/>
            <a:ext cx="5125915" cy="1015663"/>
          </a:xfrm>
          <a:prstGeom prst="rect">
            <a:avLst/>
          </a:prstGeom>
          <a:noFill/>
        </p:spPr>
        <p:txBody>
          <a:bodyPr wrap="square" rtlCol="0">
            <a:spAutoFit/>
          </a:bodyPr>
          <a:lstStyle/>
          <a:p>
            <a:pPr defTabSz="1219170">
              <a:buClr>
                <a:srgbClr val="000000"/>
              </a:buClr>
            </a:pPr>
            <a:r>
              <a:rPr lang="en-US" sz="6000" b="1" kern="0" dirty="0">
                <a:solidFill>
                  <a:srgbClr val="FF0000"/>
                </a:solidFill>
                <a:latin typeface="Times New Roman" panose="02020603050405020304" pitchFamily="18" charset="0"/>
                <a:cs typeface="Times New Roman" panose="02020603050405020304" pitchFamily="18" charset="0"/>
                <a:sym typeface="Arial"/>
              </a:rPr>
              <a:t>CHỮ NÔM </a:t>
            </a:r>
          </a:p>
        </p:txBody>
      </p:sp>
      <p:pic>
        <p:nvPicPr>
          <p:cNvPr id="2" name="Picture 1">
            <a:extLst>
              <a:ext uri="{FF2B5EF4-FFF2-40B4-BE49-F238E27FC236}">
                <a16:creationId xmlns:a16="http://schemas.microsoft.com/office/drawing/2014/main" id="{DEC13C79-394D-4385-AD37-4007297A4B1F}"/>
              </a:ext>
            </a:extLst>
          </p:cNvPr>
          <p:cNvPicPr>
            <a:picLocks noChangeAspect="1"/>
          </p:cNvPicPr>
          <p:nvPr/>
        </p:nvPicPr>
        <p:blipFill>
          <a:blip r:embed="rId3"/>
          <a:stretch>
            <a:fillRect/>
          </a:stretch>
        </p:blipFill>
        <p:spPr>
          <a:xfrm>
            <a:off x="8000781" y="191958"/>
            <a:ext cx="4115538" cy="5916184"/>
          </a:xfrm>
          <a:prstGeom prst="rect">
            <a:avLst/>
          </a:prstGeom>
        </p:spPr>
      </p:pic>
      <p:sp>
        <p:nvSpPr>
          <p:cNvPr id="3" name="Rectangle 2">
            <a:extLst>
              <a:ext uri="{FF2B5EF4-FFF2-40B4-BE49-F238E27FC236}">
                <a16:creationId xmlns:a16="http://schemas.microsoft.com/office/drawing/2014/main" id="{1254A940-9BDF-4E03-BCD8-9171CC355044}"/>
              </a:ext>
            </a:extLst>
          </p:cNvPr>
          <p:cNvSpPr/>
          <p:nvPr/>
        </p:nvSpPr>
        <p:spPr>
          <a:xfrm>
            <a:off x="910967" y="3328588"/>
            <a:ext cx="6096000" cy="2691506"/>
          </a:xfrm>
          <a:prstGeom prst="rect">
            <a:avLst/>
          </a:prstGeom>
        </p:spPr>
        <p:txBody>
          <a:bodyPr>
            <a:spAutoFit/>
          </a:bodyPr>
          <a:lstStyle/>
          <a:p>
            <a:pPr lvl="0" algn="just">
              <a:lnSpc>
                <a:spcPct val="119000"/>
              </a:lnSpc>
            </a:pPr>
            <a:r>
              <a:rPr lang="vi-VN" sz="2400" i="1" dirty="0">
                <a:solidFill>
                  <a:srgbClr val="191919"/>
                </a:solidFill>
                <a:latin typeface="Times New Roman" panose="02020603050405020304" pitchFamily="18" charset="0"/>
                <a:cs typeface="Times New Roman" panose="02020603050405020304" pitchFamily="18" charset="0"/>
              </a:rPr>
              <a:t>Chữ nôm có cách ghi là </a:t>
            </a:r>
            <a:r>
              <a:rPr lang="ja-JP" altLang="en-US" sz="2400" i="1" dirty="0">
                <a:solidFill>
                  <a:srgbClr val="191919"/>
                </a:solidFill>
                <a:latin typeface="Times New Roman" panose="02020603050405020304" pitchFamily="18" charset="0"/>
                <a:cs typeface="Times New Roman" panose="02020603050405020304" pitchFamily="18" charset="0"/>
              </a:rPr>
              <a:t>喃</a:t>
            </a:r>
            <a:r>
              <a:rPr lang="en-US" altLang="ja-JP" sz="2400" i="1" dirty="0">
                <a:solidFill>
                  <a:srgbClr val="191919"/>
                </a:solidFill>
                <a:latin typeface="Times New Roman" panose="02020603050405020304" pitchFamily="18" charset="0"/>
                <a:cs typeface="Times New Roman" panose="02020603050405020304" pitchFamily="18" charset="0"/>
              </a:rPr>
              <a:t>, </a:t>
            </a:r>
            <a:r>
              <a:rPr lang="vi-VN" sz="2400" i="1" dirty="0">
                <a:solidFill>
                  <a:srgbClr val="191919"/>
                </a:solidFill>
                <a:latin typeface="Times New Roman" panose="02020603050405020304" pitchFamily="18" charset="0"/>
                <a:cs typeface="Times New Roman" panose="02020603050405020304" pitchFamily="18" charset="0"/>
              </a:rPr>
              <a:t>được ghép bởi chữ </a:t>
            </a:r>
            <a:r>
              <a:rPr lang="ja-JP" altLang="en-US" sz="2400" i="1" dirty="0">
                <a:solidFill>
                  <a:srgbClr val="191919"/>
                </a:solidFill>
                <a:latin typeface="Times New Roman" panose="02020603050405020304" pitchFamily="18" charset="0"/>
                <a:cs typeface="Times New Roman" panose="02020603050405020304" pitchFamily="18" charset="0"/>
              </a:rPr>
              <a:t>口 </a:t>
            </a:r>
            <a:r>
              <a:rPr lang="vi-VN" sz="2400" i="1" dirty="0">
                <a:solidFill>
                  <a:srgbClr val="191919"/>
                </a:solidFill>
                <a:latin typeface="Times New Roman" panose="02020603050405020304" pitchFamily="18" charset="0"/>
                <a:cs typeface="Times New Roman" panose="02020603050405020304" pitchFamily="18" charset="0"/>
              </a:rPr>
              <a:t>KHẨU (nghĩa là cái miệng) với chữ </a:t>
            </a:r>
            <a:r>
              <a:rPr lang="ja-JP" altLang="en-US" sz="2400" i="1" dirty="0">
                <a:solidFill>
                  <a:srgbClr val="191919"/>
                </a:solidFill>
                <a:latin typeface="Times New Roman" panose="02020603050405020304" pitchFamily="18" charset="0"/>
                <a:cs typeface="Times New Roman" panose="02020603050405020304" pitchFamily="18" charset="0"/>
              </a:rPr>
              <a:t>南 </a:t>
            </a:r>
            <a:r>
              <a:rPr lang="vi-VN" sz="2400" i="1" dirty="0">
                <a:solidFill>
                  <a:srgbClr val="191919"/>
                </a:solidFill>
                <a:latin typeface="Times New Roman" panose="02020603050405020304" pitchFamily="18" charset="0"/>
                <a:cs typeface="Times New Roman" panose="02020603050405020304" pitchFamily="18" charset="0"/>
              </a:rPr>
              <a:t>NAM, vì thế tên gọi “chữ Nôm” được hiểu với ý nghĩa là chữ viết theo âm nói (miệng) của người (Việt) Nam. Tên gọi chữ Nôm có ý nghĩa như thế.</a:t>
            </a:r>
            <a:endParaRPr lang="en-US" sz="2400" i="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wipe(down)">
                                      <p:cBhvr>
                                        <p:cTn id="7" dur="500"/>
                                        <p:tgtEl>
                                          <p:spTgt spid="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66B2676-587C-41B2-80B1-09286C16F3EA}"/>
              </a:ext>
            </a:extLst>
          </p:cNvPr>
          <p:cNvSpPr>
            <a:spLocks noGrp="1"/>
          </p:cNvSpPr>
          <p:nvPr>
            <p:ph type="subTitle" idx="1"/>
          </p:nvPr>
        </p:nvSpPr>
        <p:spPr>
          <a:xfrm>
            <a:off x="671983" y="302146"/>
            <a:ext cx="11064388" cy="500000"/>
          </a:xfrm>
        </p:spPr>
        <p:txBody>
          <a:bodyPr/>
          <a:lstStyle/>
          <a:p>
            <a:pPr algn="l"/>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1D4BC57-4108-4719-8D48-C8A10A92D75C}"/>
              </a:ext>
            </a:extLst>
          </p:cNvPr>
          <p:cNvSpPr>
            <a:spLocks noChangeArrowheads="1"/>
          </p:cNvSpPr>
          <p:nvPr/>
        </p:nvSpPr>
        <p:spPr bwMode="auto">
          <a:xfrm>
            <a:off x="455629" y="733246"/>
            <a:ext cx="11244714"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Bài</a:t>
            </a:r>
            <a:r>
              <a:rPr kumimoji="0" lang="en-US" altLang="en-US" sz="2800" b="1"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3: </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Truyện</a:t>
            </a:r>
            <a:r>
              <a:rPr kumimoji="0" lang="en-US" altLang="en-US" sz="2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Kiều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thông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tự</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Theo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nay </a:t>
            </a:r>
            <a:r>
              <a:rPr kumimoji="0" lang="en-US" altLang="en-US" sz="2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Truyện</a:t>
            </a:r>
            <a:r>
              <a:rPr kumimoji="0" lang="en-US" altLang="en-US" sz="2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Kiều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bằng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tự</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Nguyễn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Du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dùng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Vì</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Trả</a:t>
            </a:r>
            <a:r>
              <a:rPr kumimoji="0" lang="en-US" alt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lời</a:t>
            </a:r>
            <a:r>
              <a:rPr kumimoji="0" lang="en-US" alt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Kiều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thông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tự</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quốc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Theo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Kiều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vẫn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bằng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tự</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Nguyễn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Du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dùng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Nôm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vì</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Đây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toàn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nguyên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vẹn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cốt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lõi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Nôm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nét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đẹp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hóa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dân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tộc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Nôm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giúp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nâng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bạn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trẻ</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Kiều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thời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yêu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quý</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gìn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thống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hóa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Bạn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bè</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bốn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phương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Nôm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Kiều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cũng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sẽ</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thêm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con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hóa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Việt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Nam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hơn</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740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EDB8C7-4F88-4783-9846-1E9E13CCAAE3}"/>
              </a:ext>
            </a:extLst>
          </p:cNvPr>
          <p:cNvSpPr/>
          <p:nvPr/>
        </p:nvSpPr>
        <p:spPr>
          <a:xfrm>
            <a:off x="606456" y="0"/>
            <a:ext cx="11092207" cy="5693866"/>
          </a:xfrm>
          <a:prstGeom prst="rect">
            <a:avLst/>
          </a:prstGeom>
        </p:spPr>
        <p:txBody>
          <a:bodyPr wrap="square">
            <a:spAutoFit/>
          </a:bodyPr>
          <a:lstStyle/>
          <a:p>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tìm hiểu vai trò của chữ Nôm thời trung đại và lí giải nguyên nhân chữ Nôm không còn là văn tự được sử dụng phổ biến thời hiện đại</a:t>
            </a:r>
            <a:r>
              <a:rPr lang="en-US"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Vai trò của chữ Nôm thời trung đại: Chữ Nôm phản ánh ý chí tự chủ, tự cường; đóng vai trò nâng cao vị thế của tiếng Việt; góp phần quan trọng vào việc phát triển nền văn học, văn hoá dân tộc.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Lí do chữ Nôm không còn được sử dụng phổ biến: Chữ Nôm là chữ tượng hình, cách viết, cách đọc phức tạp, hơn nữa lại không theo một quy tắc thống nhất; cấu tạo của chữ Nôm không giúp người đọc đánh vần theo cách ghép âm đầu, vần, thanh điệu để đọc như chữ quốc ngữ; muốn đọc được chữ Nôm thì phải có hiểu biết về chữ Hán. Bởi thế, khi chữ quốc ngữ xuất hiện, nó dần thay thế vị trí của chữ Nôm.</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652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EDB8C7-4F88-4783-9846-1E9E13CCAAE3}"/>
              </a:ext>
            </a:extLst>
          </p:cNvPr>
          <p:cNvSpPr/>
          <p:nvPr/>
        </p:nvSpPr>
        <p:spPr>
          <a:xfrm>
            <a:off x="549896" y="1859340"/>
            <a:ext cx="11092207"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3200" b="0"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3200" b="0"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0"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2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lvl="0"/>
            <a:r>
              <a:rPr lang="en-US" sz="3200" dirty="0" err="1">
                <a:latin typeface="Times New Roman" panose="02020603050405020304" pitchFamily="18" charset="0"/>
                <a:cs typeface="Times New Roman" panose="02020603050405020304" pitchFamily="18" charset="0"/>
              </a:rPr>
              <a:t>Sưu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tầm</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giới thiệu về một tác phẩm văn học viết bằng chữ Nôm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rgbClr val="19191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324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1252E6-0BEE-4F0B-B614-7054D3F25620}"/>
              </a:ext>
            </a:extLst>
          </p:cNvPr>
          <p:cNvSpPr/>
          <p:nvPr/>
        </p:nvSpPr>
        <p:spPr>
          <a:xfrm>
            <a:off x="1866507" y="2344917"/>
            <a:ext cx="7945966" cy="523220"/>
          </a:xfrm>
          <a:prstGeom prst="rect">
            <a:avLst/>
          </a:prstGeom>
        </p:spPr>
        <p:txBody>
          <a:bodyPr wrap="square">
            <a:spAutoFit/>
          </a:bodyPr>
          <a:lstStyle/>
          <a:p>
            <a:r>
              <a:rPr lang="vi-VN" sz="2800" dirty="0">
                <a:solidFill>
                  <a:srgbClr val="231F20"/>
                </a:solid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xmlns="" val="tx"/>
                    </a:ext>
                  </a:extLst>
                </a:hlinkClick>
              </a:rPr>
              <a:t>https://www.youtube.com/watch?- v=ktBmOIXZCtw</a:t>
            </a:r>
            <a:endParaRPr lang="en-US" sz="2800" dirty="0"/>
          </a:p>
        </p:txBody>
      </p:sp>
      <p:sp>
        <p:nvSpPr>
          <p:cNvPr id="6" name="Rectangle 5">
            <a:extLst>
              <a:ext uri="{FF2B5EF4-FFF2-40B4-BE49-F238E27FC236}">
                <a16:creationId xmlns:a16="http://schemas.microsoft.com/office/drawing/2014/main" id="{DC658784-A880-4D37-BFC4-FD0920DB8C56}"/>
              </a:ext>
            </a:extLst>
          </p:cNvPr>
          <p:cNvSpPr/>
          <p:nvPr/>
        </p:nvSpPr>
        <p:spPr>
          <a:xfrm>
            <a:off x="1567992" y="818023"/>
            <a:ext cx="8914614" cy="1384995"/>
          </a:xfrm>
          <a:prstGeom prst="rect">
            <a:avLst/>
          </a:prstGeom>
        </p:spPr>
        <p:txBody>
          <a:bodyPr wrap="square">
            <a:spAutoFit/>
          </a:bodyPr>
          <a:lstStyle/>
          <a:p>
            <a:r>
              <a:rPr lang="vi-VN" sz="2800" dirty="0">
                <a:solidFill>
                  <a:srgbClr val="231F20"/>
                </a:solidFill>
                <a:latin typeface="Times New Roman" panose="02020603050405020304" pitchFamily="18" charset="0"/>
                <a:ea typeface="Times New Roman" panose="02020603050405020304" pitchFamily="18" charset="0"/>
              </a:rPr>
              <a:t>GV cho HS xem 1 đoạn video clip (2 - 3 phút) giới thiệu về sự hình thành của chữ Nôm trong đời sống văn hoá của người Việt. Gợi ý đường link tham khảo: </a:t>
            </a:r>
            <a:endParaRPr lang="en-US" sz="2800" dirty="0"/>
          </a:p>
        </p:txBody>
      </p:sp>
      <p:sp>
        <p:nvSpPr>
          <p:cNvPr id="2" name="TextBox 1">
            <a:extLst>
              <a:ext uri="{FF2B5EF4-FFF2-40B4-BE49-F238E27FC236}">
                <a16:creationId xmlns:a16="http://schemas.microsoft.com/office/drawing/2014/main" id="{188354CB-C579-4C7C-9064-1B0C91B548C3}"/>
              </a:ext>
            </a:extLst>
          </p:cNvPr>
          <p:cNvSpPr txBox="1"/>
          <p:nvPr/>
        </p:nvSpPr>
        <p:spPr>
          <a:xfrm>
            <a:off x="1567992" y="4260915"/>
            <a:ext cx="8311299"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cs typeface="Times New Roman" panose="02020603050405020304" pitchFamily="18" charset="0"/>
              </a:rPr>
              <a:t> đ</a:t>
            </a:r>
            <a:r>
              <a:rPr lang="vi-VN" sz="2800" b="1" dirty="0">
                <a:solidFill>
                  <a:srgbClr val="FF0000"/>
                </a:solidFill>
                <a:latin typeface="Times New Roman" panose="02020603050405020304" pitchFamily="18" charset="0"/>
                <a:cs typeface="Times New Roman" panose="02020603050405020304" pitchFamily="18" charset="0"/>
              </a:rPr>
              <a:t>ư</a:t>
            </a:r>
            <a:r>
              <a:rPr lang="en-US" sz="2800" b="1" dirty="0" err="1">
                <a:solidFill>
                  <a:srgbClr val="FF0000"/>
                </a:solidFill>
                <a:latin typeface="Times New Roman" panose="02020603050405020304" pitchFamily="18" charset="0"/>
                <a:cs typeface="Times New Roman" panose="02020603050405020304" pitchFamily="18" charset="0"/>
              </a:rPr>
              <a:t>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xem</a:t>
            </a:r>
            <a:r>
              <a:rPr lang="en-US" sz="2800" b="1" dirty="0">
                <a:solidFill>
                  <a:srgbClr val="FF0000"/>
                </a:solidFill>
                <a:latin typeface="Times New Roman" panose="02020603050405020304" pitchFamily="18" charset="0"/>
                <a:cs typeface="Times New Roman" panose="02020603050405020304" pitchFamily="18" charset="0"/>
              </a:rPr>
              <a:t> video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9454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85D2BB-97B8-486A-888C-759D1B3F3317}"/>
              </a:ext>
            </a:extLst>
          </p:cNvPr>
          <p:cNvSpPr/>
          <p:nvPr/>
        </p:nvSpPr>
        <p:spPr>
          <a:xfrm>
            <a:off x="103695" y="0"/>
            <a:ext cx="11679810" cy="6616042"/>
          </a:xfrm>
          <a:prstGeom prst="rect">
            <a:avLst/>
          </a:prstGeom>
        </p:spPr>
        <p:txBody>
          <a:bodyPr wrap="square">
            <a:spAutoFit/>
          </a:bodyPr>
          <a:lstStyle/>
          <a:p>
            <a:pPr algn="just">
              <a:lnSpc>
                <a:spcPct val="119000"/>
              </a:lnSpc>
              <a:spcAft>
                <a:spcPts val="0"/>
              </a:spcAft>
            </a:pPr>
            <a:r>
              <a:rPr lang="vi-VN"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I. Sơ giản về chữ Nôm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lnSpc>
                <a:spcPct val="119000"/>
              </a:lnSpc>
              <a:spcAft>
                <a:spcPts val="0"/>
              </a:spcAft>
              <a:buAutoNum type="arabicPeriod"/>
            </a:pPr>
            <a:r>
              <a:rPr lang="vi-VN"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Nguồn gốc, quá trình hình thành chữ Nôm</a:t>
            </a:r>
            <a:r>
              <a:rPr lang="en-US"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9000"/>
              </a:lnSpc>
              <a:buClr>
                <a:srgbClr val="231F20"/>
              </a:buClr>
              <a:buSzPts val="1200"/>
              <a:buFont typeface="Symbol" panose="05050102010706020507" pitchFamily="18" charset="2"/>
              <a:buChar char="-"/>
              <a:tabLst>
                <a:tab pos="125095" algn="l"/>
              </a:tabLst>
            </a:pP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Chữ Nôm là chữ viết cổ dùng để ghi âm tiếng Việt, được cha ông ta sáng tạo dựa theo kí hiệu văn tự Hán.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9000"/>
              </a:lnSpc>
              <a:buClr>
                <a:srgbClr val="231F20"/>
              </a:buClr>
              <a:buSzPts val="1200"/>
              <a:buFont typeface="Symbol" panose="05050102010706020507" pitchFamily="18" charset="2"/>
              <a:buChar char="-"/>
              <a:tabLst>
                <a:tab pos="128270" algn="l"/>
              </a:tabLst>
            </a:pP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hoảng thế kỉ X và được sử dụng để sáng tác văn học từ khoảng thế kỉ XII - XIII.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Tx/>
              <a:buChar char="-"/>
            </a:pP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Hàn Thuyên được cho là người có công đầu trong việc phát triển, phổ biến chữ Nôm. Nhiều tác giả đã sử dụng chữ Nôm trong sáng tác, tạo nên dòng văn học Nôm với nhiều thành tựu xuất sắc như Nguyễn Trãi, Nguyễn Du, Hồ Xuân Hương, Nguyễn Đình Chiểu, Nguyễn Khuyến,...</a:t>
            </a:r>
            <a:endPar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Tx/>
              <a:buChar char="-"/>
            </a:pP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 ra đời của chữ Nôm thể hiện tinh thần tự cường, tự tôn dân tộc. Chữ Nôm góp phần quan trọng vào quá trình phát triển của nền văn học và văn hoá dân tộc.</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Tx/>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04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FC4358-E54E-4405-827B-6C7620EC4B96}"/>
              </a:ext>
            </a:extLst>
          </p:cNvPr>
          <p:cNvSpPr/>
          <p:nvPr/>
        </p:nvSpPr>
        <p:spPr>
          <a:xfrm>
            <a:off x="492369" y="194282"/>
            <a:ext cx="10897839" cy="4228850"/>
          </a:xfrm>
          <a:prstGeom prst="rect">
            <a:avLst/>
          </a:prstGeom>
        </p:spPr>
        <p:txBody>
          <a:bodyPr wrap="square">
            <a:spAutoFit/>
          </a:bodyPr>
          <a:lstStyle/>
          <a:p>
            <a:pPr algn="just">
              <a:lnSpc>
                <a:spcPct val="120000"/>
              </a:lnSpc>
              <a:spcAft>
                <a:spcPts val="0"/>
              </a:spcAft>
            </a:pPr>
            <a:r>
              <a:rPr lang="vi-VN" sz="2800" b="1" i="1" dirty="0">
                <a:solidFill>
                  <a:srgbClr val="231F20"/>
                </a:solidFill>
                <a:latin typeface="+mj-lt"/>
                <a:ea typeface="Times New Roman" panose="02020603050405020304" pitchFamily="18" charset="0"/>
                <a:cs typeface="Times New Roman" panose="02020603050405020304" pitchFamily="18" charset="0"/>
              </a:rPr>
              <a:t>2. Phương thức cấu tạo chữ Nôm</a:t>
            </a:r>
            <a:r>
              <a:rPr lang="en-US" sz="2800" b="1" i="1" dirty="0">
                <a:solidFill>
                  <a:srgbClr val="231F20"/>
                </a:solidFill>
                <a:latin typeface="+mj-lt"/>
                <a:ea typeface="Times New Roman" panose="02020603050405020304" pitchFamily="18" charset="0"/>
                <a:cs typeface="Times New Roman" panose="02020603050405020304" pitchFamily="18" charset="0"/>
              </a:rPr>
              <a:t>:</a:t>
            </a:r>
          </a:p>
          <a:p>
            <a:pPr algn="just">
              <a:lnSpc>
                <a:spcPct val="120000"/>
              </a:lnSpc>
              <a:spcAft>
                <a:spcPts val="0"/>
              </a:spcAft>
            </a:pPr>
            <a:r>
              <a:rPr lang="en-US" sz="2800" b="1" i="1" dirty="0">
                <a:solidFill>
                  <a:srgbClr val="231F20"/>
                </a:solidFill>
                <a:latin typeface="+mj-lt"/>
                <a:ea typeface="Times New Roman" panose="02020603050405020304" pitchFamily="18" charset="0"/>
                <a:cs typeface="Times New Roman" panose="02020603050405020304" pitchFamily="18" charset="0"/>
              </a:rPr>
              <a:t>- </a:t>
            </a:r>
            <a:r>
              <a:rPr lang="vi-VN" sz="2800" b="1" i="1" dirty="0">
                <a:solidFill>
                  <a:srgbClr val="231F20"/>
                </a:solidFill>
                <a:latin typeface="+mj-lt"/>
                <a:ea typeface="Times New Roman" panose="02020603050405020304" pitchFamily="18" charset="0"/>
                <a:cs typeface="Times New Roman" panose="02020603050405020304" pitchFamily="18" charset="0"/>
              </a:rPr>
              <a:t> </a:t>
            </a:r>
            <a:r>
              <a:rPr lang="vi-VN" sz="2800" dirty="0">
                <a:solidFill>
                  <a:srgbClr val="231F20"/>
                </a:solidFill>
                <a:latin typeface="+mj-lt"/>
                <a:ea typeface="Times New Roman" panose="02020603050405020304" pitchFamily="18" charset="0"/>
                <a:cs typeface="Times New Roman" panose="02020603050405020304" pitchFamily="18" charset="0"/>
              </a:rPr>
              <a:t>Chữ Nôm được cấu tạo theo hai phương thức chính:</a:t>
            </a:r>
            <a:endParaRPr lang="en-US" sz="2800" dirty="0">
              <a:effectLst/>
              <a:latin typeface="+mj-lt"/>
              <a:ea typeface="Calibri" panose="020F0502020204030204" pitchFamily="34" charset="0"/>
              <a:cs typeface="Times New Roman" panose="02020603050405020304" pitchFamily="18" charset="0"/>
            </a:endParaRPr>
          </a:p>
          <a:p>
            <a:pPr lvl="0">
              <a:lnSpc>
                <a:spcPct val="120000"/>
              </a:lnSpc>
              <a:buClr>
                <a:srgbClr val="231F20"/>
              </a:buClr>
              <a:buSzPts val="1200"/>
              <a:tabLst>
                <a:tab pos="149225" algn="l"/>
              </a:tabLst>
            </a:pPr>
            <a:r>
              <a:rPr lang="en-US" sz="2800" dirty="0">
                <a:solidFill>
                  <a:srgbClr val="231F20"/>
                </a:solidFill>
                <a:latin typeface="+mj-lt"/>
                <a:ea typeface="Times New Roman" panose="02020603050405020304" pitchFamily="18" charset="0"/>
                <a:cs typeface="Times New Roman" panose="02020603050405020304" pitchFamily="18" charset="0"/>
              </a:rPr>
              <a:t>+ </a:t>
            </a:r>
            <a:r>
              <a:rPr lang="vi-VN" sz="2800" dirty="0">
                <a:solidFill>
                  <a:srgbClr val="231F20"/>
                </a:solidFill>
                <a:latin typeface="+mj-lt"/>
                <a:ea typeface="Times New Roman" panose="02020603050405020304" pitchFamily="18" charset="0"/>
                <a:cs typeface="Times New Roman" panose="02020603050405020304" pitchFamily="18" charset="0"/>
              </a:rPr>
              <a:t>Phương thức vay mượn: dùng chữ Hán có sẵn để ghi âm tiết tiếng Việt giống hoặc gần giống âm Hán Việt của chữ Hán đó.</a:t>
            </a:r>
            <a:endParaRPr lang="en-US" sz="2800" dirty="0">
              <a:solidFill>
                <a:srgbClr val="231F20"/>
              </a:solidFill>
              <a:latin typeface="+mj-lt"/>
              <a:ea typeface="Times New Roman" panose="02020603050405020304" pitchFamily="18" charset="0"/>
              <a:cs typeface="Times New Roman" panose="02020603050405020304" pitchFamily="18" charset="0"/>
            </a:endParaRPr>
          </a:p>
          <a:p>
            <a:pPr lvl="0">
              <a:lnSpc>
                <a:spcPct val="120000"/>
              </a:lnSpc>
              <a:buClr>
                <a:srgbClr val="231F20"/>
              </a:buClr>
              <a:buSzPts val="1200"/>
              <a:tabLst>
                <a:tab pos="149225" algn="l"/>
              </a:tabLst>
            </a:pPr>
            <a:r>
              <a:rPr lang="vi-VN" sz="2800" i="1" dirty="0">
                <a:solidFill>
                  <a:srgbClr val="3C3C3C"/>
                </a:solidFill>
                <a:latin typeface="+mj-lt"/>
                <a:cs typeface="Times New Roman" panose="02020603050405020304" pitchFamily="18" charset="0"/>
              </a:rPr>
              <a:t>V</a:t>
            </a:r>
            <a:r>
              <a:rPr lang="en-US" sz="2800" i="1" dirty="0">
                <a:solidFill>
                  <a:srgbClr val="3C3C3C"/>
                </a:solidFill>
                <a:latin typeface="+mj-lt"/>
                <a:cs typeface="Times New Roman" panose="02020603050405020304" pitchFamily="18" charset="0"/>
              </a:rPr>
              <a:t>D 1</a:t>
            </a:r>
            <a:r>
              <a:rPr lang="vi-VN" sz="2800" i="1" dirty="0">
                <a:solidFill>
                  <a:srgbClr val="3C3C3C"/>
                </a:solidFill>
                <a:latin typeface="+mj-lt"/>
                <a:cs typeface="Times New Roman" panose="02020603050405020304" pitchFamily="18" charset="0"/>
              </a:rPr>
              <a:t>: Chữ </a:t>
            </a:r>
            <a:r>
              <a:rPr lang="ja-JP" altLang="en-US" sz="2800" i="1" dirty="0">
                <a:solidFill>
                  <a:srgbClr val="3C3C3C"/>
                </a:solidFill>
                <a:latin typeface="+mj-lt"/>
                <a:cs typeface="Times New Roman" panose="02020603050405020304" pitchFamily="18" charset="0"/>
              </a:rPr>
              <a:t>能 </a:t>
            </a:r>
            <a:r>
              <a:rPr lang="en-US" altLang="ja-JP" sz="2800" i="1" dirty="0">
                <a:solidFill>
                  <a:srgbClr val="3C3C3C"/>
                </a:solidFill>
                <a:latin typeface="+mj-lt"/>
                <a:cs typeface="Times New Roman" panose="02020603050405020304" pitchFamily="18" charset="0"/>
              </a:rPr>
              <a:t>(</a:t>
            </a:r>
            <a:r>
              <a:rPr lang="vi-VN" sz="2800" i="1" dirty="0">
                <a:solidFill>
                  <a:srgbClr val="3C3C3C"/>
                </a:solidFill>
                <a:latin typeface="+mj-lt"/>
                <a:cs typeface="Times New Roman" panose="02020603050405020304" pitchFamily="18" charset="0"/>
              </a:rPr>
              <a:t>năng</a:t>
            </a:r>
            <a:r>
              <a:rPr lang="en-US" sz="2800" i="1" dirty="0">
                <a:solidFill>
                  <a:srgbClr val="3C3C3C"/>
                </a:solidFill>
                <a:latin typeface="+mj-lt"/>
                <a:cs typeface="Times New Roman" panose="02020603050405020304" pitchFamily="18" charset="0"/>
              </a:rPr>
              <a:t>)</a:t>
            </a:r>
            <a:r>
              <a:rPr lang="vi-VN" sz="2800" i="1" dirty="0">
                <a:solidFill>
                  <a:srgbClr val="3C3C3C"/>
                </a:solidFill>
                <a:latin typeface="+mj-lt"/>
                <a:cs typeface="Times New Roman" panose="02020603050405020304" pitchFamily="18" charset="0"/>
              </a:rPr>
              <a:t>  có nghĩa là có tài, có năng lực được dùng để ghi lại từ “hay” trong “văn hay chữ tốt”</a:t>
            </a:r>
            <a:r>
              <a:rPr lang="en-US" sz="2800" i="1" dirty="0">
                <a:solidFill>
                  <a:srgbClr val="3C3C3C"/>
                </a:solidFill>
                <a:latin typeface="+mj-lt"/>
                <a:cs typeface="Times New Roman" panose="02020603050405020304" pitchFamily="18" charset="0"/>
              </a:rPr>
              <a:t> </a:t>
            </a:r>
            <a:r>
              <a:rPr lang="en-US" sz="2800" i="1" dirty="0" err="1">
                <a:solidFill>
                  <a:srgbClr val="3C3C3C"/>
                </a:solidFill>
                <a:latin typeface="+mj-lt"/>
                <a:cs typeface="Times New Roman" panose="02020603050405020304" pitchFamily="18" charset="0"/>
              </a:rPr>
              <a:t>trong</a:t>
            </a:r>
            <a:r>
              <a:rPr lang="en-US" sz="2800" i="1" dirty="0">
                <a:solidFill>
                  <a:srgbClr val="3C3C3C"/>
                </a:solidFill>
                <a:latin typeface="+mj-lt"/>
                <a:cs typeface="Times New Roman" panose="02020603050405020304" pitchFamily="18" charset="0"/>
              </a:rPr>
              <a:t> </a:t>
            </a:r>
            <a:r>
              <a:rPr lang="en-US" sz="2800" i="1" dirty="0" err="1">
                <a:solidFill>
                  <a:srgbClr val="3C3C3C"/>
                </a:solidFill>
                <a:latin typeface="+mj-lt"/>
                <a:cs typeface="Times New Roman" panose="02020603050405020304" pitchFamily="18" charset="0"/>
              </a:rPr>
              <a:t>chữ</a:t>
            </a:r>
            <a:r>
              <a:rPr lang="en-US" sz="2800" i="1" dirty="0">
                <a:solidFill>
                  <a:srgbClr val="3C3C3C"/>
                </a:solidFill>
                <a:latin typeface="+mj-lt"/>
                <a:cs typeface="Times New Roman" panose="02020603050405020304" pitchFamily="18" charset="0"/>
              </a:rPr>
              <a:t> </a:t>
            </a:r>
            <a:r>
              <a:rPr lang="en-US" sz="2800" i="1" dirty="0" err="1">
                <a:solidFill>
                  <a:srgbClr val="3C3C3C"/>
                </a:solidFill>
                <a:latin typeface="+mj-lt"/>
                <a:cs typeface="Times New Roman" panose="02020603050405020304" pitchFamily="18" charset="0"/>
              </a:rPr>
              <a:t>Nôm</a:t>
            </a:r>
            <a:r>
              <a:rPr lang="en-US" sz="2800" i="1" dirty="0">
                <a:solidFill>
                  <a:srgbClr val="3C3C3C"/>
                </a:solidFill>
                <a:latin typeface="+mj-lt"/>
                <a:cs typeface="Times New Roman" panose="02020603050405020304" pitchFamily="18" charset="0"/>
              </a:rPr>
              <a:t>.</a:t>
            </a:r>
          </a:p>
          <a:p>
            <a:pPr lvl="0">
              <a:lnSpc>
                <a:spcPct val="120000"/>
              </a:lnSpc>
              <a:buClr>
                <a:srgbClr val="231F20"/>
              </a:buClr>
              <a:buSzPts val="1200"/>
              <a:tabLst>
                <a:tab pos="149225" algn="l"/>
              </a:tabLst>
            </a:pPr>
            <a:r>
              <a:rPr lang="en-US" sz="2800" i="1" u="none" strike="noStrike" spc="0" dirty="0">
                <a:solidFill>
                  <a:srgbClr val="3C3C3C"/>
                </a:solidFill>
                <a:effectLst/>
                <a:latin typeface="+mj-lt"/>
                <a:ea typeface="Times New Roman" panose="02020603050405020304" pitchFamily="18" charset="0"/>
                <a:cs typeface="Times New Roman" panose="02020603050405020304" pitchFamily="18" charset="0"/>
              </a:rPr>
              <a:t>VD2: </a:t>
            </a:r>
            <a:r>
              <a:rPr lang="vi-VN" sz="2800" dirty="0">
                <a:latin typeface="+mj-lt"/>
              </a:rPr>
              <a:t> </a:t>
            </a:r>
            <a:r>
              <a:rPr lang="vi-VN" sz="2800" dirty="0">
                <a:latin typeface="+mj-lt"/>
                <a:cs typeface="Times New Roman" panose="02020603050405020304" pitchFamily="18" charset="0"/>
              </a:rPr>
              <a:t>Chữ </a:t>
            </a:r>
            <a:r>
              <a:rPr lang="ja-JP" altLang="en-US" sz="2800" dirty="0">
                <a:latin typeface="+mj-lt"/>
                <a:cs typeface="Times New Roman" panose="02020603050405020304" pitchFamily="18" charset="0"/>
              </a:rPr>
              <a:t>膠 </a:t>
            </a:r>
            <a:r>
              <a:rPr lang="en-US" altLang="ja-JP" sz="2800" dirty="0">
                <a:latin typeface="+mj-lt"/>
                <a:cs typeface="Times New Roman" panose="02020603050405020304" pitchFamily="18" charset="0"/>
              </a:rPr>
              <a:t>– </a:t>
            </a:r>
            <a:r>
              <a:rPr lang="vi-VN" sz="2800" dirty="0">
                <a:latin typeface="+mj-lt"/>
                <a:cs typeface="Times New Roman" panose="02020603050405020304" pitchFamily="18" charset="0"/>
              </a:rPr>
              <a:t>keo  (“keo” trong “keo dán”, âm Hán Việt tiêu chuẩn là “giao”) được dùng để ghi lại từ “keo” trong “keo kiệt”</a:t>
            </a:r>
            <a:endParaRPr lang="en-US" sz="2800" i="1" u="none" strike="noStrike" spc="0" dirty="0">
              <a:effectLst/>
              <a:latin typeface="+mj-lt"/>
              <a:ea typeface="Times New Roman" panose="02020603050405020304" pitchFamily="18" charset="0"/>
              <a:cs typeface="Times New Roman" panose="02020603050405020304" pitchFamily="18" charset="0"/>
            </a:endParaRPr>
          </a:p>
        </p:txBody>
      </p:sp>
      <p:sp>
        <p:nvSpPr>
          <p:cNvPr id="2" name="Rectangle 1"/>
          <p:cNvSpPr/>
          <p:nvPr/>
        </p:nvSpPr>
        <p:spPr>
          <a:xfrm>
            <a:off x="492369" y="4351614"/>
            <a:ext cx="10562492" cy="1815882"/>
          </a:xfrm>
          <a:prstGeom prst="rect">
            <a:avLst/>
          </a:prstGeom>
        </p:spPr>
        <p:txBody>
          <a:bodyPr wrap="square">
            <a:spAutoFit/>
          </a:bodyPr>
          <a:lstStyle/>
          <a:p>
            <a:pPr lvl="0">
              <a:defRPr/>
            </a:pPr>
            <a:r>
              <a:rPr lang="en-US" sz="2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Phương thức tự tạo: kết hợp kí hiệu văn tự Hán với kí hiệu chỉnh âm để tạo ra một chữ Nôm</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r>
              <a:rPr lang="en-US" sz="2800" dirty="0">
                <a:solidFill>
                  <a:srgbClr val="231F20"/>
                </a:solidFill>
                <a:latin typeface="Times New Roman" panose="02020603050405020304" pitchFamily="18" charset="0"/>
                <a:cs typeface="Times New Roman" panose="02020603050405020304" pitchFamily="18" charset="0"/>
              </a:rPr>
              <a:t>VD: </a:t>
            </a:r>
            <a:r>
              <a:rPr lang="vi-VN" sz="2800" i="1" dirty="0">
                <a:latin typeface="Times New Roman" panose="02020603050405020304" pitchFamily="18" charset="0"/>
                <a:cs typeface="Times New Roman" panose="02020603050405020304" pitchFamily="18" charset="0"/>
              </a:rPr>
              <a:t> ghép chữ </a:t>
            </a:r>
            <a:r>
              <a:rPr lang="ja-JP" altLang="en-US" sz="2800" i="1" dirty="0">
                <a:latin typeface="Times New Roman" panose="02020603050405020304" pitchFamily="18" charset="0"/>
                <a:cs typeface="Times New Roman" panose="02020603050405020304" pitchFamily="18" charset="0"/>
              </a:rPr>
              <a:t>百 </a:t>
            </a:r>
            <a:r>
              <a:rPr lang="vi-VN" sz="2800" i="1" dirty="0">
                <a:latin typeface="Times New Roman" panose="02020603050405020304" pitchFamily="18" charset="0"/>
                <a:cs typeface="Times New Roman" panose="02020603050405020304" pitchFamily="18" charset="0"/>
              </a:rPr>
              <a:t>BÁCH (một trăm, 100) với chữ </a:t>
            </a:r>
            <a:r>
              <a:rPr lang="ja-JP" altLang="en-US" sz="2800" i="1" dirty="0">
                <a:latin typeface="Times New Roman" panose="02020603050405020304" pitchFamily="18" charset="0"/>
                <a:cs typeface="Times New Roman" panose="02020603050405020304" pitchFamily="18" charset="0"/>
              </a:rPr>
              <a:t>林 </a:t>
            </a:r>
            <a:r>
              <a:rPr lang="vi-VN" sz="2800" i="1" dirty="0">
                <a:latin typeface="Times New Roman" panose="02020603050405020304" pitchFamily="18" charset="0"/>
                <a:cs typeface="Times New Roman" panose="02020603050405020304" pitchFamily="18" charset="0"/>
              </a:rPr>
              <a:t>LÂM (rừng), được chữ Nôm </a:t>
            </a:r>
            <a:r>
              <a:rPr lang="ja-JP" altLang="en-US" sz="2800" i="1" dirty="0">
                <a:latin typeface="Times New Roman" panose="02020603050405020304" pitchFamily="18" charset="0"/>
                <a:cs typeface="Times New Roman" panose="02020603050405020304" pitchFamily="18" charset="0"/>
              </a:rPr>
              <a:t>𤾓 </a:t>
            </a:r>
            <a:r>
              <a:rPr lang="vi-VN" sz="2800" i="1" dirty="0">
                <a:latin typeface="Times New Roman" panose="02020603050405020304" pitchFamily="18" charset="0"/>
                <a:cs typeface="Times New Roman" panose="02020603050405020304" pitchFamily="18" charset="0"/>
              </a:rPr>
              <a:t>trăm.</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955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additive="base">
                                        <p:cTn id="2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 calcmode="lin" valueType="num">
                                      <p:cBhvr additive="base">
                                        <p:cTn id="3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66B2676-587C-41B2-80B1-09286C16F3EA}"/>
              </a:ext>
            </a:extLst>
          </p:cNvPr>
          <p:cNvSpPr>
            <a:spLocks noGrp="1"/>
          </p:cNvSpPr>
          <p:nvPr>
            <p:ph type="subTitle" idx="1"/>
          </p:nvPr>
        </p:nvSpPr>
        <p:spPr>
          <a:xfrm>
            <a:off x="671983" y="302146"/>
            <a:ext cx="11064388" cy="500000"/>
          </a:xfrm>
        </p:spPr>
        <p:txBody>
          <a:bodyPr/>
          <a:lstStyle/>
          <a:p>
            <a:pPr algn="l"/>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a:p>
            <a:pPr algn="l"/>
            <a:r>
              <a:rPr lang="en-US" sz="2800" dirty="0">
                <a:solidFill>
                  <a:schemeClr val="tx1"/>
                </a:solidFill>
                <a:latin typeface="Times New Roman" panose="02020603050405020304" pitchFamily="18" charset="0"/>
                <a:cs typeface="Times New Roman" panose="02020603050405020304" pitchFamily="18" charset="0"/>
              </a:rPr>
              <a:t>HS </a:t>
            </a:r>
            <a:r>
              <a:rPr lang="en-US" sz="2800" dirty="0" err="1">
                <a:solidFill>
                  <a:schemeClr val="tx1"/>
                </a:solidFill>
                <a:latin typeface="Times New Roman" panose="02020603050405020304" pitchFamily="18" charset="0"/>
                <a:cs typeface="Times New Roman" panose="02020603050405020304" pitchFamily="18" charset="0"/>
              </a:rPr>
              <a:t>thảo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1,2,3 ( SGK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70)</a:t>
            </a:r>
          </a:p>
        </p:txBody>
      </p:sp>
      <p:sp>
        <p:nvSpPr>
          <p:cNvPr id="5" name="Rectangle 4">
            <a:extLst>
              <a:ext uri="{FF2B5EF4-FFF2-40B4-BE49-F238E27FC236}">
                <a16:creationId xmlns:a16="http://schemas.microsoft.com/office/drawing/2014/main" id="{F038E5C8-58A3-4982-814A-DA7ADA91F793}"/>
              </a:ext>
            </a:extLst>
          </p:cNvPr>
          <p:cNvSpPr/>
          <p:nvPr/>
        </p:nvSpPr>
        <p:spPr>
          <a:xfrm>
            <a:off x="895546" y="1720840"/>
            <a:ext cx="10501460" cy="4524315"/>
          </a:xfrm>
          <a:prstGeom prst="rect">
            <a:avLst/>
          </a:prstGeom>
        </p:spPr>
        <p:txBody>
          <a:bodyPr wrap="square">
            <a:spAutoFit/>
          </a:bodyPr>
          <a:lstStyle/>
          <a:p>
            <a:pPr algn="just"/>
            <a:r>
              <a:rPr lang="en-US" sz="2400" b="1" dirty="0" err="1">
                <a:solidFill>
                  <a:srgbClr val="000000"/>
                </a:solidFill>
                <a:latin typeface="Times New Roman" panose="02020603050405020304" pitchFamily="18" charset="0"/>
                <a:cs typeface="Times New Roman" panose="02020603050405020304" pitchFamily="18" charset="0"/>
              </a:rPr>
              <a:t>Bài</a:t>
            </a:r>
            <a:r>
              <a:rPr lang="en-US" sz="2400" b="1" dirty="0">
                <a:solidFill>
                  <a:srgbClr val="000000"/>
                </a:solidFill>
                <a:latin typeface="Times New Roman" panose="02020603050405020304" pitchFamily="18" charset="0"/>
                <a:cs typeface="Times New Roman" panose="02020603050405020304" pitchFamily="18" charset="0"/>
              </a:rPr>
              <a:t> 1: </a:t>
            </a:r>
            <a:r>
              <a:rPr lang="vi-VN" sz="2400" dirty="0">
                <a:solidFill>
                  <a:srgbClr val="000000"/>
                </a:solidFill>
                <a:latin typeface="Times New Roman" panose="02020603050405020304" pitchFamily="18" charset="0"/>
                <a:cs typeface="Times New Roman" panose="02020603050405020304" pitchFamily="18" charset="0"/>
              </a:rPr>
              <a:t> Theo em, với việc sáng tạo chữ Nôm, ông cha ta đã thể hiện những tư tưởng, khát vọng gì?</a:t>
            </a:r>
          </a:p>
          <a:p>
            <a:pPr algn="just"/>
            <a:r>
              <a:rPr lang="vi-VN" sz="2400" b="1" dirty="0">
                <a:solidFill>
                  <a:srgbClr val="000000"/>
                </a:solidFill>
                <a:latin typeface="Times New Roman" panose="02020603050405020304" pitchFamily="18" charset="0"/>
                <a:cs typeface="Times New Roman" panose="02020603050405020304" pitchFamily="18" charset="0"/>
              </a:rPr>
              <a:t>Trả lời:</a:t>
            </a:r>
            <a:endParaRPr lang="vi-VN" sz="2400" dirty="0">
              <a:solidFill>
                <a:srgbClr val="000000"/>
              </a:solidFill>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cs typeface="Times New Roman" panose="02020603050405020304" pitchFamily="18" charset="0"/>
              </a:rPr>
              <a:t>- Với việc sáng tạo chữ Nôm, ông cha ta đã thể hiện những tư tưởng, khát vọng:</a:t>
            </a:r>
          </a:p>
          <a:p>
            <a:pPr algn="just"/>
            <a:r>
              <a:rPr lang="vi-VN" sz="2400" dirty="0">
                <a:solidFill>
                  <a:srgbClr val="000000"/>
                </a:solidFill>
                <a:latin typeface="Times New Roman" panose="02020603050405020304" pitchFamily="18" charset="0"/>
                <a:cs typeface="Times New Roman" panose="02020603050405020304" pitchFamily="18" charset="0"/>
              </a:rPr>
              <a:t>+ Giúp người Việt có tiếng nói riêng của mình, dễ dàng trao đổi, nói chuyện với nhau.</a:t>
            </a:r>
          </a:p>
          <a:p>
            <a:pPr algn="just"/>
            <a:r>
              <a:rPr lang="vi-VN" sz="2400" dirty="0">
                <a:solidFill>
                  <a:srgbClr val="000000"/>
                </a:solidFill>
                <a:latin typeface="Times New Roman" panose="02020603050405020304" pitchFamily="18" charset="0"/>
                <a:cs typeface="Times New Roman" panose="02020603050405020304" pitchFamily="18" charset="0"/>
              </a:rPr>
              <a:t>+ Làm giàu hơn chữ chữ viết Tiếng Việt, góp phần bảo vệ chữ viết và tiếng nói của người Việt.</a:t>
            </a:r>
          </a:p>
          <a:p>
            <a:pPr algn="just"/>
            <a:r>
              <a:rPr lang="vi-VN" sz="2400" dirty="0">
                <a:solidFill>
                  <a:srgbClr val="000000"/>
                </a:solidFill>
                <a:latin typeface="Times New Roman" panose="02020603050405020304" pitchFamily="18" charset="0"/>
                <a:cs typeface="Times New Roman" panose="02020603050405020304" pitchFamily="18" charset="0"/>
              </a:rPr>
              <a:t>+ Tạo ra những tác phẩm hay mang đậm bản sắc dân tộc, dễ lưu truyền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cộng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cs typeface="Times New Roman" panose="02020603050405020304" pitchFamily="18" charset="0"/>
              </a:rPr>
              <a:t> ng</a:t>
            </a:r>
            <a:r>
              <a:rPr lang="vi-VN" sz="2400" dirty="0">
                <a:solidFill>
                  <a:srgbClr val="000000"/>
                </a:solidFill>
                <a:latin typeface="Times New Roman" panose="02020603050405020304" pitchFamily="18" charset="0"/>
                <a:cs typeface="Times New Roman" panose="02020603050405020304" pitchFamily="18" charset="0"/>
              </a:rPr>
              <a:t>ư</a:t>
            </a:r>
            <a:r>
              <a:rPr lang="en-US" sz="2400" dirty="0" err="1">
                <a:solidFill>
                  <a:srgbClr val="000000"/>
                </a:solidFill>
                <a:latin typeface="Times New Roman" panose="02020603050405020304" pitchFamily="18" charset="0"/>
                <a:cs typeface="Times New Roman" panose="02020603050405020304" pitchFamily="18" charset="0"/>
              </a:rPr>
              <a:t>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cs typeface="Times New Roman" panose="02020603050405020304" pitchFamily="18" charset="0"/>
              </a:rPr>
              <a:t> sang </a:t>
            </a:r>
            <a:r>
              <a:rPr lang="en-US" sz="2400" dirty="0" err="1">
                <a:solidFill>
                  <a:srgbClr val="000000"/>
                </a:solidFill>
                <a:latin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Đ</a:t>
            </a:r>
            <a:r>
              <a:rPr lang="vi-VN" sz="2400" dirty="0">
                <a:solidFill>
                  <a:srgbClr val="000000"/>
                </a:solidFill>
                <a:latin typeface="Times New Roman" panose="02020603050405020304" pitchFamily="18" charset="0"/>
                <a:cs typeface="Times New Roman" panose="02020603050405020304" pitchFamily="18" charset="0"/>
              </a:rPr>
              <a:t>ư</a:t>
            </a:r>
            <a:r>
              <a:rPr lang="en-US" sz="2400" dirty="0">
                <a:solidFill>
                  <a:srgbClr val="000000"/>
                </a:solidFill>
                <a:latin typeface="Times New Roman" panose="02020603050405020304" pitchFamily="18" charset="0"/>
                <a:cs typeface="Times New Roman" panose="02020603050405020304" pitchFamily="18" charset="0"/>
              </a:rPr>
              <a:t>a </a:t>
            </a:r>
            <a:r>
              <a:rPr lang="en-US" sz="2400" dirty="0" err="1">
                <a:solidFill>
                  <a:srgbClr val="000000"/>
                </a:solidFill>
                <a:latin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VN </a:t>
            </a:r>
            <a:r>
              <a:rPr lang="en-US" sz="2400" dirty="0" err="1">
                <a:solidFill>
                  <a:srgbClr val="000000"/>
                </a:solidFill>
                <a:latin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đặc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Trung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Quốc</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736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66B2676-587C-41B2-80B1-09286C16F3EA}"/>
              </a:ext>
            </a:extLst>
          </p:cNvPr>
          <p:cNvSpPr>
            <a:spLocks noGrp="1"/>
          </p:cNvSpPr>
          <p:nvPr>
            <p:ph type="subTitle" idx="1"/>
          </p:nvPr>
        </p:nvSpPr>
        <p:spPr>
          <a:xfrm>
            <a:off x="390519" y="118547"/>
            <a:ext cx="2809881" cy="500000"/>
          </a:xfrm>
        </p:spPr>
        <p:txBody>
          <a:bodyPr/>
          <a:lstStyle/>
          <a:p>
            <a:pPr algn="l"/>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038E5C8-58A3-4982-814A-DA7ADA91F793}"/>
              </a:ext>
            </a:extLst>
          </p:cNvPr>
          <p:cNvSpPr/>
          <p:nvPr/>
        </p:nvSpPr>
        <p:spPr>
          <a:xfrm>
            <a:off x="409108" y="636885"/>
            <a:ext cx="10501460"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Nôm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luật</a:t>
            </a:r>
            <a:r>
              <a:rPr lang="en-US" sz="2400" dirty="0">
                <a:solidFill>
                  <a:srgbClr val="000000"/>
                </a:solidFill>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DBFAB1E-78E3-4D47-B88C-E3565919D88F}"/>
              </a:ext>
            </a:extLst>
          </p:cNvPr>
          <p:cNvSpPr txBox="1"/>
          <p:nvPr/>
        </p:nvSpPr>
        <p:spPr>
          <a:xfrm>
            <a:off x="0" y="4945447"/>
            <a:ext cx="4039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Quốc</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Âm</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Nguyễn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Trãi</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735ACCEF-B6A4-4F82-BE51-27507FB57EA5}"/>
              </a:ext>
            </a:extLst>
          </p:cNvPr>
          <p:cNvSpPr txBox="1"/>
          <p:nvPr/>
        </p:nvSpPr>
        <p:spPr>
          <a:xfrm>
            <a:off x="4069744" y="4945447"/>
            <a:ext cx="249306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Hồ</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Xuân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a:t>
            </a: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ơng</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chúa</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t>
            </a: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ơ</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Nôm</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55191143-D203-41F6-A8E7-DF8334D551CA}"/>
              </a:ext>
            </a:extLst>
          </p:cNvPr>
          <p:cNvPicPr>
            <a:picLocks noChangeAspect="1"/>
          </p:cNvPicPr>
          <p:nvPr/>
        </p:nvPicPr>
        <p:blipFill>
          <a:blip r:embed="rId2"/>
          <a:stretch>
            <a:fillRect/>
          </a:stretch>
        </p:blipFill>
        <p:spPr>
          <a:xfrm>
            <a:off x="528865" y="1786407"/>
            <a:ext cx="3210789" cy="3040570"/>
          </a:xfrm>
          <a:prstGeom prst="rect">
            <a:avLst/>
          </a:prstGeom>
        </p:spPr>
      </p:pic>
      <p:pic>
        <p:nvPicPr>
          <p:cNvPr id="11" name="Picture 10">
            <a:extLst>
              <a:ext uri="{FF2B5EF4-FFF2-40B4-BE49-F238E27FC236}">
                <a16:creationId xmlns:a16="http://schemas.microsoft.com/office/drawing/2014/main" id="{743533E9-EF80-43D7-8AC7-476D8773B8AA}"/>
              </a:ext>
            </a:extLst>
          </p:cNvPr>
          <p:cNvPicPr>
            <a:picLocks noChangeAspect="1"/>
          </p:cNvPicPr>
          <p:nvPr/>
        </p:nvPicPr>
        <p:blipFill>
          <a:blip r:embed="rId3"/>
          <a:stretch>
            <a:fillRect/>
          </a:stretch>
        </p:blipFill>
        <p:spPr>
          <a:xfrm>
            <a:off x="6765656" y="1586351"/>
            <a:ext cx="1950193" cy="3359096"/>
          </a:xfrm>
          <a:prstGeom prst="rect">
            <a:avLst/>
          </a:prstGeom>
        </p:spPr>
      </p:pic>
      <p:pic>
        <p:nvPicPr>
          <p:cNvPr id="12" name="Picture 11">
            <a:extLst>
              <a:ext uri="{FF2B5EF4-FFF2-40B4-BE49-F238E27FC236}">
                <a16:creationId xmlns:a16="http://schemas.microsoft.com/office/drawing/2014/main" id="{240B3E68-9274-4507-B745-158B41F97B25}"/>
              </a:ext>
            </a:extLst>
          </p:cNvPr>
          <p:cNvPicPr>
            <a:picLocks noChangeAspect="1"/>
          </p:cNvPicPr>
          <p:nvPr/>
        </p:nvPicPr>
        <p:blipFill>
          <a:blip r:embed="rId4"/>
          <a:stretch>
            <a:fillRect/>
          </a:stretch>
        </p:blipFill>
        <p:spPr>
          <a:xfrm>
            <a:off x="3953588" y="1586351"/>
            <a:ext cx="2536857" cy="3240625"/>
          </a:xfrm>
          <a:prstGeom prst="rect">
            <a:avLst/>
          </a:prstGeom>
        </p:spPr>
      </p:pic>
      <p:pic>
        <p:nvPicPr>
          <p:cNvPr id="13" name="Picture 12">
            <a:extLst>
              <a:ext uri="{FF2B5EF4-FFF2-40B4-BE49-F238E27FC236}">
                <a16:creationId xmlns:a16="http://schemas.microsoft.com/office/drawing/2014/main" id="{8A66C2F5-ACB4-4AD0-A46C-65BEAB1D2AEC}"/>
              </a:ext>
            </a:extLst>
          </p:cNvPr>
          <p:cNvPicPr>
            <a:picLocks noChangeAspect="1"/>
          </p:cNvPicPr>
          <p:nvPr/>
        </p:nvPicPr>
        <p:blipFill>
          <a:blip r:embed="rId5"/>
          <a:stretch>
            <a:fillRect/>
          </a:stretch>
        </p:blipFill>
        <p:spPr>
          <a:xfrm>
            <a:off x="8904588" y="880661"/>
            <a:ext cx="3027414" cy="3480323"/>
          </a:xfrm>
          <a:prstGeom prst="rect">
            <a:avLst/>
          </a:prstGeom>
        </p:spPr>
      </p:pic>
      <p:sp>
        <p:nvSpPr>
          <p:cNvPr id="14" name="TextBox 13">
            <a:extLst>
              <a:ext uri="{FF2B5EF4-FFF2-40B4-BE49-F238E27FC236}">
                <a16:creationId xmlns:a16="http://schemas.microsoft.com/office/drawing/2014/main" id="{D94D3B68-B379-45CA-BA46-ACA71DD79DE1}"/>
              </a:ext>
            </a:extLst>
          </p:cNvPr>
          <p:cNvSpPr txBox="1"/>
          <p:nvPr/>
        </p:nvSpPr>
        <p:spPr>
          <a:xfrm>
            <a:off x="8771252" y="4437616"/>
            <a:ext cx="329408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Chùm</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t>
            </a: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ơ</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Nguyễn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Khuyến</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733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66B2676-587C-41B2-80B1-09286C16F3EA}"/>
              </a:ext>
            </a:extLst>
          </p:cNvPr>
          <p:cNvSpPr>
            <a:spLocks noGrp="1"/>
          </p:cNvSpPr>
          <p:nvPr>
            <p:ph type="subTitle" idx="1"/>
          </p:nvPr>
        </p:nvSpPr>
        <p:spPr>
          <a:xfrm>
            <a:off x="671983" y="302146"/>
            <a:ext cx="11064388" cy="500000"/>
          </a:xfrm>
        </p:spPr>
        <p:txBody>
          <a:bodyPr/>
          <a:lstStyle/>
          <a:p>
            <a:pPr algn="l"/>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038E5C8-58A3-4982-814A-DA7ADA91F793}"/>
              </a:ext>
            </a:extLst>
          </p:cNvPr>
          <p:cNvSpPr/>
          <p:nvPr/>
        </p:nvSpPr>
        <p:spPr>
          <a:xfrm>
            <a:off x="671983" y="802146"/>
            <a:ext cx="10501460"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Ngâm</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DBFAB1E-78E3-4D47-B88C-E3565919D88F}"/>
              </a:ext>
            </a:extLst>
          </p:cNvPr>
          <p:cNvSpPr txBox="1"/>
          <p:nvPr/>
        </p:nvSpPr>
        <p:spPr>
          <a:xfrm>
            <a:off x="459042" y="4678377"/>
            <a:ext cx="425487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Chinh</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phụ</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ngâm</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khúc</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Đặng</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Trần</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Côn</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dịch</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Đoàn</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Thị</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a:t>
            </a:r>
          </a:p>
        </p:txBody>
      </p:sp>
      <p:sp>
        <p:nvSpPr>
          <p:cNvPr id="9" name="TextBox 8">
            <a:extLst>
              <a:ext uri="{FF2B5EF4-FFF2-40B4-BE49-F238E27FC236}">
                <a16:creationId xmlns:a16="http://schemas.microsoft.com/office/drawing/2014/main" id="{735ACCEF-B6A4-4F82-BE51-27507FB57EA5}"/>
              </a:ext>
            </a:extLst>
          </p:cNvPr>
          <p:cNvSpPr txBox="1"/>
          <p:nvPr/>
        </p:nvSpPr>
        <p:spPr>
          <a:xfrm>
            <a:off x="6868433" y="4684858"/>
            <a:ext cx="425487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Cung</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oán</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ngâm</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khúc</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Nguyễn</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Gia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Thiều</a:t>
            </a:r>
            <a:endPar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F1A47DF6-F58E-446A-89A1-0F6E82AD43FB}"/>
              </a:ext>
            </a:extLst>
          </p:cNvPr>
          <p:cNvPicPr>
            <a:picLocks noChangeAspect="1"/>
          </p:cNvPicPr>
          <p:nvPr/>
        </p:nvPicPr>
        <p:blipFill>
          <a:blip r:embed="rId2"/>
          <a:stretch>
            <a:fillRect/>
          </a:stretch>
        </p:blipFill>
        <p:spPr>
          <a:xfrm>
            <a:off x="459042" y="2059230"/>
            <a:ext cx="4254875" cy="2512769"/>
          </a:xfrm>
          <a:prstGeom prst="rect">
            <a:avLst/>
          </a:prstGeom>
        </p:spPr>
      </p:pic>
      <p:pic>
        <p:nvPicPr>
          <p:cNvPr id="11" name="Picture 10">
            <a:extLst>
              <a:ext uri="{FF2B5EF4-FFF2-40B4-BE49-F238E27FC236}">
                <a16:creationId xmlns:a16="http://schemas.microsoft.com/office/drawing/2014/main" id="{CC654551-7912-488B-87DD-071BAF70D444}"/>
              </a:ext>
            </a:extLst>
          </p:cNvPr>
          <p:cNvPicPr>
            <a:picLocks noChangeAspect="1"/>
          </p:cNvPicPr>
          <p:nvPr/>
        </p:nvPicPr>
        <p:blipFill>
          <a:blip r:embed="rId3"/>
          <a:stretch>
            <a:fillRect/>
          </a:stretch>
        </p:blipFill>
        <p:spPr>
          <a:xfrm>
            <a:off x="6868433" y="1487211"/>
            <a:ext cx="4153528" cy="3127174"/>
          </a:xfrm>
          <a:prstGeom prst="rect">
            <a:avLst/>
          </a:prstGeom>
        </p:spPr>
      </p:pic>
    </p:spTree>
    <p:extLst>
      <p:ext uri="{BB962C8B-B14F-4D97-AF65-F5344CB8AC3E}">
        <p14:creationId xmlns:p14="http://schemas.microsoft.com/office/powerpoint/2010/main" val="1068174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66B2676-587C-41B2-80B1-09286C16F3EA}"/>
              </a:ext>
            </a:extLst>
          </p:cNvPr>
          <p:cNvSpPr>
            <a:spLocks noGrp="1"/>
          </p:cNvSpPr>
          <p:nvPr>
            <p:ph type="subTitle" idx="1"/>
          </p:nvPr>
        </p:nvSpPr>
        <p:spPr>
          <a:xfrm>
            <a:off x="671983" y="302146"/>
            <a:ext cx="11064388" cy="500000"/>
          </a:xfrm>
        </p:spPr>
        <p:txBody>
          <a:bodyPr/>
          <a:lstStyle/>
          <a:p>
            <a:pPr algn="l"/>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038E5C8-58A3-4982-814A-DA7ADA91F793}"/>
              </a:ext>
            </a:extLst>
          </p:cNvPr>
          <p:cNvSpPr/>
          <p:nvPr/>
        </p:nvSpPr>
        <p:spPr>
          <a:xfrm>
            <a:off x="671983" y="802146"/>
            <a:ext cx="10501460"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Kể</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tê</a:t>
            </a:r>
            <a:r>
              <a:rPr lang="en-US" sz="2400" dirty="0">
                <a:solidFill>
                  <a:srgbClr val="000000"/>
                </a:solidFill>
                <a:latin typeface="Times New Roman" panose="02020603050405020304" pitchFamily="18" charset="0"/>
                <a:cs typeface="Times New Roman" panose="02020603050405020304" pitchFamily="18" charset="0"/>
              </a:rPr>
              <a:t>n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chữ</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Nôm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biết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Truyện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Nôm</a:t>
            </a:r>
            <a:r>
              <a:rPr lang="en-US" sz="2400" dirty="0">
                <a:solidFill>
                  <a:srgbClr val="000000"/>
                </a:solidFill>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21C0994A-7E5E-433C-A4D4-8F4651204EB7}"/>
              </a:ext>
            </a:extLst>
          </p:cNvPr>
          <p:cNvPicPr>
            <a:picLocks noChangeAspect="1"/>
          </p:cNvPicPr>
          <p:nvPr/>
        </p:nvPicPr>
        <p:blipFill rotWithShape="1">
          <a:blip r:embed="rId2"/>
          <a:srcRect t="19407" r="50734"/>
          <a:stretch/>
        </p:blipFill>
        <p:spPr>
          <a:xfrm>
            <a:off x="671983" y="2059231"/>
            <a:ext cx="2037320" cy="3100172"/>
          </a:xfrm>
          <a:prstGeom prst="rect">
            <a:avLst/>
          </a:prstGeom>
        </p:spPr>
      </p:pic>
      <p:pic>
        <p:nvPicPr>
          <p:cNvPr id="3" name="Picture 2">
            <a:extLst>
              <a:ext uri="{FF2B5EF4-FFF2-40B4-BE49-F238E27FC236}">
                <a16:creationId xmlns:a16="http://schemas.microsoft.com/office/drawing/2014/main" id="{07BA741E-C4DE-4CFE-A476-6C3FAA5F3361}"/>
              </a:ext>
            </a:extLst>
          </p:cNvPr>
          <p:cNvPicPr>
            <a:picLocks noChangeAspect="1"/>
          </p:cNvPicPr>
          <p:nvPr/>
        </p:nvPicPr>
        <p:blipFill>
          <a:blip r:embed="rId3"/>
          <a:stretch>
            <a:fillRect/>
          </a:stretch>
        </p:blipFill>
        <p:spPr>
          <a:xfrm>
            <a:off x="2980196" y="2137787"/>
            <a:ext cx="2037320" cy="3021616"/>
          </a:xfrm>
          <a:prstGeom prst="rect">
            <a:avLst/>
          </a:prstGeom>
        </p:spPr>
      </p:pic>
      <p:sp>
        <p:nvSpPr>
          <p:cNvPr id="6" name="TextBox 5">
            <a:extLst>
              <a:ext uri="{FF2B5EF4-FFF2-40B4-BE49-F238E27FC236}">
                <a16:creationId xmlns:a16="http://schemas.microsoft.com/office/drawing/2014/main" id="{9DBFAB1E-78E3-4D47-B88C-E3565919D88F}"/>
              </a:ext>
            </a:extLst>
          </p:cNvPr>
          <p:cNvSpPr txBox="1"/>
          <p:nvPr/>
        </p:nvSpPr>
        <p:spPr>
          <a:xfrm>
            <a:off x="671983" y="5109265"/>
            <a:ext cx="4254876"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tr</a:t>
            </a:r>
            <a:r>
              <a:rPr lang="vi-VN" sz="2800" i="1" dirty="0">
                <a:latin typeface="Times New Roman" panose="02020603050405020304" pitchFamily="18" charset="0"/>
                <a:cs typeface="Times New Roman" panose="02020603050405020304" pitchFamily="18" charset="0"/>
              </a:rPr>
              <a:t>ư</a:t>
            </a:r>
            <a:r>
              <a:rPr lang="en-US" sz="2800" i="1" dirty="0" err="1">
                <a:latin typeface="Times New Roman" panose="02020603050405020304" pitchFamily="18" charset="0"/>
                <a:cs typeface="Times New Roman" panose="02020603050405020304" pitchFamily="18" charset="0"/>
              </a:rPr>
              <a:t>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Truyện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Du</a:t>
            </a:r>
          </a:p>
        </p:txBody>
      </p:sp>
      <p:pic>
        <p:nvPicPr>
          <p:cNvPr id="7" name="Picture 6">
            <a:extLst>
              <a:ext uri="{FF2B5EF4-FFF2-40B4-BE49-F238E27FC236}">
                <a16:creationId xmlns:a16="http://schemas.microsoft.com/office/drawing/2014/main" id="{5572E7C6-3408-466E-A9E5-4827D4DF439A}"/>
              </a:ext>
            </a:extLst>
          </p:cNvPr>
          <p:cNvPicPr>
            <a:picLocks noChangeAspect="1"/>
          </p:cNvPicPr>
          <p:nvPr/>
        </p:nvPicPr>
        <p:blipFill>
          <a:blip r:embed="rId4"/>
          <a:stretch>
            <a:fillRect/>
          </a:stretch>
        </p:blipFill>
        <p:spPr>
          <a:xfrm>
            <a:off x="6850046" y="2137787"/>
            <a:ext cx="2037320" cy="2889640"/>
          </a:xfrm>
          <a:prstGeom prst="rect">
            <a:avLst/>
          </a:prstGeom>
        </p:spPr>
      </p:pic>
      <p:pic>
        <p:nvPicPr>
          <p:cNvPr id="8" name="Picture 7">
            <a:extLst>
              <a:ext uri="{FF2B5EF4-FFF2-40B4-BE49-F238E27FC236}">
                <a16:creationId xmlns:a16="http://schemas.microsoft.com/office/drawing/2014/main" id="{381867DE-4CB3-4DE2-BD66-9050E7A52742}"/>
              </a:ext>
            </a:extLst>
          </p:cNvPr>
          <p:cNvPicPr>
            <a:picLocks noChangeAspect="1"/>
          </p:cNvPicPr>
          <p:nvPr/>
        </p:nvPicPr>
        <p:blipFill>
          <a:blip r:embed="rId5"/>
          <a:stretch>
            <a:fillRect/>
          </a:stretch>
        </p:blipFill>
        <p:spPr>
          <a:xfrm>
            <a:off x="8995871" y="2059231"/>
            <a:ext cx="2037320" cy="3021616"/>
          </a:xfrm>
          <a:prstGeom prst="rect">
            <a:avLst/>
          </a:prstGeom>
        </p:spPr>
      </p:pic>
      <p:sp>
        <p:nvSpPr>
          <p:cNvPr id="9" name="TextBox 8">
            <a:extLst>
              <a:ext uri="{FF2B5EF4-FFF2-40B4-BE49-F238E27FC236}">
                <a16:creationId xmlns:a16="http://schemas.microsoft.com/office/drawing/2014/main" id="{735ACCEF-B6A4-4F82-BE51-27507FB57EA5}"/>
              </a:ext>
            </a:extLst>
          </p:cNvPr>
          <p:cNvSpPr txBox="1"/>
          <p:nvPr/>
        </p:nvSpPr>
        <p:spPr>
          <a:xfrm>
            <a:off x="6868433" y="5109265"/>
            <a:ext cx="4254876"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Chiểu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639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66B2676-587C-41B2-80B1-09286C16F3EA}"/>
              </a:ext>
            </a:extLst>
          </p:cNvPr>
          <p:cNvSpPr>
            <a:spLocks noGrp="1"/>
          </p:cNvSpPr>
          <p:nvPr>
            <p:ph type="subTitle" idx="1"/>
          </p:nvPr>
        </p:nvSpPr>
        <p:spPr>
          <a:xfrm>
            <a:off x="671983" y="302146"/>
            <a:ext cx="11064388" cy="500000"/>
          </a:xfrm>
        </p:spPr>
        <p:txBody>
          <a:bodyPr/>
          <a:lstStyle/>
          <a:p>
            <a:pPr algn="l"/>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038E5C8-58A3-4982-814A-DA7ADA91F793}"/>
              </a:ext>
            </a:extLst>
          </p:cNvPr>
          <p:cNvSpPr/>
          <p:nvPr/>
        </p:nvSpPr>
        <p:spPr>
          <a:xfrm>
            <a:off x="671983" y="802146"/>
            <a:ext cx="10501460"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DBFAB1E-78E3-4D47-B88C-E3565919D88F}"/>
              </a:ext>
            </a:extLst>
          </p:cNvPr>
          <p:cNvSpPr txBox="1"/>
          <p:nvPr/>
        </p:nvSpPr>
        <p:spPr>
          <a:xfrm>
            <a:off x="671983" y="5109265"/>
            <a:ext cx="425487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Văn</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tế</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thập</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loại</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chúng</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sinh</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Nguyễn</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Du</a:t>
            </a:r>
          </a:p>
        </p:txBody>
      </p:sp>
      <p:sp>
        <p:nvSpPr>
          <p:cNvPr id="9" name="TextBox 8">
            <a:extLst>
              <a:ext uri="{FF2B5EF4-FFF2-40B4-BE49-F238E27FC236}">
                <a16:creationId xmlns:a16="http://schemas.microsoft.com/office/drawing/2014/main" id="{735ACCEF-B6A4-4F82-BE51-27507FB57EA5}"/>
              </a:ext>
            </a:extLst>
          </p:cNvPr>
          <p:cNvSpPr txBox="1"/>
          <p:nvPr/>
        </p:nvSpPr>
        <p:spPr>
          <a:xfrm>
            <a:off x="6868433" y="5109265"/>
            <a:ext cx="425487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Văn</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tế</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nghĩa</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sĩ</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Cần</a:t>
            </a:r>
            <a:r>
              <a:rPr kumimoji="0" lang="en-US" sz="2800" b="0" i="1"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Giuộc</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Nguyễn</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Đình</a:t>
            </a:r>
            <a:r>
              <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rPr>
              <a:t>Chiểu</a:t>
            </a:r>
            <a:endParaRPr kumimoji="0" lang="en-US" sz="2800" b="0" i="0" u="none" strike="noStrike" kern="120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46711E28-8800-4E00-96DA-F93C41DADB1A}"/>
              </a:ext>
            </a:extLst>
          </p:cNvPr>
          <p:cNvPicPr>
            <a:picLocks noChangeAspect="1"/>
          </p:cNvPicPr>
          <p:nvPr/>
        </p:nvPicPr>
        <p:blipFill>
          <a:blip r:embed="rId2"/>
          <a:stretch>
            <a:fillRect/>
          </a:stretch>
        </p:blipFill>
        <p:spPr>
          <a:xfrm>
            <a:off x="452638" y="1901758"/>
            <a:ext cx="4693566" cy="2938892"/>
          </a:xfrm>
          <a:prstGeom prst="rect">
            <a:avLst/>
          </a:prstGeom>
        </p:spPr>
      </p:pic>
      <p:pic>
        <p:nvPicPr>
          <p:cNvPr id="11" name="Picture 10">
            <a:extLst>
              <a:ext uri="{FF2B5EF4-FFF2-40B4-BE49-F238E27FC236}">
                <a16:creationId xmlns:a16="http://schemas.microsoft.com/office/drawing/2014/main" id="{32472076-8997-4CEC-BD8D-338363C8DAAD}"/>
              </a:ext>
            </a:extLst>
          </p:cNvPr>
          <p:cNvPicPr>
            <a:picLocks noChangeAspect="1"/>
          </p:cNvPicPr>
          <p:nvPr/>
        </p:nvPicPr>
        <p:blipFill>
          <a:blip r:embed="rId3"/>
          <a:stretch>
            <a:fillRect/>
          </a:stretch>
        </p:blipFill>
        <p:spPr>
          <a:xfrm>
            <a:off x="6317298" y="1906086"/>
            <a:ext cx="4693566" cy="2934684"/>
          </a:xfrm>
          <a:prstGeom prst="rect">
            <a:avLst/>
          </a:prstGeom>
        </p:spPr>
      </p:pic>
    </p:spTree>
    <p:extLst>
      <p:ext uri="{BB962C8B-B14F-4D97-AF65-F5344CB8AC3E}">
        <p14:creationId xmlns:p14="http://schemas.microsoft.com/office/powerpoint/2010/main" val="1793218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nguage Arts Subject for Middle School: Poem Analysis Activities by Slidesgo">
  <a:themeElements>
    <a:clrScheme name="Simple Light">
      <a:dk1>
        <a:srgbClr val="191919"/>
      </a:dk1>
      <a:lt1>
        <a:srgbClr val="FFFFFF"/>
      </a:lt1>
      <a:dk2>
        <a:srgbClr val="FFF6E7"/>
      </a:dk2>
      <a:lt2>
        <a:srgbClr val="E9D4C1"/>
      </a:lt2>
      <a:accent1>
        <a:srgbClr val="FCA90A"/>
      </a:accent1>
      <a:accent2>
        <a:srgbClr val="A63102"/>
      </a:accent2>
      <a:accent3>
        <a:srgbClr val="E04D06"/>
      </a:accent3>
      <a:accent4>
        <a:srgbClr val="53BC73"/>
      </a:accent4>
      <a:accent5>
        <a:srgbClr val="137580"/>
      </a:accent5>
      <a:accent6>
        <a:srgbClr val="01525D"/>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1133</Words>
  <Application>Microsoft Office PowerPoint</Application>
  <PresentationFormat>Widescreen</PresentationFormat>
  <Paragraphs>69</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ＭＳ Ｐゴシック</vt:lpstr>
      <vt:lpstr>游ゴシック</vt:lpstr>
      <vt:lpstr>Arial</vt:lpstr>
      <vt:lpstr>Calibri</vt:lpstr>
      <vt:lpstr>DM Serif Display</vt:lpstr>
      <vt:lpstr>Inter</vt:lpstr>
      <vt:lpstr>Montserrat</vt:lpstr>
      <vt:lpstr>Nunito Light</vt:lpstr>
      <vt:lpstr>Symbol</vt:lpstr>
      <vt:lpstr>Times New Roman</vt:lpstr>
      <vt:lpstr>Language Arts Subject for Middle School: Poem Analysis Activities by Slidesgo</vt:lpstr>
      <vt:lpstr>TIẾT 28:THỰC HÀNH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24</cp:revision>
  <dcterms:created xsi:type="dcterms:W3CDTF">2024-06-07T15:45:28Z</dcterms:created>
  <dcterms:modified xsi:type="dcterms:W3CDTF">2024-08-18T13:23:27Z</dcterms:modified>
</cp:coreProperties>
</file>