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3.xml" ContentType="application/vnd.openxmlformats-officedocument.themeOverride+xml"/>
  <Override PartName="/ppt/tags/tag2.xml" ContentType="application/vnd.openxmlformats-officedocument.presentationml.tags+xml"/>
  <Override PartName="/ppt/notesSlides/notesSlide28.xml" ContentType="application/vnd.openxmlformats-officedocument.presentationml.notesSlide+xml"/>
  <Override PartName="/ppt/theme/themeOverride4.xml" ContentType="application/vnd.openxmlformats-officedocument.themeOverride+xml"/>
  <Override PartName="/ppt/tags/tag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2" r:id="rId3"/>
    <p:sldMasterId id="2147483694" r:id="rId4"/>
    <p:sldMasterId id="2147483704" r:id="rId5"/>
  </p:sldMasterIdLst>
  <p:notesMasterIdLst>
    <p:notesMasterId r:id="rId40"/>
  </p:notesMasterIdLst>
  <p:sldIdLst>
    <p:sldId id="1319" r:id="rId6"/>
    <p:sldId id="309" r:id="rId7"/>
    <p:sldId id="319" r:id="rId8"/>
    <p:sldId id="1322" r:id="rId9"/>
    <p:sldId id="1323" r:id="rId10"/>
    <p:sldId id="1320" r:id="rId11"/>
    <p:sldId id="258" r:id="rId12"/>
    <p:sldId id="1326" r:id="rId13"/>
    <p:sldId id="302" r:id="rId14"/>
    <p:sldId id="363" r:id="rId15"/>
    <p:sldId id="364" r:id="rId16"/>
    <p:sldId id="263" r:id="rId17"/>
    <p:sldId id="1327" r:id="rId18"/>
    <p:sldId id="289" r:id="rId19"/>
    <p:sldId id="1328" r:id="rId20"/>
    <p:sldId id="1329" r:id="rId21"/>
    <p:sldId id="1330" r:id="rId22"/>
    <p:sldId id="1331" r:id="rId23"/>
    <p:sldId id="1332" r:id="rId24"/>
    <p:sldId id="1333" r:id="rId25"/>
    <p:sldId id="1334" r:id="rId26"/>
    <p:sldId id="1336" r:id="rId27"/>
    <p:sldId id="1339" r:id="rId28"/>
    <p:sldId id="1335" r:id="rId29"/>
    <p:sldId id="1340" r:id="rId30"/>
    <p:sldId id="1341" r:id="rId31"/>
    <p:sldId id="1342" r:id="rId32"/>
    <p:sldId id="1343" r:id="rId33"/>
    <p:sldId id="1344" r:id="rId34"/>
    <p:sldId id="1345" r:id="rId35"/>
    <p:sldId id="1346" r:id="rId36"/>
    <p:sldId id="1347" r:id="rId37"/>
    <p:sldId id="1348" r:id="rId38"/>
    <p:sldId id="134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DCBF7-4B30-458C-8D3F-DF41946E5553}" type="datetimeFigureOut">
              <a:rPr lang="en-US" smtClean="0"/>
              <a:t>8/18/2024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5598FE-C05B-4A33-A6B7-BA5D959F35F1}" type="slidenum">
              <a:rPr lang="en-US" smtClean="0"/>
              <a:t>‹#›</a:t>
            </a:fld>
            <a:endParaRPr lang="en-US"/>
          </a:p>
        </p:txBody>
      </p:sp>
    </p:spTree>
    <p:extLst>
      <p:ext uri="{BB962C8B-B14F-4D97-AF65-F5344CB8AC3E}">
        <p14:creationId xmlns:p14="http://schemas.microsoft.com/office/powerpoint/2010/main" val="80335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25463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4185350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569124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502746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370333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970254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931207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1193901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43698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4052953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101337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0981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2246534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7089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5321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3465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9714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9006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024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4525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4106098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43638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1560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871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339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308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1903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355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1654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7F0773E-149C-4BFA-AFDD-B0B4E6E256E7}"/>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42C1DD29-1838-4D91-8E82-BC95A5E9D2DB}"/>
              </a:ext>
            </a:extLst>
          </p:cNvPr>
          <p:cNvSpPr>
            <a:spLocks noGrp="1" noChangeArrowheads="1"/>
          </p:cNvSpPr>
          <p:nvPr>
            <p:ph type="body" idx="1"/>
          </p:nvPr>
        </p:nvSpPr>
        <p:spPr>
          <a:noFill/>
        </p:spPr>
        <p:txBody>
          <a:bodyPr/>
          <a:lstStyle/>
          <a:p>
            <a:pPr eaLnBrk="1" hangingPunct="1">
              <a:spcBef>
                <a:spcPct val="0"/>
              </a:spcBef>
            </a:pPr>
            <a:r>
              <a:rPr lang="en-US" altLang="en-US">
                <a:latin typeface="Arial" panose="020B0604020202020204" pitchFamily="34" charset="0"/>
                <a:cs typeface="Arial" panose="020B0604020202020204" pitchFamily="34" charset="0"/>
              </a:rPr>
              <a:t>Giáo án của Thảo Nguyên (0979818956)</a:t>
            </a:r>
          </a:p>
          <a:p>
            <a:endParaRPr lang="en-US" altLang="en-US">
              <a:latin typeface="Arial" panose="020B0604020202020204" pitchFamily="34" charset="0"/>
              <a:cs typeface="Arial" panose="020B0604020202020204" pitchFamily="34" charset="0"/>
            </a:endParaRPr>
          </a:p>
        </p:txBody>
      </p:sp>
      <p:sp>
        <p:nvSpPr>
          <p:cNvPr id="28676" name="Slide Number Placeholder 3">
            <a:extLst>
              <a:ext uri="{FF2B5EF4-FFF2-40B4-BE49-F238E27FC236}">
                <a16:creationId xmlns:a16="http://schemas.microsoft.com/office/drawing/2014/main" id="{ED66C473-F4AA-41D5-A292-0BA268EC7C27}"/>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4A6AD-1365-40F3-B684-2DA1AEB4344E}"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5619FF1-4637-4AE7-9A89-6992E77BA274}"/>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07C1C4F6-CC70-4090-9802-5E2797BAB441}"/>
              </a:ext>
            </a:extLst>
          </p:cNvPr>
          <p:cNvSpPr>
            <a:spLocks noGrp="1" noChangeArrowheads="1"/>
          </p:cNvSpPr>
          <p:nvPr>
            <p:ph type="body" idx="1"/>
          </p:nvPr>
        </p:nvSpPr>
        <p:spPr>
          <a:noFill/>
        </p:spPr>
        <p:txBody>
          <a:bodyPr/>
          <a:lstStyle/>
          <a:p>
            <a:pPr eaLnBrk="1" hangingPunct="1">
              <a:spcBef>
                <a:spcPct val="0"/>
              </a:spcBef>
            </a:pPr>
            <a:r>
              <a:rPr lang="en-US" altLang="en-US">
                <a:latin typeface="Arial" panose="020B0604020202020204" pitchFamily="34" charset="0"/>
                <a:cs typeface="Arial" panose="020B0604020202020204" pitchFamily="34" charset="0"/>
              </a:rPr>
              <a:t>Giáo án của Thảo Nguyên (0979818956)</a:t>
            </a:r>
          </a:p>
          <a:p>
            <a:endParaRPr lang="en-US" altLang="en-US">
              <a:latin typeface="Arial" panose="020B0604020202020204" pitchFamily="34" charset="0"/>
              <a:cs typeface="Arial" panose="020B0604020202020204" pitchFamily="34" charset="0"/>
            </a:endParaRPr>
          </a:p>
        </p:txBody>
      </p:sp>
      <p:sp>
        <p:nvSpPr>
          <p:cNvPr id="30724" name="Slide Number Placeholder 3">
            <a:extLst>
              <a:ext uri="{FF2B5EF4-FFF2-40B4-BE49-F238E27FC236}">
                <a16:creationId xmlns:a16="http://schemas.microsoft.com/office/drawing/2014/main" id="{094D03FD-9560-43F8-8613-226838BD9F8D}"/>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C82B80-0B75-4B49-B6BF-5FFEBA887D2B}"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CD2A-C05B-4BD1-A5EC-8CC8BD6B8D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1D9734-5D04-4757-A26B-1D79AB96C2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93CB25-700A-4CAC-ADC1-D6FAF18F3760}"/>
              </a:ext>
            </a:extLst>
          </p:cNvPr>
          <p:cNvSpPr>
            <a:spLocks noGrp="1"/>
          </p:cNvSpPr>
          <p:nvPr>
            <p:ph type="dt" sz="half" idx="10"/>
          </p:nvPr>
        </p:nvSpPr>
        <p:spPr/>
        <p:txBody>
          <a:bodyPr/>
          <a:lstStyle/>
          <a:p>
            <a:fld id="{3A54D2BB-14E7-4AD3-A356-42EE6BE1620C}" type="datetimeFigureOut">
              <a:rPr lang="en-US" smtClean="0"/>
              <a:t>8/18/2024</a:t>
            </a:fld>
            <a:endParaRPr lang="en-US"/>
          </a:p>
        </p:txBody>
      </p:sp>
      <p:sp>
        <p:nvSpPr>
          <p:cNvPr id="5" name="Footer Placeholder 4">
            <a:extLst>
              <a:ext uri="{FF2B5EF4-FFF2-40B4-BE49-F238E27FC236}">
                <a16:creationId xmlns:a16="http://schemas.microsoft.com/office/drawing/2014/main" id="{1EF6259A-6DD9-4371-B296-B48029394A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72B9D-E7D2-46CD-A5F0-57236170FF60}"/>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2084573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820E-DB53-4265-8874-FB195196F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22411B-4E41-46CA-BE64-A621E9E9D8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BEEEC-FF9F-4917-B953-EF331AE2E59E}"/>
              </a:ext>
            </a:extLst>
          </p:cNvPr>
          <p:cNvSpPr>
            <a:spLocks noGrp="1"/>
          </p:cNvSpPr>
          <p:nvPr>
            <p:ph type="dt" sz="half" idx="10"/>
          </p:nvPr>
        </p:nvSpPr>
        <p:spPr/>
        <p:txBody>
          <a:bodyPr/>
          <a:lstStyle/>
          <a:p>
            <a:fld id="{3A54D2BB-14E7-4AD3-A356-42EE6BE1620C}" type="datetimeFigureOut">
              <a:rPr lang="en-US" smtClean="0"/>
              <a:t>8/18/2024</a:t>
            </a:fld>
            <a:endParaRPr lang="en-US"/>
          </a:p>
        </p:txBody>
      </p:sp>
      <p:sp>
        <p:nvSpPr>
          <p:cNvPr id="5" name="Footer Placeholder 4">
            <a:extLst>
              <a:ext uri="{FF2B5EF4-FFF2-40B4-BE49-F238E27FC236}">
                <a16:creationId xmlns:a16="http://schemas.microsoft.com/office/drawing/2014/main" id="{3048C818-6692-4F8A-A2BD-1E3DF4299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6F471-728D-40E4-91B7-19B7065F6397}"/>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252380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DDF8AE-D506-4C49-A608-98F28141DC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F9313A-6CC6-4604-869F-9EF0053717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BB4ACF-5A82-4809-B520-3A06BA5DC9DD}"/>
              </a:ext>
            </a:extLst>
          </p:cNvPr>
          <p:cNvSpPr>
            <a:spLocks noGrp="1"/>
          </p:cNvSpPr>
          <p:nvPr>
            <p:ph type="dt" sz="half" idx="10"/>
          </p:nvPr>
        </p:nvSpPr>
        <p:spPr/>
        <p:txBody>
          <a:bodyPr/>
          <a:lstStyle/>
          <a:p>
            <a:fld id="{3A54D2BB-14E7-4AD3-A356-42EE6BE1620C}" type="datetimeFigureOut">
              <a:rPr lang="en-US" smtClean="0"/>
              <a:t>8/18/2024</a:t>
            </a:fld>
            <a:endParaRPr lang="en-US"/>
          </a:p>
        </p:txBody>
      </p:sp>
      <p:sp>
        <p:nvSpPr>
          <p:cNvPr id="5" name="Footer Placeholder 4">
            <a:extLst>
              <a:ext uri="{FF2B5EF4-FFF2-40B4-BE49-F238E27FC236}">
                <a16:creationId xmlns:a16="http://schemas.microsoft.com/office/drawing/2014/main" id="{0BF11FE2-8AF5-4715-A2BD-49F8441F0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4F51B-D0F9-4D6C-A17D-8E7452D68A2D}"/>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1965655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0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600206"/>
            <a:ext cx="10972800" cy="4525963"/>
          </a:xfrm>
          <a:prstGeom prst="rect">
            <a:avLst/>
          </a:prstGeom>
        </p:spPr>
        <p:txBody>
          <a:bodyPr lIns="34217" tIns="17104" rIns="34217" bIns="171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6"/>
            <a:ext cx="2844800" cy="365125"/>
          </a:xfrm>
          <a:prstGeom prst="rect">
            <a:avLst/>
          </a:prstGeom>
        </p:spPr>
        <p:txBody>
          <a:bodyPr lIns="34217" tIns="17104" rIns="34217" bIns="17104"/>
          <a:lstStyle/>
          <a:p>
            <a:pPr defTabSz="1084449"/>
            <a:fld id="{7FE5A9CD-1CA5-4BB6-ABF6-C3DB2F9C09D1}" type="datetimeFigureOut">
              <a:rPr lang="en-US" sz="2133" smtClean="0">
                <a:solidFill>
                  <a:prstClr val="black"/>
                </a:solidFill>
              </a:rPr>
              <a:pPr defTabSz="1084449"/>
              <a:t>8/18/2024</a:t>
            </a:fld>
            <a:endParaRPr lang="en-US" sz="2133">
              <a:solidFill>
                <a:prstClr val="black"/>
              </a:solidFill>
            </a:endParaRPr>
          </a:p>
        </p:txBody>
      </p:sp>
      <p:sp>
        <p:nvSpPr>
          <p:cNvPr id="5" name="Footer Placeholder 4"/>
          <p:cNvSpPr>
            <a:spLocks noGrp="1"/>
          </p:cNvSpPr>
          <p:nvPr>
            <p:ph type="ftr" sz="quarter" idx="11"/>
          </p:nvPr>
        </p:nvSpPr>
        <p:spPr>
          <a:xfrm>
            <a:off x="4165600" y="6356356"/>
            <a:ext cx="3860800" cy="365125"/>
          </a:xfrm>
          <a:prstGeom prst="rect">
            <a:avLst/>
          </a:prstGeom>
        </p:spPr>
        <p:txBody>
          <a:bodyPr lIns="34217" tIns="17104" rIns="34217" bIns="17104"/>
          <a:lstStyle/>
          <a:p>
            <a:pPr defTabSz="1084449"/>
            <a:endParaRPr lang="en-US" sz="2133">
              <a:solidFill>
                <a:prstClr val="black"/>
              </a:solidFill>
            </a:endParaRPr>
          </a:p>
        </p:txBody>
      </p:sp>
      <p:sp>
        <p:nvSpPr>
          <p:cNvPr id="6" name="Slide Number Placeholder 5"/>
          <p:cNvSpPr>
            <a:spLocks noGrp="1"/>
          </p:cNvSpPr>
          <p:nvPr>
            <p:ph type="sldNum" sz="quarter" idx="12"/>
          </p:nvPr>
        </p:nvSpPr>
        <p:spPr>
          <a:xfrm>
            <a:off x="8737601" y="6356356"/>
            <a:ext cx="2844800" cy="365125"/>
          </a:xfrm>
          <a:prstGeom prst="rect">
            <a:avLst/>
          </a:prstGeom>
        </p:spPr>
        <p:txBody>
          <a:bodyPr lIns="34217" tIns="17104" rIns="34217" bIns="17104"/>
          <a:lstStyle/>
          <a:p>
            <a:pPr defTabSz="1084449"/>
            <a:fld id="{E9E3A461-C528-4C33-83FA-271D1850C3B5}" type="slidenum">
              <a:rPr lang="en-US" sz="2133" smtClean="0">
                <a:solidFill>
                  <a:prstClr val="black"/>
                </a:solidFill>
              </a:rPr>
              <a:pPr defTabSz="1084449"/>
              <a:t>‹#›</a:t>
            </a:fld>
            <a:endParaRPr lang="en-US" sz="2133">
              <a:solidFill>
                <a:prstClr val="black"/>
              </a:solidFill>
            </a:endParaRPr>
          </a:p>
        </p:txBody>
      </p:sp>
    </p:spTree>
    <p:extLst>
      <p:ext uri="{BB962C8B-B14F-4D97-AF65-F5344CB8AC3E}">
        <p14:creationId xmlns:p14="http://schemas.microsoft.com/office/powerpoint/2010/main" val="3379966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609601" y="292115"/>
            <a:ext cx="10972800" cy="1384300"/>
          </a:xfrm>
          <a:prstGeom prst="rect">
            <a:avLst/>
          </a:prstGeom>
        </p:spPr>
        <p:txBody>
          <a:bodyPr lIns="81359" tIns="40679" rIns="81359" bIns="40679"/>
          <a:lstStyle/>
          <a:p>
            <a:r>
              <a:rPr lang="vi-VN"/>
              <a:t>Bấm &amp; sửa kiểu tiêu đề</a:t>
            </a:r>
          </a:p>
        </p:txBody>
      </p:sp>
      <p:sp>
        <p:nvSpPr>
          <p:cNvPr id="3" name="Nơi giữ chỗ cho Nội dung 2"/>
          <p:cNvSpPr>
            <a:spLocks noGrp="1"/>
          </p:cNvSpPr>
          <p:nvPr>
            <p:ph idx="1" hasCustomPrompt="1"/>
          </p:nvPr>
        </p:nvSpPr>
        <p:spPr>
          <a:xfrm>
            <a:off x="609601" y="1905000"/>
            <a:ext cx="10972800" cy="4114800"/>
          </a:xfrm>
          <a:prstGeom prst="rect">
            <a:avLst/>
          </a:prstGeom>
        </p:spPr>
        <p:txBody>
          <a:bodyPr lIns="81359" tIns="40679" rIns="81359" bIns="40679"/>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609601" y="6245225"/>
            <a:ext cx="2844800" cy="476251"/>
          </a:xfrm>
          <a:prstGeom prst="rect">
            <a:avLst/>
          </a:prstGeom>
        </p:spPr>
        <p:txBody>
          <a:bodyPr lIns="81359" tIns="40679" rIns="81359" bIns="40679"/>
          <a:lstStyle>
            <a:lvl1pPr>
              <a:defRPr/>
            </a:lvl1pPr>
          </a:lstStyle>
          <a:p>
            <a:pPr defTabSz="1084449">
              <a:defRPr/>
            </a:pPr>
            <a:endParaRPr lang="en-US" sz="2133">
              <a:solidFill>
                <a:prstClr val="black"/>
              </a:solidFill>
            </a:endParaRPr>
          </a:p>
        </p:txBody>
      </p:sp>
      <p:sp>
        <p:nvSpPr>
          <p:cNvPr id="5" name="Rectangle 5"/>
          <p:cNvSpPr>
            <a:spLocks noGrp="1" noChangeArrowheads="1"/>
          </p:cNvSpPr>
          <p:nvPr>
            <p:ph type="ftr" sz="quarter" idx="11"/>
          </p:nvPr>
        </p:nvSpPr>
        <p:spPr>
          <a:xfrm>
            <a:off x="4165600" y="6245225"/>
            <a:ext cx="3860800" cy="476251"/>
          </a:xfrm>
          <a:prstGeom prst="rect">
            <a:avLst/>
          </a:prstGeom>
        </p:spPr>
        <p:txBody>
          <a:bodyPr lIns="81359" tIns="40679" rIns="81359" bIns="40679"/>
          <a:lstStyle>
            <a:lvl1pPr>
              <a:defRPr/>
            </a:lvl1pPr>
          </a:lstStyle>
          <a:p>
            <a:pPr defTabSz="1084449">
              <a:defRPr/>
            </a:pPr>
            <a:endParaRPr lang="en-US" sz="2133">
              <a:solidFill>
                <a:prstClr val="black"/>
              </a:solidFill>
            </a:endParaRPr>
          </a:p>
        </p:txBody>
      </p:sp>
      <p:sp>
        <p:nvSpPr>
          <p:cNvPr id="6" name="Rectangle 6"/>
          <p:cNvSpPr>
            <a:spLocks noGrp="1" noChangeArrowheads="1"/>
          </p:cNvSpPr>
          <p:nvPr>
            <p:ph type="sldNum" sz="quarter" idx="12"/>
          </p:nvPr>
        </p:nvSpPr>
        <p:spPr>
          <a:xfrm>
            <a:off x="8737601" y="6245225"/>
            <a:ext cx="2844800" cy="476251"/>
          </a:xfrm>
          <a:prstGeom prst="rect">
            <a:avLst/>
          </a:prstGeom>
        </p:spPr>
        <p:txBody>
          <a:bodyPr lIns="81359" tIns="40679" rIns="81359" bIns="40679"/>
          <a:lstStyle>
            <a:lvl1pPr>
              <a:defRPr/>
            </a:lvl1pPr>
          </a:lstStyle>
          <a:p>
            <a:pPr defTabSz="1084449">
              <a:defRPr/>
            </a:pPr>
            <a:fld id="{E979D15E-7C97-46BA-A533-0FCFA23F6052}" type="slidenum">
              <a:rPr lang="en-US" sz="2133" smtClean="0">
                <a:solidFill>
                  <a:prstClr val="black"/>
                </a:solidFill>
              </a:rPr>
              <a:pPr defTabSz="1084449">
                <a:defRPr/>
              </a:pPr>
              <a:t>‹#›</a:t>
            </a:fld>
            <a:endParaRPr lang="en-US" sz="2133">
              <a:solidFill>
                <a:prstClr val="black"/>
              </a:solidFill>
            </a:endParaRPr>
          </a:p>
        </p:txBody>
      </p:sp>
    </p:spTree>
    <p:extLst>
      <p:ext uri="{BB962C8B-B14F-4D97-AF65-F5344CB8AC3E}">
        <p14:creationId xmlns:p14="http://schemas.microsoft.com/office/powerpoint/2010/main" val="2822100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028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1" y="6245225"/>
            <a:ext cx="2844800" cy="476251"/>
          </a:xfrm>
          <a:prstGeom prst="rect">
            <a:avLst/>
          </a:prstGeom>
        </p:spPr>
        <p:txBody>
          <a:bodyPr lIns="34217" tIns="17104" rIns="34217" bIns="17104"/>
          <a:lstStyle>
            <a:lvl1pPr>
              <a:defRPr/>
            </a:lvl1pPr>
          </a:lstStyle>
          <a:p>
            <a:pPr defTabSz="1084449">
              <a:defRPr/>
            </a:pPr>
            <a:endParaRPr lang="en-US" sz="2133">
              <a:solidFill>
                <a:prstClr val="black"/>
              </a:solidFill>
            </a:endParaRPr>
          </a:p>
        </p:txBody>
      </p:sp>
      <p:sp>
        <p:nvSpPr>
          <p:cNvPr id="3" name="Rectangle 5"/>
          <p:cNvSpPr>
            <a:spLocks noGrp="1" noChangeArrowheads="1"/>
          </p:cNvSpPr>
          <p:nvPr>
            <p:ph type="ftr" sz="quarter" idx="11"/>
          </p:nvPr>
        </p:nvSpPr>
        <p:spPr>
          <a:xfrm>
            <a:off x="4165600" y="6245225"/>
            <a:ext cx="3860800" cy="476251"/>
          </a:xfrm>
          <a:prstGeom prst="rect">
            <a:avLst/>
          </a:prstGeom>
        </p:spPr>
        <p:txBody>
          <a:bodyPr lIns="34217" tIns="17104" rIns="34217" bIns="17104"/>
          <a:lstStyle>
            <a:lvl1pPr>
              <a:defRPr/>
            </a:lvl1pPr>
          </a:lstStyle>
          <a:p>
            <a:pPr defTabSz="1084449">
              <a:defRPr/>
            </a:pPr>
            <a:endParaRPr lang="en-US" sz="2133">
              <a:solidFill>
                <a:prstClr val="black"/>
              </a:solidFill>
            </a:endParaRPr>
          </a:p>
        </p:txBody>
      </p:sp>
      <p:sp>
        <p:nvSpPr>
          <p:cNvPr id="4" name="Rectangle 6"/>
          <p:cNvSpPr>
            <a:spLocks noGrp="1" noChangeArrowheads="1"/>
          </p:cNvSpPr>
          <p:nvPr>
            <p:ph type="sldNum" sz="quarter" idx="12"/>
          </p:nvPr>
        </p:nvSpPr>
        <p:spPr>
          <a:xfrm>
            <a:off x="8737601" y="6245225"/>
            <a:ext cx="2844800" cy="476251"/>
          </a:xfrm>
          <a:prstGeom prst="rect">
            <a:avLst/>
          </a:prstGeom>
        </p:spPr>
        <p:txBody>
          <a:bodyPr lIns="34217" tIns="17104" rIns="34217" bIns="17104"/>
          <a:lstStyle>
            <a:lvl1pPr>
              <a:defRPr/>
            </a:lvl1pPr>
          </a:lstStyle>
          <a:p>
            <a:pPr defTabSz="1084449"/>
            <a:fld id="{475E0F57-EEA1-4A8B-9311-4AD2064A14C0}" type="slidenum">
              <a:rPr lang="en-US" sz="2133" smtClean="0">
                <a:solidFill>
                  <a:prstClr val="black"/>
                </a:solidFill>
              </a:rPr>
              <a:pPr defTabSz="1084449"/>
              <a:t>‹#›</a:t>
            </a:fld>
            <a:endParaRPr lang="en-US" sz="2133">
              <a:solidFill>
                <a:prstClr val="black"/>
              </a:solidFill>
            </a:endParaRPr>
          </a:p>
        </p:txBody>
      </p:sp>
    </p:spTree>
    <p:extLst>
      <p:ext uri="{BB962C8B-B14F-4D97-AF65-F5344CB8AC3E}">
        <p14:creationId xmlns:p14="http://schemas.microsoft.com/office/powerpoint/2010/main" val="1497903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257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684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98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5132-3922-43FC-8C4D-2E486E746A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46CE4-28A3-4A24-A4AA-0B8416B61F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C6FA8-7291-4999-AC31-ADCD83DA9A2A}"/>
              </a:ext>
            </a:extLst>
          </p:cNvPr>
          <p:cNvSpPr>
            <a:spLocks noGrp="1"/>
          </p:cNvSpPr>
          <p:nvPr>
            <p:ph type="dt" sz="half" idx="10"/>
          </p:nvPr>
        </p:nvSpPr>
        <p:spPr/>
        <p:txBody>
          <a:bodyPr/>
          <a:lstStyle/>
          <a:p>
            <a:fld id="{3A54D2BB-14E7-4AD3-A356-42EE6BE1620C}" type="datetimeFigureOut">
              <a:rPr lang="en-US" smtClean="0"/>
              <a:t>8/18/2024</a:t>
            </a:fld>
            <a:endParaRPr lang="en-US"/>
          </a:p>
        </p:txBody>
      </p:sp>
      <p:sp>
        <p:nvSpPr>
          <p:cNvPr id="5" name="Footer Placeholder 4">
            <a:extLst>
              <a:ext uri="{FF2B5EF4-FFF2-40B4-BE49-F238E27FC236}">
                <a16:creationId xmlns:a16="http://schemas.microsoft.com/office/drawing/2014/main" id="{9D56E884-7BD4-4721-9FCA-2E1A104CC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7E407-541A-43A4-9F5C-385E65E73B81}"/>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2316929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25"/>
            <a:ext cx="2845224" cy="476251"/>
          </a:xfrm>
          <a:prstGeom prst="rect">
            <a:avLst/>
          </a:prstGeom>
        </p:spPr>
        <p:txBody>
          <a:bodyPr lIns="34217" tIns="17104" rIns="34217" bIns="17104"/>
          <a:lstStyle>
            <a:lvl1pPr>
              <a:defRPr/>
            </a:lvl1pPr>
          </a:lstStyle>
          <a:p>
            <a:pPr defTabSz="1084449">
              <a:defRPr/>
            </a:pPr>
            <a:endParaRPr lang="en-US" sz="2133">
              <a:solidFill>
                <a:srgbClr val="000000"/>
              </a:solidFill>
            </a:endParaRPr>
          </a:p>
        </p:txBody>
      </p:sp>
      <p:sp>
        <p:nvSpPr>
          <p:cNvPr id="5" name="Rectangle 5"/>
          <p:cNvSpPr>
            <a:spLocks noGrp="1" noChangeArrowheads="1"/>
          </p:cNvSpPr>
          <p:nvPr>
            <p:ph type="ftr" sz="quarter" idx="11"/>
          </p:nvPr>
        </p:nvSpPr>
        <p:spPr>
          <a:xfrm>
            <a:off x="4165947" y="6245225"/>
            <a:ext cx="3860297" cy="476251"/>
          </a:xfrm>
          <a:prstGeom prst="rect">
            <a:avLst/>
          </a:prstGeom>
        </p:spPr>
        <p:txBody>
          <a:bodyPr lIns="34217" tIns="17104" rIns="34217" bIns="17104"/>
          <a:lstStyle>
            <a:lvl1pPr>
              <a:defRPr/>
            </a:lvl1pPr>
          </a:lstStyle>
          <a:p>
            <a:pPr defTabSz="1084449">
              <a:defRPr/>
            </a:pPr>
            <a:endParaRPr lang="en-US" sz="2133">
              <a:solidFill>
                <a:srgbClr val="000000"/>
              </a:solidFill>
            </a:endParaRPr>
          </a:p>
        </p:txBody>
      </p:sp>
      <p:sp>
        <p:nvSpPr>
          <p:cNvPr id="6" name="Rectangle 6"/>
          <p:cNvSpPr>
            <a:spLocks noGrp="1" noChangeArrowheads="1"/>
          </p:cNvSpPr>
          <p:nvPr>
            <p:ph type="sldNum" sz="quarter" idx="12"/>
          </p:nvPr>
        </p:nvSpPr>
        <p:spPr>
          <a:xfrm>
            <a:off x="8737391" y="6245225"/>
            <a:ext cx="2845223" cy="476251"/>
          </a:xfrm>
          <a:prstGeom prst="rect">
            <a:avLst/>
          </a:prstGeom>
        </p:spPr>
        <p:txBody>
          <a:bodyPr lIns="34217" tIns="17104" rIns="34217" bIns="17104"/>
          <a:lstStyle>
            <a:lvl1pPr>
              <a:defRPr/>
            </a:lvl1pPr>
          </a:lstStyle>
          <a:p>
            <a:pPr defTabSz="1084449">
              <a:defRPr/>
            </a:pPr>
            <a:fld id="{BEF8FD80-C95D-4220-BF8B-01906B7B67AD}" type="slidenum">
              <a:rPr lang="en-US" sz="2133" smtClean="0">
                <a:solidFill>
                  <a:srgbClr val="000000"/>
                </a:solidFill>
              </a:rPr>
              <a:pPr defTabSz="1084449">
                <a:defRPr/>
              </a:pPr>
              <a:t>‹#›</a:t>
            </a:fld>
            <a:endParaRPr lang="en-US" sz="2133">
              <a:solidFill>
                <a:srgbClr val="000000"/>
              </a:solidFill>
            </a:endParaRPr>
          </a:p>
        </p:txBody>
      </p:sp>
    </p:spTree>
    <p:extLst>
      <p:ext uri="{BB962C8B-B14F-4D97-AF65-F5344CB8AC3E}">
        <p14:creationId xmlns:p14="http://schemas.microsoft.com/office/powerpoint/2010/main" val="923808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2"/>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8555" indent="0" algn="ctr">
              <a:buNone/>
              <a:defRPr>
                <a:solidFill>
                  <a:schemeClr val="tx1">
                    <a:tint val="75000"/>
                  </a:schemeClr>
                </a:solidFill>
              </a:defRPr>
            </a:lvl2pPr>
            <a:lvl3pPr marL="1217166" indent="0" algn="ctr">
              <a:buNone/>
              <a:defRPr>
                <a:solidFill>
                  <a:schemeClr val="tx1">
                    <a:tint val="75000"/>
                  </a:schemeClr>
                </a:solidFill>
              </a:defRPr>
            </a:lvl3pPr>
            <a:lvl4pPr marL="1825742" indent="0" algn="ctr">
              <a:buNone/>
              <a:defRPr>
                <a:solidFill>
                  <a:schemeClr val="tx1">
                    <a:tint val="75000"/>
                  </a:schemeClr>
                </a:solidFill>
              </a:defRPr>
            </a:lvl4pPr>
            <a:lvl5pPr marL="2434330" indent="0" algn="ctr">
              <a:buNone/>
              <a:defRPr>
                <a:solidFill>
                  <a:schemeClr val="tx1">
                    <a:tint val="75000"/>
                  </a:schemeClr>
                </a:solidFill>
              </a:defRPr>
            </a:lvl5pPr>
            <a:lvl6pPr marL="3042884" indent="0" algn="ctr">
              <a:buNone/>
              <a:defRPr>
                <a:solidFill>
                  <a:schemeClr val="tx1">
                    <a:tint val="75000"/>
                  </a:schemeClr>
                </a:solidFill>
              </a:defRPr>
            </a:lvl6pPr>
            <a:lvl7pPr marL="3651439" indent="0" algn="ctr">
              <a:buNone/>
              <a:defRPr>
                <a:solidFill>
                  <a:schemeClr val="tx1">
                    <a:tint val="75000"/>
                  </a:schemeClr>
                </a:solidFill>
              </a:defRPr>
            </a:lvl7pPr>
            <a:lvl8pPr marL="4260031" indent="0" algn="ctr">
              <a:buNone/>
              <a:defRPr>
                <a:solidFill>
                  <a:schemeClr val="tx1">
                    <a:tint val="75000"/>
                  </a:schemeClr>
                </a:solidFill>
              </a:defRPr>
            </a:lvl8pPr>
            <a:lvl9pPr marL="48686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A837CA-8733-4C9D-B4FD-630602A38C8D}" type="datetimeFigureOut">
              <a:rPr lang="en-US" smtClean="0"/>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566820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A837CA-8733-4C9D-B4FD-630602A38C8D}" type="datetimeFigureOut">
              <a:rPr lang="en-US" smtClean="0"/>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2159620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8555" indent="0">
              <a:buNone/>
              <a:defRPr sz="2400">
                <a:solidFill>
                  <a:schemeClr val="tx1">
                    <a:tint val="75000"/>
                  </a:schemeClr>
                </a:solidFill>
              </a:defRPr>
            </a:lvl2pPr>
            <a:lvl3pPr marL="1217166" indent="0">
              <a:buNone/>
              <a:defRPr sz="2133">
                <a:solidFill>
                  <a:schemeClr val="tx1">
                    <a:tint val="75000"/>
                  </a:schemeClr>
                </a:solidFill>
              </a:defRPr>
            </a:lvl3pPr>
            <a:lvl4pPr marL="1825742" indent="0">
              <a:buNone/>
              <a:defRPr sz="1867">
                <a:solidFill>
                  <a:schemeClr val="tx1">
                    <a:tint val="75000"/>
                  </a:schemeClr>
                </a:solidFill>
              </a:defRPr>
            </a:lvl4pPr>
            <a:lvl5pPr marL="2434330" indent="0">
              <a:buNone/>
              <a:defRPr sz="1867">
                <a:solidFill>
                  <a:schemeClr val="tx1">
                    <a:tint val="75000"/>
                  </a:schemeClr>
                </a:solidFill>
              </a:defRPr>
            </a:lvl5pPr>
            <a:lvl6pPr marL="3042884" indent="0">
              <a:buNone/>
              <a:defRPr sz="1867">
                <a:solidFill>
                  <a:schemeClr val="tx1">
                    <a:tint val="75000"/>
                  </a:schemeClr>
                </a:solidFill>
              </a:defRPr>
            </a:lvl6pPr>
            <a:lvl7pPr marL="3651439" indent="0">
              <a:buNone/>
              <a:defRPr sz="1867">
                <a:solidFill>
                  <a:schemeClr val="tx1">
                    <a:tint val="75000"/>
                  </a:schemeClr>
                </a:solidFill>
              </a:defRPr>
            </a:lvl7pPr>
            <a:lvl8pPr marL="4260031" indent="0">
              <a:buNone/>
              <a:defRPr sz="1867">
                <a:solidFill>
                  <a:schemeClr val="tx1">
                    <a:tint val="75000"/>
                  </a:schemeClr>
                </a:solidFill>
              </a:defRPr>
            </a:lvl8pPr>
            <a:lvl9pPr marL="486861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A837CA-8733-4C9D-B4FD-630602A38C8D}" type="datetimeFigureOut">
              <a:rPr lang="en-US" smtClean="0"/>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2112955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A837CA-8733-4C9D-B4FD-630602A38C8D}" type="datetimeFigureOut">
              <a:rPr lang="en-US" smtClean="0"/>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1615272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8555" indent="0">
              <a:buNone/>
              <a:defRPr sz="2667" b="1"/>
            </a:lvl2pPr>
            <a:lvl3pPr marL="1217166" indent="0">
              <a:buNone/>
              <a:defRPr sz="2400" b="1"/>
            </a:lvl3pPr>
            <a:lvl4pPr marL="1825742" indent="0">
              <a:buNone/>
              <a:defRPr sz="2133" b="1"/>
            </a:lvl4pPr>
            <a:lvl5pPr marL="2434330" indent="0">
              <a:buNone/>
              <a:defRPr sz="2133" b="1"/>
            </a:lvl5pPr>
            <a:lvl6pPr marL="3042884" indent="0">
              <a:buNone/>
              <a:defRPr sz="2133" b="1"/>
            </a:lvl6pPr>
            <a:lvl7pPr marL="3651439" indent="0">
              <a:buNone/>
              <a:defRPr sz="2133" b="1"/>
            </a:lvl7pPr>
            <a:lvl8pPr marL="4260031" indent="0">
              <a:buNone/>
              <a:defRPr sz="2133" b="1"/>
            </a:lvl8pPr>
            <a:lvl9pPr marL="486861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4" y="1535113"/>
            <a:ext cx="5389033" cy="639763"/>
          </a:xfrm>
        </p:spPr>
        <p:txBody>
          <a:bodyPr anchor="b"/>
          <a:lstStyle>
            <a:lvl1pPr marL="0" indent="0">
              <a:buNone/>
              <a:defRPr sz="3200" b="1"/>
            </a:lvl1pPr>
            <a:lvl2pPr marL="608555" indent="0">
              <a:buNone/>
              <a:defRPr sz="2667" b="1"/>
            </a:lvl2pPr>
            <a:lvl3pPr marL="1217166" indent="0">
              <a:buNone/>
              <a:defRPr sz="2400" b="1"/>
            </a:lvl3pPr>
            <a:lvl4pPr marL="1825742" indent="0">
              <a:buNone/>
              <a:defRPr sz="2133" b="1"/>
            </a:lvl4pPr>
            <a:lvl5pPr marL="2434330" indent="0">
              <a:buNone/>
              <a:defRPr sz="2133" b="1"/>
            </a:lvl5pPr>
            <a:lvl6pPr marL="3042884" indent="0">
              <a:buNone/>
              <a:defRPr sz="2133" b="1"/>
            </a:lvl6pPr>
            <a:lvl7pPr marL="3651439" indent="0">
              <a:buNone/>
              <a:defRPr sz="2133" b="1"/>
            </a:lvl7pPr>
            <a:lvl8pPr marL="4260031" indent="0">
              <a:buNone/>
              <a:defRPr sz="2133" b="1"/>
            </a:lvl8pPr>
            <a:lvl9pPr marL="486861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414"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A837CA-8733-4C9D-B4FD-630602A38C8D}" type="datetimeFigureOut">
              <a:rPr lang="en-US" smtClean="0"/>
              <a:t>8/18/2024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106818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A837CA-8733-4C9D-B4FD-630602A38C8D}" type="datetimeFigureOut">
              <a:rPr lang="en-US" smtClean="0"/>
              <a:t>8/18/2024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1770287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837CA-8733-4C9D-B4FD-630602A38C8D}" type="datetimeFigureOut">
              <a:rPr lang="en-US" smtClean="0"/>
              <a:t>8/18/2024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4022346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1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24"/>
            <a:ext cx="4011084" cy="4691063"/>
          </a:xfrm>
        </p:spPr>
        <p:txBody>
          <a:bodyPr/>
          <a:lstStyle>
            <a:lvl1pPr marL="0" indent="0">
              <a:buNone/>
              <a:defRPr sz="1867"/>
            </a:lvl1pPr>
            <a:lvl2pPr marL="608555" indent="0">
              <a:buNone/>
              <a:defRPr sz="1600"/>
            </a:lvl2pPr>
            <a:lvl3pPr marL="1217166" indent="0">
              <a:buNone/>
              <a:defRPr sz="1333"/>
            </a:lvl3pPr>
            <a:lvl4pPr marL="1825742" indent="0">
              <a:buNone/>
              <a:defRPr sz="1200"/>
            </a:lvl4pPr>
            <a:lvl5pPr marL="2434330" indent="0">
              <a:buNone/>
              <a:defRPr sz="1200"/>
            </a:lvl5pPr>
            <a:lvl6pPr marL="3042884" indent="0">
              <a:buNone/>
              <a:defRPr sz="1200"/>
            </a:lvl6pPr>
            <a:lvl7pPr marL="3651439" indent="0">
              <a:buNone/>
              <a:defRPr sz="1200"/>
            </a:lvl7pPr>
            <a:lvl8pPr marL="4260031" indent="0">
              <a:buNone/>
              <a:defRPr sz="1200"/>
            </a:lvl8pPr>
            <a:lvl9pPr marL="486861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4A837CA-8733-4C9D-B4FD-630602A38C8D}" type="datetimeFigureOut">
              <a:rPr lang="en-US" smtClean="0"/>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443881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8555" indent="0">
              <a:buNone/>
              <a:defRPr sz="3733"/>
            </a:lvl2pPr>
            <a:lvl3pPr marL="1217166" indent="0">
              <a:buNone/>
              <a:defRPr sz="3200"/>
            </a:lvl3pPr>
            <a:lvl4pPr marL="1825742" indent="0">
              <a:buNone/>
              <a:defRPr sz="2667"/>
            </a:lvl4pPr>
            <a:lvl5pPr marL="2434330" indent="0">
              <a:buNone/>
              <a:defRPr sz="2667"/>
            </a:lvl5pPr>
            <a:lvl6pPr marL="3042884" indent="0">
              <a:buNone/>
              <a:defRPr sz="2667"/>
            </a:lvl6pPr>
            <a:lvl7pPr marL="3651439" indent="0">
              <a:buNone/>
              <a:defRPr sz="2667"/>
            </a:lvl7pPr>
            <a:lvl8pPr marL="4260031" indent="0">
              <a:buNone/>
              <a:defRPr sz="2667"/>
            </a:lvl8pPr>
            <a:lvl9pPr marL="4868618" indent="0">
              <a:buNone/>
              <a:defRPr sz="2667"/>
            </a:lvl9pPr>
          </a:lstStyle>
          <a:p>
            <a:endParaRPr lang="en-US"/>
          </a:p>
        </p:txBody>
      </p:sp>
      <p:sp>
        <p:nvSpPr>
          <p:cNvPr id="4" name="Text Placeholder 3"/>
          <p:cNvSpPr>
            <a:spLocks noGrp="1"/>
          </p:cNvSpPr>
          <p:nvPr>
            <p:ph type="body" sz="half" idx="2"/>
          </p:nvPr>
        </p:nvSpPr>
        <p:spPr>
          <a:xfrm>
            <a:off x="2389717" y="5367386"/>
            <a:ext cx="7315200" cy="804863"/>
          </a:xfrm>
        </p:spPr>
        <p:txBody>
          <a:bodyPr/>
          <a:lstStyle>
            <a:lvl1pPr marL="0" indent="0">
              <a:buNone/>
              <a:defRPr sz="1867"/>
            </a:lvl1pPr>
            <a:lvl2pPr marL="608555" indent="0">
              <a:buNone/>
              <a:defRPr sz="1600"/>
            </a:lvl2pPr>
            <a:lvl3pPr marL="1217166" indent="0">
              <a:buNone/>
              <a:defRPr sz="1333"/>
            </a:lvl3pPr>
            <a:lvl4pPr marL="1825742" indent="0">
              <a:buNone/>
              <a:defRPr sz="1200"/>
            </a:lvl4pPr>
            <a:lvl5pPr marL="2434330" indent="0">
              <a:buNone/>
              <a:defRPr sz="1200"/>
            </a:lvl5pPr>
            <a:lvl6pPr marL="3042884" indent="0">
              <a:buNone/>
              <a:defRPr sz="1200"/>
            </a:lvl6pPr>
            <a:lvl7pPr marL="3651439" indent="0">
              <a:buNone/>
              <a:defRPr sz="1200"/>
            </a:lvl7pPr>
            <a:lvl8pPr marL="4260031" indent="0">
              <a:buNone/>
              <a:defRPr sz="1200"/>
            </a:lvl8pPr>
            <a:lvl9pPr marL="486861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4A837CA-8733-4C9D-B4FD-630602A38C8D}" type="datetimeFigureOut">
              <a:rPr lang="en-US" smtClean="0"/>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324685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E856-814D-4C33-A53F-7B58BD8EE8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BD377F-338A-42D9-B54A-048332EEE7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950CD4-262C-47DB-AC00-B1BA5E9A6177}"/>
              </a:ext>
            </a:extLst>
          </p:cNvPr>
          <p:cNvSpPr>
            <a:spLocks noGrp="1"/>
          </p:cNvSpPr>
          <p:nvPr>
            <p:ph type="dt" sz="half" idx="10"/>
          </p:nvPr>
        </p:nvSpPr>
        <p:spPr/>
        <p:txBody>
          <a:bodyPr/>
          <a:lstStyle/>
          <a:p>
            <a:fld id="{3A54D2BB-14E7-4AD3-A356-42EE6BE1620C}" type="datetimeFigureOut">
              <a:rPr lang="en-US" smtClean="0"/>
              <a:t>8/18/2024</a:t>
            </a:fld>
            <a:endParaRPr lang="en-US"/>
          </a:p>
        </p:txBody>
      </p:sp>
      <p:sp>
        <p:nvSpPr>
          <p:cNvPr id="5" name="Footer Placeholder 4">
            <a:extLst>
              <a:ext uri="{FF2B5EF4-FFF2-40B4-BE49-F238E27FC236}">
                <a16:creationId xmlns:a16="http://schemas.microsoft.com/office/drawing/2014/main" id="{FC49722A-D0CC-479F-8237-5E55AB2F2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42C71-9B13-4E09-A935-D604C8295EF0}"/>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1750437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A837CA-8733-4C9D-B4FD-630602A38C8D}" type="datetimeFigureOut">
              <a:rPr lang="en-US" smtClean="0"/>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544163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7"/>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A837CA-8733-4C9D-B4FD-630602A38C8D}" type="datetimeFigureOut">
              <a:rPr lang="en-US" smtClean="0"/>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4030170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278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6"/>
            <a:ext cx="10972800" cy="4525963"/>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42050-EC60-4E3C-8A13-BA69677BB678}"/>
              </a:ext>
            </a:extLst>
          </p:cNvPr>
          <p:cNvSpPr>
            <a:spLocks noGrp="1"/>
          </p:cNvSpPr>
          <p:nvPr>
            <p:ph type="dt" sz="half" idx="10"/>
          </p:nvPr>
        </p:nvSpPr>
        <p:spPr>
          <a:xfrm>
            <a:off x="609600" y="6356351"/>
            <a:ext cx="2844800" cy="365125"/>
          </a:xfrm>
          <a:prstGeom prst="rect">
            <a:avLst/>
          </a:prstGeom>
        </p:spPr>
        <p:txBody>
          <a:bodyPr lIns="34247" tIns="17120" rIns="34247" bIns="17120"/>
          <a:lstStyle>
            <a:lvl1pPr defTabSz="814974" eaLnBrk="1" fontAlgn="auto" hangingPunct="1">
              <a:spcBef>
                <a:spcPts val="0"/>
              </a:spcBef>
              <a:spcAft>
                <a:spcPts val="0"/>
              </a:spcAft>
              <a:defRPr sz="1600">
                <a:solidFill>
                  <a:prstClr val="black"/>
                </a:solidFill>
                <a:latin typeface="Calibri"/>
              </a:defRPr>
            </a:lvl1pPr>
          </a:lstStyle>
          <a:p>
            <a:pPr>
              <a:defRPr/>
            </a:pPr>
            <a:fld id="{70273FBA-6422-4D10-91AD-BBE2998B2DE5}" type="datetimeFigureOut">
              <a:rPr lang="en-US"/>
              <a:pPr>
                <a:defRPr/>
              </a:pPr>
              <a:t>8/18/2024</a:t>
            </a:fld>
            <a:endParaRPr lang="en-US"/>
          </a:p>
        </p:txBody>
      </p:sp>
      <p:sp>
        <p:nvSpPr>
          <p:cNvPr id="5" name="Footer Placeholder 4">
            <a:extLst>
              <a:ext uri="{FF2B5EF4-FFF2-40B4-BE49-F238E27FC236}">
                <a16:creationId xmlns:a16="http://schemas.microsoft.com/office/drawing/2014/main" id="{E72333F5-35FA-4879-8FBA-2DD87824E840}"/>
              </a:ext>
            </a:extLst>
          </p:cNvPr>
          <p:cNvSpPr>
            <a:spLocks noGrp="1"/>
          </p:cNvSpPr>
          <p:nvPr>
            <p:ph type="ftr" sz="quarter" idx="11"/>
          </p:nvPr>
        </p:nvSpPr>
        <p:spPr>
          <a:xfrm>
            <a:off x="4165600" y="6356351"/>
            <a:ext cx="3860800" cy="365125"/>
          </a:xfrm>
          <a:prstGeom prst="rect">
            <a:avLst/>
          </a:prstGeom>
        </p:spPr>
        <p:txBody>
          <a:bodyPr lIns="34247" tIns="17120" rIns="34247" bIns="17120"/>
          <a:lstStyle>
            <a:lvl1pPr defTabSz="814974" eaLnBrk="1" fontAlgn="auto" hangingPunct="1">
              <a:spcBef>
                <a:spcPts val="0"/>
              </a:spcBef>
              <a:spcAft>
                <a:spcPts val="0"/>
              </a:spcAft>
              <a:defRPr sz="1600">
                <a:solidFill>
                  <a:prstClr val="black"/>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A2D52D2A-1428-4D73-B066-6A2B7E719F8F}"/>
              </a:ext>
            </a:extLst>
          </p:cNvPr>
          <p:cNvSpPr>
            <a:spLocks noGrp="1"/>
          </p:cNvSpPr>
          <p:nvPr>
            <p:ph type="sldNum" sz="quarter" idx="12"/>
          </p:nvPr>
        </p:nvSpPr>
        <p:spPr>
          <a:xfrm>
            <a:off x="8737600" y="6356351"/>
            <a:ext cx="2844800" cy="365125"/>
          </a:xfrm>
          <a:prstGeom prst="rect">
            <a:avLst/>
          </a:prstGeom>
        </p:spPr>
        <p:txBody>
          <a:bodyPr lIns="34247" tIns="17120" rIns="34247" bIns="17120"/>
          <a:lstStyle>
            <a:lvl1pPr defTabSz="814974" eaLnBrk="1" fontAlgn="auto" hangingPunct="1">
              <a:spcBef>
                <a:spcPts val="0"/>
              </a:spcBef>
              <a:spcAft>
                <a:spcPts val="0"/>
              </a:spcAft>
              <a:defRPr sz="1600">
                <a:solidFill>
                  <a:prstClr val="black"/>
                </a:solidFill>
                <a:latin typeface="Calibri"/>
              </a:defRPr>
            </a:lvl1pPr>
          </a:lstStyle>
          <a:p>
            <a:pPr>
              <a:defRPr/>
            </a:pPr>
            <a:fld id="{29D5CAEF-5462-4568-A25B-972A5527D038}" type="slidenum">
              <a:rPr lang="en-US"/>
              <a:pPr>
                <a:defRPr/>
              </a:pPr>
              <a:t>‹#›</a:t>
            </a:fld>
            <a:endParaRPr lang="en-US"/>
          </a:p>
        </p:txBody>
      </p:sp>
    </p:spTree>
    <p:extLst>
      <p:ext uri="{BB962C8B-B14F-4D97-AF65-F5344CB8AC3E}">
        <p14:creationId xmlns:p14="http://schemas.microsoft.com/office/powerpoint/2010/main" val="4201553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92103"/>
            <a:ext cx="10972800" cy="1384300"/>
          </a:xfrm>
          <a:prstGeom prst="rect">
            <a:avLst/>
          </a:prstGeom>
        </p:spPr>
        <p:txBody>
          <a:bodyPr lIns="81520" tIns="40760" rIns="81520" bIns="40760"/>
          <a:lstStyle/>
          <a:p>
            <a:r>
              <a:rPr lang="en-US"/>
              <a:t>Click to edit Master title style</a:t>
            </a:r>
            <a:endParaRPr lang="vi-VN"/>
          </a:p>
        </p:txBody>
      </p:sp>
      <p:sp>
        <p:nvSpPr>
          <p:cNvPr id="3" name="Nơi giữ chỗ cho Nội dung 2"/>
          <p:cNvSpPr>
            <a:spLocks noGrp="1"/>
          </p:cNvSpPr>
          <p:nvPr>
            <p:ph idx="1"/>
          </p:nvPr>
        </p:nvSpPr>
        <p:spPr>
          <a:xfrm>
            <a:off x="609600" y="1905000"/>
            <a:ext cx="10972800" cy="4114800"/>
          </a:xfrm>
          <a:prstGeom prst="rect">
            <a:avLst/>
          </a:prstGeom>
        </p:spPr>
        <p:txBody>
          <a:bodyPr lIns="81520" tIns="40760" rIns="81520" bIns="407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D7231C66-C104-4DF2-8DBF-0EE4B76418C0}"/>
              </a:ext>
            </a:extLst>
          </p:cNvPr>
          <p:cNvSpPr>
            <a:spLocks noGrp="1" noChangeArrowheads="1"/>
          </p:cNvSpPr>
          <p:nvPr>
            <p:ph type="dt" sz="half" idx="10"/>
          </p:nvPr>
        </p:nvSpPr>
        <p:spPr>
          <a:xfrm>
            <a:off x="609600" y="6245225"/>
            <a:ext cx="2844800" cy="476250"/>
          </a:xfrm>
          <a:prstGeom prst="rect">
            <a:avLst/>
          </a:prstGeom>
        </p:spPr>
        <p:txBody>
          <a:bodyPr lIns="81520" tIns="40760" rIns="81520" bIns="40760"/>
          <a:lstStyle>
            <a:lvl1pPr defTabSz="814974" eaLnBrk="1" fontAlgn="auto" hangingPunct="1">
              <a:spcBef>
                <a:spcPts val="0"/>
              </a:spcBef>
              <a:spcAft>
                <a:spcPts val="0"/>
              </a:spcAft>
              <a:defRPr sz="1600">
                <a:solidFill>
                  <a:prstClr val="black"/>
                </a:solidFill>
                <a:latin typeface="Calibri"/>
              </a:defRPr>
            </a:lvl1pPr>
          </a:lstStyle>
          <a:p>
            <a:pPr>
              <a:defRPr/>
            </a:pPr>
            <a:endParaRPr lang="en-US"/>
          </a:p>
        </p:txBody>
      </p:sp>
      <p:sp>
        <p:nvSpPr>
          <p:cNvPr id="5" name="Rectangle 5">
            <a:extLst>
              <a:ext uri="{FF2B5EF4-FFF2-40B4-BE49-F238E27FC236}">
                <a16:creationId xmlns:a16="http://schemas.microsoft.com/office/drawing/2014/main" id="{A27AFBB5-1C01-44BA-B711-82A4F9B6348F}"/>
              </a:ext>
            </a:extLst>
          </p:cNvPr>
          <p:cNvSpPr>
            <a:spLocks noGrp="1" noChangeArrowheads="1"/>
          </p:cNvSpPr>
          <p:nvPr>
            <p:ph type="ftr" sz="quarter" idx="11"/>
          </p:nvPr>
        </p:nvSpPr>
        <p:spPr>
          <a:xfrm>
            <a:off x="4165600" y="6245225"/>
            <a:ext cx="3860800" cy="476250"/>
          </a:xfrm>
          <a:prstGeom prst="rect">
            <a:avLst/>
          </a:prstGeom>
        </p:spPr>
        <p:txBody>
          <a:bodyPr lIns="81520" tIns="40760" rIns="81520" bIns="40760"/>
          <a:lstStyle>
            <a:lvl1pPr defTabSz="814974" eaLnBrk="1" fontAlgn="auto" hangingPunct="1">
              <a:spcBef>
                <a:spcPts val="0"/>
              </a:spcBef>
              <a:spcAft>
                <a:spcPts val="0"/>
              </a:spcAft>
              <a:defRPr sz="1600">
                <a:solidFill>
                  <a:prstClr val="black"/>
                </a:solidFill>
                <a:latin typeface="Calibri"/>
              </a:defRPr>
            </a:lvl1pPr>
          </a:lstStyle>
          <a:p>
            <a:pPr>
              <a:defRPr/>
            </a:pPr>
            <a:endParaRPr lang="en-US"/>
          </a:p>
        </p:txBody>
      </p:sp>
      <p:sp>
        <p:nvSpPr>
          <p:cNvPr id="6" name="Rectangle 6">
            <a:extLst>
              <a:ext uri="{FF2B5EF4-FFF2-40B4-BE49-F238E27FC236}">
                <a16:creationId xmlns:a16="http://schemas.microsoft.com/office/drawing/2014/main" id="{91A7B383-0E7F-412E-95B6-6D1D19D02517}"/>
              </a:ext>
            </a:extLst>
          </p:cNvPr>
          <p:cNvSpPr>
            <a:spLocks noGrp="1" noChangeArrowheads="1"/>
          </p:cNvSpPr>
          <p:nvPr>
            <p:ph type="sldNum" sz="quarter" idx="12"/>
          </p:nvPr>
        </p:nvSpPr>
        <p:spPr>
          <a:xfrm>
            <a:off x="8737600" y="6245225"/>
            <a:ext cx="2844800" cy="476250"/>
          </a:xfrm>
          <a:prstGeom prst="rect">
            <a:avLst/>
          </a:prstGeom>
        </p:spPr>
        <p:txBody>
          <a:bodyPr lIns="81520" tIns="40760" rIns="81520" bIns="40760"/>
          <a:lstStyle>
            <a:lvl1pPr defTabSz="814974" eaLnBrk="1" fontAlgn="auto" hangingPunct="1">
              <a:spcBef>
                <a:spcPts val="0"/>
              </a:spcBef>
              <a:spcAft>
                <a:spcPts val="0"/>
              </a:spcAft>
              <a:defRPr sz="1600">
                <a:solidFill>
                  <a:prstClr val="black"/>
                </a:solidFill>
                <a:latin typeface="Calibri"/>
              </a:defRPr>
            </a:lvl1pPr>
          </a:lstStyle>
          <a:p>
            <a:pPr>
              <a:defRPr/>
            </a:pPr>
            <a:fld id="{4DEEC1FE-072C-45EE-9995-7A5E752724F5}" type="slidenum">
              <a:rPr lang="en-US"/>
              <a:pPr>
                <a:defRPr/>
              </a:pPr>
              <a:t>‹#›</a:t>
            </a:fld>
            <a:endParaRPr lang="en-US"/>
          </a:p>
        </p:txBody>
      </p:sp>
    </p:spTree>
    <p:extLst>
      <p:ext uri="{BB962C8B-B14F-4D97-AF65-F5344CB8AC3E}">
        <p14:creationId xmlns:p14="http://schemas.microsoft.com/office/powerpoint/2010/main" val="2604223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397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C69C93C-A5FF-473E-B0F4-AAA379A39E75}"/>
              </a:ext>
            </a:extLst>
          </p:cNvPr>
          <p:cNvSpPr>
            <a:spLocks noGrp="1" noChangeArrowheads="1"/>
          </p:cNvSpPr>
          <p:nvPr>
            <p:ph type="dt" sz="half" idx="10"/>
          </p:nvPr>
        </p:nvSpPr>
        <p:spPr>
          <a:xfrm>
            <a:off x="609600" y="6245225"/>
            <a:ext cx="2844800" cy="476250"/>
          </a:xfrm>
          <a:prstGeom prst="rect">
            <a:avLst/>
          </a:prstGeom>
        </p:spPr>
        <p:txBody>
          <a:bodyPr lIns="34247" tIns="17120" rIns="34247" bIns="17120"/>
          <a:lstStyle>
            <a:lvl1pPr defTabSz="814974" eaLnBrk="1" fontAlgn="auto" hangingPunct="1">
              <a:spcBef>
                <a:spcPts val="0"/>
              </a:spcBef>
              <a:spcAft>
                <a:spcPts val="0"/>
              </a:spcAft>
              <a:defRPr sz="1600">
                <a:solidFill>
                  <a:prstClr val="black"/>
                </a:solidFill>
                <a:latin typeface="Calibri"/>
              </a:defRPr>
            </a:lvl1pPr>
          </a:lstStyle>
          <a:p>
            <a:pPr>
              <a:defRPr/>
            </a:pPr>
            <a:endParaRPr lang="en-US"/>
          </a:p>
        </p:txBody>
      </p:sp>
      <p:sp>
        <p:nvSpPr>
          <p:cNvPr id="3" name="Rectangle 5">
            <a:extLst>
              <a:ext uri="{FF2B5EF4-FFF2-40B4-BE49-F238E27FC236}">
                <a16:creationId xmlns:a16="http://schemas.microsoft.com/office/drawing/2014/main" id="{C4E73003-FFCB-4FBA-A62D-6907CCA0ED0E}"/>
              </a:ext>
            </a:extLst>
          </p:cNvPr>
          <p:cNvSpPr>
            <a:spLocks noGrp="1" noChangeArrowheads="1"/>
          </p:cNvSpPr>
          <p:nvPr>
            <p:ph type="ftr" sz="quarter" idx="11"/>
          </p:nvPr>
        </p:nvSpPr>
        <p:spPr>
          <a:xfrm>
            <a:off x="4165600" y="6245225"/>
            <a:ext cx="3860800" cy="476250"/>
          </a:xfrm>
          <a:prstGeom prst="rect">
            <a:avLst/>
          </a:prstGeom>
        </p:spPr>
        <p:txBody>
          <a:bodyPr lIns="34247" tIns="17120" rIns="34247" bIns="17120"/>
          <a:lstStyle>
            <a:lvl1pPr defTabSz="814974" eaLnBrk="1" fontAlgn="auto" hangingPunct="1">
              <a:spcBef>
                <a:spcPts val="0"/>
              </a:spcBef>
              <a:spcAft>
                <a:spcPts val="0"/>
              </a:spcAft>
              <a:defRPr sz="1600">
                <a:solidFill>
                  <a:prstClr val="black"/>
                </a:solidFill>
                <a:latin typeface="Calibri"/>
              </a:defRPr>
            </a:lvl1pPr>
          </a:lstStyle>
          <a:p>
            <a:pPr>
              <a:defRPr/>
            </a:pPr>
            <a:endParaRPr lang="en-US"/>
          </a:p>
        </p:txBody>
      </p:sp>
      <p:sp>
        <p:nvSpPr>
          <p:cNvPr id="4" name="Rectangle 6">
            <a:extLst>
              <a:ext uri="{FF2B5EF4-FFF2-40B4-BE49-F238E27FC236}">
                <a16:creationId xmlns:a16="http://schemas.microsoft.com/office/drawing/2014/main" id="{4C9A3B3C-CB51-4CB6-B921-004C73F33105}"/>
              </a:ext>
            </a:extLst>
          </p:cNvPr>
          <p:cNvSpPr>
            <a:spLocks noGrp="1" noChangeArrowheads="1"/>
          </p:cNvSpPr>
          <p:nvPr>
            <p:ph type="sldNum" sz="quarter" idx="12"/>
          </p:nvPr>
        </p:nvSpPr>
        <p:spPr>
          <a:xfrm>
            <a:off x="8737600" y="6245225"/>
            <a:ext cx="2844800" cy="476250"/>
          </a:xfrm>
          <a:prstGeom prst="rect">
            <a:avLst/>
          </a:prstGeom>
        </p:spPr>
        <p:txBody>
          <a:bodyPr lIns="34247" tIns="17120" rIns="34247" bIns="17120"/>
          <a:lstStyle>
            <a:lvl1pPr defTabSz="814974" eaLnBrk="1" fontAlgn="auto" hangingPunct="1">
              <a:spcBef>
                <a:spcPts val="0"/>
              </a:spcBef>
              <a:spcAft>
                <a:spcPts val="0"/>
              </a:spcAft>
              <a:defRPr sz="1600">
                <a:solidFill>
                  <a:prstClr val="black"/>
                </a:solidFill>
                <a:latin typeface="Calibri"/>
              </a:defRPr>
            </a:lvl1pPr>
          </a:lstStyle>
          <a:p>
            <a:pPr>
              <a:defRPr/>
            </a:pPr>
            <a:fld id="{C06C66E1-5885-4357-85A5-13439DCC48F1}" type="slidenum">
              <a:rPr lang="en-US"/>
              <a:pPr>
                <a:defRPr/>
              </a:pPr>
              <a:t>‹#›</a:t>
            </a:fld>
            <a:endParaRPr lang="en-US"/>
          </a:p>
        </p:txBody>
      </p:sp>
    </p:spTree>
    <p:extLst>
      <p:ext uri="{BB962C8B-B14F-4D97-AF65-F5344CB8AC3E}">
        <p14:creationId xmlns:p14="http://schemas.microsoft.com/office/powerpoint/2010/main" val="4065498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788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310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12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E7BF-52E5-432F-93CA-AC506FAFF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05BA2D-5678-44C2-8B13-3CB9767F97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56FEAF-5163-4631-8BE6-5BEEFE49B8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CDA888-B4C1-41A5-AC59-4134CECAD07E}"/>
              </a:ext>
            </a:extLst>
          </p:cNvPr>
          <p:cNvSpPr>
            <a:spLocks noGrp="1"/>
          </p:cNvSpPr>
          <p:nvPr>
            <p:ph type="dt" sz="half" idx="10"/>
          </p:nvPr>
        </p:nvSpPr>
        <p:spPr/>
        <p:txBody>
          <a:bodyPr/>
          <a:lstStyle/>
          <a:p>
            <a:fld id="{3A54D2BB-14E7-4AD3-A356-42EE6BE1620C}" type="datetimeFigureOut">
              <a:rPr lang="en-US" smtClean="0"/>
              <a:t>8/18/2024</a:t>
            </a:fld>
            <a:endParaRPr lang="en-US"/>
          </a:p>
        </p:txBody>
      </p:sp>
      <p:sp>
        <p:nvSpPr>
          <p:cNvPr id="6" name="Footer Placeholder 5">
            <a:extLst>
              <a:ext uri="{FF2B5EF4-FFF2-40B4-BE49-F238E27FC236}">
                <a16:creationId xmlns:a16="http://schemas.microsoft.com/office/drawing/2014/main" id="{4304D62D-6F05-46A5-87D1-65BC695F7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D70D8E-A0C6-42D8-B044-BFB7B5A299A5}"/>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3770982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4F1C67F-F21D-4DF6-95A5-455835493CE9}"/>
              </a:ext>
            </a:extLst>
          </p:cNvPr>
          <p:cNvSpPr>
            <a:spLocks noGrp="1" noChangeArrowheads="1"/>
          </p:cNvSpPr>
          <p:nvPr>
            <p:ph type="dt" sz="half" idx="10"/>
          </p:nvPr>
        </p:nvSpPr>
        <p:spPr>
          <a:xfrm>
            <a:off x="609600" y="6245225"/>
            <a:ext cx="2844800" cy="476250"/>
          </a:xfrm>
          <a:prstGeom prst="rect">
            <a:avLst/>
          </a:prstGeom>
        </p:spPr>
        <p:txBody>
          <a:bodyPr lIns="34247" tIns="17120" rIns="34247" bIns="17120"/>
          <a:lstStyle>
            <a:lvl1pPr defTabSz="814974" eaLnBrk="1" fontAlgn="auto" hangingPunct="1">
              <a:spcBef>
                <a:spcPts val="0"/>
              </a:spcBef>
              <a:spcAft>
                <a:spcPts val="0"/>
              </a:spcAft>
              <a:defRPr sz="1600">
                <a:solidFill>
                  <a:srgbClr val="000000"/>
                </a:solidFill>
                <a:latin typeface="Calibri"/>
              </a:defRPr>
            </a:lvl1pPr>
          </a:lstStyle>
          <a:p>
            <a:pPr>
              <a:defRPr/>
            </a:pPr>
            <a:endParaRPr lang="en-US"/>
          </a:p>
        </p:txBody>
      </p:sp>
      <p:sp>
        <p:nvSpPr>
          <p:cNvPr id="3" name="Rectangle 5">
            <a:extLst>
              <a:ext uri="{FF2B5EF4-FFF2-40B4-BE49-F238E27FC236}">
                <a16:creationId xmlns:a16="http://schemas.microsoft.com/office/drawing/2014/main" id="{C8E70C6E-A5F8-4A22-8F26-54F568841242}"/>
              </a:ext>
            </a:extLst>
          </p:cNvPr>
          <p:cNvSpPr>
            <a:spLocks noGrp="1" noChangeArrowheads="1"/>
          </p:cNvSpPr>
          <p:nvPr>
            <p:ph type="ftr" sz="quarter" idx="11"/>
          </p:nvPr>
        </p:nvSpPr>
        <p:spPr>
          <a:xfrm>
            <a:off x="4165600" y="6245225"/>
            <a:ext cx="3860800" cy="476250"/>
          </a:xfrm>
          <a:prstGeom prst="rect">
            <a:avLst/>
          </a:prstGeom>
        </p:spPr>
        <p:txBody>
          <a:bodyPr lIns="34247" tIns="17120" rIns="34247" bIns="17120"/>
          <a:lstStyle>
            <a:lvl1pPr defTabSz="814974" eaLnBrk="1" fontAlgn="auto" hangingPunct="1">
              <a:spcBef>
                <a:spcPts val="0"/>
              </a:spcBef>
              <a:spcAft>
                <a:spcPts val="0"/>
              </a:spcAft>
              <a:defRPr sz="1600">
                <a:solidFill>
                  <a:srgbClr val="000000"/>
                </a:solidFill>
                <a:latin typeface="Calibri"/>
              </a:defRPr>
            </a:lvl1pPr>
          </a:lstStyle>
          <a:p>
            <a:pPr>
              <a:defRPr/>
            </a:pPr>
            <a:endParaRPr lang="en-US"/>
          </a:p>
        </p:txBody>
      </p:sp>
      <p:sp>
        <p:nvSpPr>
          <p:cNvPr id="4" name="Rectangle 6">
            <a:extLst>
              <a:ext uri="{FF2B5EF4-FFF2-40B4-BE49-F238E27FC236}">
                <a16:creationId xmlns:a16="http://schemas.microsoft.com/office/drawing/2014/main" id="{B1E05694-A67E-4C99-888E-ED76F3C0789A}"/>
              </a:ext>
            </a:extLst>
          </p:cNvPr>
          <p:cNvSpPr>
            <a:spLocks noGrp="1" noChangeArrowheads="1"/>
          </p:cNvSpPr>
          <p:nvPr>
            <p:ph type="sldNum" sz="quarter" idx="12"/>
          </p:nvPr>
        </p:nvSpPr>
        <p:spPr>
          <a:xfrm>
            <a:off x="8737600" y="6245225"/>
            <a:ext cx="2844800" cy="476250"/>
          </a:xfrm>
          <a:prstGeom prst="rect">
            <a:avLst/>
          </a:prstGeom>
        </p:spPr>
        <p:txBody>
          <a:bodyPr lIns="34247" tIns="17120" rIns="34247" bIns="17120"/>
          <a:lstStyle>
            <a:lvl1pPr defTabSz="814974" eaLnBrk="1" fontAlgn="auto" hangingPunct="1">
              <a:spcBef>
                <a:spcPts val="0"/>
              </a:spcBef>
              <a:spcAft>
                <a:spcPts val="0"/>
              </a:spcAft>
              <a:defRPr sz="1600">
                <a:solidFill>
                  <a:srgbClr val="000000"/>
                </a:solidFill>
                <a:latin typeface="Calibri"/>
              </a:defRPr>
            </a:lvl1pPr>
          </a:lstStyle>
          <a:p>
            <a:pPr>
              <a:defRPr/>
            </a:pPr>
            <a:fld id="{895990D8-AC36-411E-AFCA-3FB3857C837C}" type="slidenum">
              <a:rPr lang="en-US"/>
              <a:pPr>
                <a:defRPr/>
              </a:pPr>
              <a:t>‹#›</a:t>
            </a:fld>
            <a:endParaRPr lang="en-US"/>
          </a:p>
        </p:txBody>
      </p:sp>
    </p:spTree>
    <p:extLst>
      <p:ext uri="{BB962C8B-B14F-4D97-AF65-F5344CB8AC3E}">
        <p14:creationId xmlns:p14="http://schemas.microsoft.com/office/powerpoint/2010/main" val="207511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B9AF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997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50AEFA-0B37-45FC-999E-775363A3C9D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8AC1C8-062F-4665-96F2-987BF89ED4F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AB07DFC-E631-4020-82E6-6C05B8A3FDEB}"/>
              </a:ext>
            </a:extLst>
          </p:cNvPr>
          <p:cNvSpPr>
            <a:spLocks noGrp="1"/>
          </p:cNvSpPr>
          <p:nvPr>
            <p:ph type="dt" sz="half" idx="10"/>
          </p:nvPr>
        </p:nvSpPr>
        <p:spPr/>
        <p:txBody>
          <a:bodyPr/>
          <a:lstStyle/>
          <a:p>
            <a:fld id="{20047BB5-615C-4C68-B510-5FCBB3D5E238}" type="datetimeFigureOut">
              <a:rPr lang="zh-CN" altLang="en-US" smtClean="0"/>
              <a:t>2024/8/18</a:t>
            </a:fld>
            <a:endParaRPr lang="zh-CN" altLang="en-US"/>
          </a:p>
        </p:txBody>
      </p:sp>
      <p:sp>
        <p:nvSpPr>
          <p:cNvPr id="5" name="页脚占位符 4">
            <a:extLst>
              <a:ext uri="{FF2B5EF4-FFF2-40B4-BE49-F238E27FC236}">
                <a16:creationId xmlns:a16="http://schemas.microsoft.com/office/drawing/2014/main" id="{474E2CA9-4B17-466B-A081-335CCDD7573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0D4928F-3828-4607-A871-388EECF10618}"/>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3791164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EE2261-121A-44A0-B320-4A7B22F225C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45A9DC0-B550-4BA8-8BBA-CF1225995E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F73F61-2B66-45FF-A417-BE89F293ECA7}"/>
              </a:ext>
            </a:extLst>
          </p:cNvPr>
          <p:cNvSpPr>
            <a:spLocks noGrp="1"/>
          </p:cNvSpPr>
          <p:nvPr>
            <p:ph type="dt" sz="half" idx="10"/>
          </p:nvPr>
        </p:nvSpPr>
        <p:spPr/>
        <p:txBody>
          <a:bodyPr/>
          <a:lstStyle/>
          <a:p>
            <a:fld id="{20047BB5-615C-4C68-B510-5FCBB3D5E238}" type="datetimeFigureOut">
              <a:rPr lang="zh-CN" altLang="en-US" smtClean="0"/>
              <a:t>2024/8/18</a:t>
            </a:fld>
            <a:endParaRPr lang="zh-CN" altLang="en-US"/>
          </a:p>
        </p:txBody>
      </p:sp>
      <p:sp>
        <p:nvSpPr>
          <p:cNvPr id="5" name="页脚占位符 4">
            <a:extLst>
              <a:ext uri="{FF2B5EF4-FFF2-40B4-BE49-F238E27FC236}">
                <a16:creationId xmlns:a16="http://schemas.microsoft.com/office/drawing/2014/main" id="{39D89F8B-27C4-49F8-B01C-25A66EB518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81B992-DB9B-47F7-A6DF-B07DCA8D02D5}"/>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2814022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AB066F-3F5F-44EA-9889-390993427E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7EF9D9-17B4-4365-98E9-A659A447EF4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F6C7BB4-680D-4EC7-843F-7911A1D22AC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6BBFE4D-912E-4C3B-AD47-11DE6EC2D2A3}"/>
              </a:ext>
            </a:extLst>
          </p:cNvPr>
          <p:cNvSpPr>
            <a:spLocks noGrp="1"/>
          </p:cNvSpPr>
          <p:nvPr>
            <p:ph type="dt" sz="half" idx="10"/>
          </p:nvPr>
        </p:nvSpPr>
        <p:spPr/>
        <p:txBody>
          <a:bodyPr/>
          <a:lstStyle/>
          <a:p>
            <a:fld id="{20047BB5-615C-4C68-B510-5FCBB3D5E238}" type="datetimeFigureOut">
              <a:rPr lang="zh-CN" altLang="en-US" smtClean="0"/>
              <a:t>2024/8/18</a:t>
            </a:fld>
            <a:endParaRPr lang="zh-CN" altLang="en-US"/>
          </a:p>
        </p:txBody>
      </p:sp>
      <p:sp>
        <p:nvSpPr>
          <p:cNvPr id="6" name="页脚占位符 5">
            <a:extLst>
              <a:ext uri="{FF2B5EF4-FFF2-40B4-BE49-F238E27FC236}">
                <a16:creationId xmlns:a16="http://schemas.microsoft.com/office/drawing/2014/main" id="{0181EA91-3953-44FE-A55C-2F35FDD6B3E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525C34E-F1D7-424D-8AF8-183D3A60A52D}"/>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817193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533B4C-A28A-4E9A-B66D-B56DEF6963C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A04986-86D3-42B5-AF2C-DA81FA5CCA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5C70F64-48A0-42E9-8E86-B01346EFA3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7074740-C26A-46E1-ABED-470AFF946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65E2FD2-B2F6-4087-9DCA-880AB980B8E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A8045FF-7B15-4E62-85E7-827650F15075}"/>
              </a:ext>
            </a:extLst>
          </p:cNvPr>
          <p:cNvSpPr>
            <a:spLocks noGrp="1"/>
          </p:cNvSpPr>
          <p:nvPr>
            <p:ph type="dt" sz="half" idx="10"/>
          </p:nvPr>
        </p:nvSpPr>
        <p:spPr/>
        <p:txBody>
          <a:bodyPr/>
          <a:lstStyle/>
          <a:p>
            <a:fld id="{20047BB5-615C-4C68-B510-5FCBB3D5E238}" type="datetimeFigureOut">
              <a:rPr lang="zh-CN" altLang="en-US" smtClean="0"/>
              <a:t>2024/8/18</a:t>
            </a:fld>
            <a:endParaRPr lang="zh-CN" altLang="en-US"/>
          </a:p>
        </p:txBody>
      </p:sp>
      <p:sp>
        <p:nvSpPr>
          <p:cNvPr id="8" name="页脚占位符 7">
            <a:extLst>
              <a:ext uri="{FF2B5EF4-FFF2-40B4-BE49-F238E27FC236}">
                <a16:creationId xmlns:a16="http://schemas.microsoft.com/office/drawing/2014/main" id="{4E401135-A055-46D8-B24C-20CE2B6E6DB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A0DC902-CADB-41DE-8059-07617B67B3B2}"/>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2424914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rgbClr val="B9AF9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9B50F314-4A47-4789-9011-8FF5C6D31E9B}"/>
              </a:ext>
            </a:extLst>
          </p:cNvPr>
          <p:cNvGrpSpPr/>
          <p:nvPr userDrawn="1"/>
        </p:nvGrpSpPr>
        <p:grpSpPr>
          <a:xfrm>
            <a:off x="237506" y="0"/>
            <a:ext cx="11720945" cy="6858000"/>
            <a:chOff x="2571749" y="1069677"/>
            <a:chExt cx="7359651" cy="5831513"/>
          </a:xfrm>
        </p:grpSpPr>
        <p:sp>
          <p:nvSpPr>
            <p:cNvPr id="9" name="矩形 8">
              <a:extLst>
                <a:ext uri="{FF2B5EF4-FFF2-40B4-BE49-F238E27FC236}">
                  <a16:creationId xmlns:a16="http://schemas.microsoft.com/office/drawing/2014/main" id="{CC0DA322-CA85-4B16-AD71-5B2482DE70D8}"/>
                </a:ext>
              </a:extLst>
            </p:cNvPr>
            <p:cNvSpPr/>
            <p:nvPr/>
          </p:nvSpPr>
          <p:spPr>
            <a:xfrm>
              <a:off x="2571749" y="1069677"/>
              <a:ext cx="7359651" cy="58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0" name="图形 9">
              <a:extLst>
                <a:ext uri="{FF2B5EF4-FFF2-40B4-BE49-F238E27FC236}">
                  <a16:creationId xmlns:a16="http://schemas.microsoft.com/office/drawing/2014/main" id="{EA38AD9C-6566-41DC-9E35-EED69FDFEBF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571749" y="1096600"/>
              <a:ext cx="7359651" cy="5804589"/>
            </a:xfrm>
            <a:prstGeom prst="rect">
              <a:avLst/>
            </a:prstGeom>
          </p:spPr>
        </p:pic>
      </p:grpSp>
    </p:spTree>
    <p:extLst>
      <p:ext uri="{BB962C8B-B14F-4D97-AF65-F5344CB8AC3E}">
        <p14:creationId xmlns:p14="http://schemas.microsoft.com/office/powerpoint/2010/main" val="2078673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974428A-B304-44F6-88FE-427CD3191D3B}"/>
              </a:ext>
            </a:extLst>
          </p:cNvPr>
          <p:cNvSpPr>
            <a:spLocks noGrp="1"/>
          </p:cNvSpPr>
          <p:nvPr>
            <p:ph type="dt" sz="half" idx="10"/>
          </p:nvPr>
        </p:nvSpPr>
        <p:spPr/>
        <p:txBody>
          <a:bodyPr/>
          <a:lstStyle/>
          <a:p>
            <a:fld id="{20047BB5-615C-4C68-B510-5FCBB3D5E238}" type="datetimeFigureOut">
              <a:rPr lang="zh-CN" altLang="en-US" smtClean="0"/>
              <a:t>2024/8/18</a:t>
            </a:fld>
            <a:endParaRPr lang="zh-CN" altLang="en-US"/>
          </a:p>
        </p:txBody>
      </p:sp>
      <p:sp>
        <p:nvSpPr>
          <p:cNvPr id="3" name="页脚占位符 2">
            <a:extLst>
              <a:ext uri="{FF2B5EF4-FFF2-40B4-BE49-F238E27FC236}">
                <a16:creationId xmlns:a16="http://schemas.microsoft.com/office/drawing/2014/main" id="{CD89E2D0-ECE8-43D7-B9E2-E0119001C49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AEBB913-6622-4EA5-9271-63A0D713DBF2}"/>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583334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ED0A0E-1F72-4417-A2A4-BFDE0464E67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9B188C6-8492-4FDE-88E5-25A4E9FB54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FAF7323-F3A2-4870-8DA6-1389D939E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C80FE81-EAD9-4304-A981-B2D6CFD7A2EF}"/>
              </a:ext>
            </a:extLst>
          </p:cNvPr>
          <p:cNvSpPr>
            <a:spLocks noGrp="1"/>
          </p:cNvSpPr>
          <p:nvPr>
            <p:ph type="dt" sz="half" idx="10"/>
          </p:nvPr>
        </p:nvSpPr>
        <p:spPr/>
        <p:txBody>
          <a:bodyPr/>
          <a:lstStyle/>
          <a:p>
            <a:fld id="{20047BB5-615C-4C68-B510-5FCBB3D5E238}" type="datetimeFigureOut">
              <a:rPr lang="zh-CN" altLang="en-US" smtClean="0"/>
              <a:t>2024/8/18</a:t>
            </a:fld>
            <a:endParaRPr lang="zh-CN" altLang="en-US"/>
          </a:p>
        </p:txBody>
      </p:sp>
      <p:sp>
        <p:nvSpPr>
          <p:cNvPr id="6" name="页脚占位符 5">
            <a:extLst>
              <a:ext uri="{FF2B5EF4-FFF2-40B4-BE49-F238E27FC236}">
                <a16:creationId xmlns:a16="http://schemas.microsoft.com/office/drawing/2014/main" id="{3D721BC9-87D6-4C4B-8BD5-BDB76BE83C7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0FB6739-5DB4-471D-92BB-DDCF4181066F}"/>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3285424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7DCCF5-4A07-4107-B147-371340B23A6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536E292-3DE1-4FA3-88B7-F24806E75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3C2BF6F-7AE2-4152-80A2-5B0B04EEF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8E3676C-ED36-4B21-AF64-133138913036}"/>
              </a:ext>
            </a:extLst>
          </p:cNvPr>
          <p:cNvSpPr>
            <a:spLocks noGrp="1"/>
          </p:cNvSpPr>
          <p:nvPr>
            <p:ph type="dt" sz="half" idx="10"/>
          </p:nvPr>
        </p:nvSpPr>
        <p:spPr/>
        <p:txBody>
          <a:bodyPr/>
          <a:lstStyle/>
          <a:p>
            <a:fld id="{20047BB5-615C-4C68-B510-5FCBB3D5E238}" type="datetimeFigureOut">
              <a:rPr lang="zh-CN" altLang="en-US" smtClean="0"/>
              <a:t>2024/8/18</a:t>
            </a:fld>
            <a:endParaRPr lang="zh-CN" altLang="en-US"/>
          </a:p>
        </p:txBody>
      </p:sp>
      <p:sp>
        <p:nvSpPr>
          <p:cNvPr id="6" name="页脚占位符 5">
            <a:extLst>
              <a:ext uri="{FF2B5EF4-FFF2-40B4-BE49-F238E27FC236}">
                <a16:creationId xmlns:a16="http://schemas.microsoft.com/office/drawing/2014/main" id="{2D2C0742-726A-4E0C-8728-0C30AED1219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B3B0052-E2D4-4745-BF23-40D7D59E677C}"/>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648951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9BA68-86B5-46F8-8D25-46605D6FBD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A0D441-BB86-42FB-8343-87C02D3667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DCFF86-843E-4648-932F-0967E17A0C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00B48E-45EA-4DE3-ABA7-4392842E4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AC2321-36C9-461F-9CA6-427CBFC3D2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01E45A-90BB-4B40-955C-2262118D3ECF}"/>
              </a:ext>
            </a:extLst>
          </p:cNvPr>
          <p:cNvSpPr>
            <a:spLocks noGrp="1"/>
          </p:cNvSpPr>
          <p:nvPr>
            <p:ph type="dt" sz="half" idx="10"/>
          </p:nvPr>
        </p:nvSpPr>
        <p:spPr/>
        <p:txBody>
          <a:bodyPr/>
          <a:lstStyle/>
          <a:p>
            <a:fld id="{3A54D2BB-14E7-4AD3-A356-42EE6BE1620C}" type="datetimeFigureOut">
              <a:rPr lang="en-US" smtClean="0"/>
              <a:t>8/18/2024</a:t>
            </a:fld>
            <a:endParaRPr lang="en-US"/>
          </a:p>
        </p:txBody>
      </p:sp>
      <p:sp>
        <p:nvSpPr>
          <p:cNvPr id="8" name="Footer Placeholder 7">
            <a:extLst>
              <a:ext uri="{FF2B5EF4-FFF2-40B4-BE49-F238E27FC236}">
                <a16:creationId xmlns:a16="http://schemas.microsoft.com/office/drawing/2014/main" id="{A8709019-FD16-4BE2-B540-6B1E6AE0EB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385CA0-1078-4CDA-9889-359DA2FF3EEE}"/>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11098577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582C64-8361-45FE-B313-93147F95BC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592877-C916-458D-8EDB-578544199F1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908B743-4AAC-479C-B8B6-9965D706BB13}"/>
              </a:ext>
            </a:extLst>
          </p:cNvPr>
          <p:cNvSpPr>
            <a:spLocks noGrp="1"/>
          </p:cNvSpPr>
          <p:nvPr>
            <p:ph type="dt" sz="half" idx="10"/>
          </p:nvPr>
        </p:nvSpPr>
        <p:spPr/>
        <p:txBody>
          <a:bodyPr/>
          <a:lstStyle/>
          <a:p>
            <a:fld id="{20047BB5-615C-4C68-B510-5FCBB3D5E238}" type="datetimeFigureOut">
              <a:rPr lang="zh-CN" altLang="en-US" smtClean="0"/>
              <a:t>2024/8/18</a:t>
            </a:fld>
            <a:endParaRPr lang="zh-CN" altLang="en-US"/>
          </a:p>
        </p:txBody>
      </p:sp>
      <p:sp>
        <p:nvSpPr>
          <p:cNvPr id="5" name="页脚占位符 4">
            <a:extLst>
              <a:ext uri="{FF2B5EF4-FFF2-40B4-BE49-F238E27FC236}">
                <a16:creationId xmlns:a16="http://schemas.microsoft.com/office/drawing/2014/main" id="{5F5F2153-DAC1-4FC3-8A75-267D6EF9230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0DE6C3D-8A60-425C-9E80-446E5B3EED57}"/>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2402561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4B68EFA-CB04-439E-B020-2E7D9CE83C3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FFF3605-DF39-41A0-A767-9CB27CDE312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C3C8B4-E1DC-4D37-B802-C691514CB182}"/>
              </a:ext>
            </a:extLst>
          </p:cNvPr>
          <p:cNvSpPr>
            <a:spLocks noGrp="1"/>
          </p:cNvSpPr>
          <p:nvPr>
            <p:ph type="dt" sz="half" idx="10"/>
          </p:nvPr>
        </p:nvSpPr>
        <p:spPr/>
        <p:txBody>
          <a:bodyPr/>
          <a:lstStyle/>
          <a:p>
            <a:fld id="{20047BB5-615C-4C68-B510-5FCBB3D5E238}" type="datetimeFigureOut">
              <a:rPr lang="zh-CN" altLang="en-US" smtClean="0"/>
              <a:t>2024/8/18</a:t>
            </a:fld>
            <a:endParaRPr lang="zh-CN" altLang="en-US"/>
          </a:p>
        </p:txBody>
      </p:sp>
      <p:sp>
        <p:nvSpPr>
          <p:cNvPr id="5" name="页脚占位符 4">
            <a:extLst>
              <a:ext uri="{FF2B5EF4-FFF2-40B4-BE49-F238E27FC236}">
                <a16:creationId xmlns:a16="http://schemas.microsoft.com/office/drawing/2014/main" id="{24950C30-D0FD-4C0B-9B62-4EF1CD3C7C7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45ACAEB-5BF6-4E2E-B319-31271BE5E1D6}"/>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2116185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F2E7-92B9-4E4C-87C2-98569574AB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D9CBD2-EBCF-4145-A0BB-D0737A7C748D}"/>
              </a:ext>
            </a:extLst>
          </p:cNvPr>
          <p:cNvSpPr>
            <a:spLocks noGrp="1"/>
          </p:cNvSpPr>
          <p:nvPr>
            <p:ph type="dt" sz="half" idx="10"/>
          </p:nvPr>
        </p:nvSpPr>
        <p:spPr/>
        <p:txBody>
          <a:bodyPr/>
          <a:lstStyle/>
          <a:p>
            <a:fld id="{3A54D2BB-14E7-4AD3-A356-42EE6BE1620C}" type="datetimeFigureOut">
              <a:rPr lang="en-US" smtClean="0"/>
              <a:t>8/18/2024</a:t>
            </a:fld>
            <a:endParaRPr lang="en-US"/>
          </a:p>
        </p:txBody>
      </p:sp>
      <p:sp>
        <p:nvSpPr>
          <p:cNvPr id="4" name="Footer Placeholder 3">
            <a:extLst>
              <a:ext uri="{FF2B5EF4-FFF2-40B4-BE49-F238E27FC236}">
                <a16:creationId xmlns:a16="http://schemas.microsoft.com/office/drawing/2014/main" id="{A0324447-8594-4F4C-8C57-EC2FABF774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C12F96-97E4-4562-B6C3-9CC88BBEEA20}"/>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313480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EF22FE-0D03-4632-81BF-A057A18F97F8}"/>
              </a:ext>
            </a:extLst>
          </p:cNvPr>
          <p:cNvSpPr>
            <a:spLocks noGrp="1"/>
          </p:cNvSpPr>
          <p:nvPr>
            <p:ph type="dt" sz="half" idx="10"/>
          </p:nvPr>
        </p:nvSpPr>
        <p:spPr/>
        <p:txBody>
          <a:bodyPr/>
          <a:lstStyle/>
          <a:p>
            <a:fld id="{3A54D2BB-14E7-4AD3-A356-42EE6BE1620C}" type="datetimeFigureOut">
              <a:rPr lang="en-US" smtClean="0"/>
              <a:t>8/18/2024</a:t>
            </a:fld>
            <a:endParaRPr lang="en-US"/>
          </a:p>
        </p:txBody>
      </p:sp>
      <p:sp>
        <p:nvSpPr>
          <p:cNvPr id="3" name="Footer Placeholder 2">
            <a:extLst>
              <a:ext uri="{FF2B5EF4-FFF2-40B4-BE49-F238E27FC236}">
                <a16:creationId xmlns:a16="http://schemas.microsoft.com/office/drawing/2014/main" id="{C013E41D-3770-4A35-BA69-5727744E1A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60DF4E-4824-4D25-AB5A-8D028B6214E5}"/>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113965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F435-A92B-4958-B699-DBB4033C4F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2D7E42-585A-4B6D-A8D5-250235B087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1593BB-C724-400C-A434-B0F7E5C57A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816426-CF47-4068-BEEC-9E0F6B52DC94}"/>
              </a:ext>
            </a:extLst>
          </p:cNvPr>
          <p:cNvSpPr>
            <a:spLocks noGrp="1"/>
          </p:cNvSpPr>
          <p:nvPr>
            <p:ph type="dt" sz="half" idx="10"/>
          </p:nvPr>
        </p:nvSpPr>
        <p:spPr/>
        <p:txBody>
          <a:bodyPr/>
          <a:lstStyle/>
          <a:p>
            <a:fld id="{3A54D2BB-14E7-4AD3-A356-42EE6BE1620C}" type="datetimeFigureOut">
              <a:rPr lang="en-US" smtClean="0"/>
              <a:t>8/18/2024</a:t>
            </a:fld>
            <a:endParaRPr lang="en-US"/>
          </a:p>
        </p:txBody>
      </p:sp>
      <p:sp>
        <p:nvSpPr>
          <p:cNvPr id="6" name="Footer Placeholder 5">
            <a:extLst>
              <a:ext uri="{FF2B5EF4-FFF2-40B4-BE49-F238E27FC236}">
                <a16:creationId xmlns:a16="http://schemas.microsoft.com/office/drawing/2014/main" id="{3F047C3A-A30C-4A92-93EE-6EE7C7FD3B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C470C1-252C-499F-A730-5FB8436BFBCE}"/>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387322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2B91-1939-4E19-AA9A-8F7D638F9B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3787D9-7DA2-4F1C-916C-AB9A9EDA7A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903079-A642-4CFB-93BA-FAA7D8D08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B9506C-9940-4492-9BAB-B2F3CE8A6739}"/>
              </a:ext>
            </a:extLst>
          </p:cNvPr>
          <p:cNvSpPr>
            <a:spLocks noGrp="1"/>
          </p:cNvSpPr>
          <p:nvPr>
            <p:ph type="dt" sz="half" idx="10"/>
          </p:nvPr>
        </p:nvSpPr>
        <p:spPr/>
        <p:txBody>
          <a:bodyPr/>
          <a:lstStyle/>
          <a:p>
            <a:fld id="{3A54D2BB-14E7-4AD3-A356-42EE6BE1620C}" type="datetimeFigureOut">
              <a:rPr lang="en-US" smtClean="0"/>
              <a:t>8/18/2024</a:t>
            </a:fld>
            <a:endParaRPr lang="en-US"/>
          </a:p>
        </p:txBody>
      </p:sp>
      <p:sp>
        <p:nvSpPr>
          <p:cNvPr id="6" name="Footer Placeholder 5">
            <a:extLst>
              <a:ext uri="{FF2B5EF4-FFF2-40B4-BE49-F238E27FC236}">
                <a16:creationId xmlns:a16="http://schemas.microsoft.com/office/drawing/2014/main" id="{1E88C20D-94D0-42CD-8E8E-45BD329D8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A8A320-8D3E-4290-ACB6-7F4FF8D349FE}"/>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1885225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emf"/><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E2FF29-80BD-49AE-B612-0BDE71326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DCA529-54E6-42B7-9E05-72F0508664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38BE6-913E-4445-B87C-B52388CC1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4D2BB-14E7-4AD3-A356-42EE6BE1620C}" type="datetimeFigureOut">
              <a:rPr lang="en-US" smtClean="0"/>
              <a:t>8/18/2024</a:t>
            </a:fld>
            <a:endParaRPr lang="en-US"/>
          </a:p>
        </p:txBody>
      </p:sp>
      <p:sp>
        <p:nvSpPr>
          <p:cNvPr id="5" name="Footer Placeholder 4">
            <a:extLst>
              <a:ext uri="{FF2B5EF4-FFF2-40B4-BE49-F238E27FC236}">
                <a16:creationId xmlns:a16="http://schemas.microsoft.com/office/drawing/2014/main" id="{71022277-A215-4BDA-8E60-5CDA89D935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E8482E-7943-4717-BE20-D8CDDF39AC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ED98E-43E5-49FA-9533-E2F9C88094F7}" type="slidenum">
              <a:rPr lang="en-US" smtClean="0"/>
              <a:t>‹#›</a:t>
            </a:fld>
            <a:endParaRPr lang="en-US"/>
          </a:p>
        </p:txBody>
      </p:sp>
    </p:spTree>
    <p:extLst>
      <p:ext uri="{BB962C8B-B14F-4D97-AF65-F5344CB8AC3E}">
        <p14:creationId xmlns:p14="http://schemas.microsoft.com/office/powerpoint/2010/main" val="21872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2457995" y="-3261555"/>
            <a:ext cx="121902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004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1084449" rtl="0" eaLnBrk="1" latinLnBrk="0" hangingPunct="1">
        <a:spcBef>
          <a:spcPct val="0"/>
        </a:spcBef>
        <a:buNone/>
        <a:defRPr sz="5200" kern="1200">
          <a:solidFill>
            <a:schemeClr val="tx1"/>
          </a:solidFill>
          <a:latin typeface="+mj-lt"/>
          <a:ea typeface="+mj-ea"/>
          <a:cs typeface="+mj-cs"/>
        </a:defRPr>
      </a:lvl1pPr>
    </p:titleStyle>
    <p:bodyStyle>
      <a:lvl1pPr marL="406830" indent="-406830" algn="l" defTabSz="1084449"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1pPr>
      <a:lvl2pPr marL="881345" indent="-338837" algn="l" defTabSz="1084449" rtl="0" eaLnBrk="1" latinLnBrk="0" hangingPunct="1">
        <a:spcBef>
          <a:spcPct val="20000"/>
        </a:spcBef>
        <a:buFont typeface="Arial" panose="020B0604020202020204" pitchFamily="34" charset="0"/>
        <a:buChar char="–"/>
        <a:defRPr sz="3333" kern="1200">
          <a:solidFill>
            <a:schemeClr val="tx1"/>
          </a:solidFill>
          <a:latin typeface="+mn-lt"/>
          <a:ea typeface="+mn-ea"/>
          <a:cs typeface="+mn-cs"/>
        </a:defRPr>
      </a:lvl2pPr>
      <a:lvl3pPr marL="1355861" indent="-271120" algn="l" defTabSz="108444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898047" indent="-271120" algn="l" defTabSz="108444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0682" indent="-271120" algn="l" defTabSz="108444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82832" indent="-271120" algn="l" defTabSz="108444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25384" indent="-271120" algn="l" defTabSz="108444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67598" indent="-271120" algn="l" defTabSz="108444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09767" indent="-271120" algn="l" defTabSz="108444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4449" rtl="0" eaLnBrk="1" latinLnBrk="0" hangingPunct="1">
        <a:defRPr sz="2133" kern="1200">
          <a:solidFill>
            <a:schemeClr val="tx1"/>
          </a:solidFill>
          <a:latin typeface="+mn-lt"/>
          <a:ea typeface="+mn-ea"/>
          <a:cs typeface="+mn-cs"/>
        </a:defRPr>
      </a:lvl1pPr>
      <a:lvl2pPr marL="542230" algn="l" defTabSz="1084449" rtl="0" eaLnBrk="1" latinLnBrk="0" hangingPunct="1">
        <a:defRPr sz="2133" kern="1200">
          <a:solidFill>
            <a:schemeClr val="tx1"/>
          </a:solidFill>
          <a:latin typeface="+mn-lt"/>
          <a:ea typeface="+mn-ea"/>
          <a:cs typeface="+mn-cs"/>
        </a:defRPr>
      </a:lvl2pPr>
      <a:lvl3pPr marL="1084757" algn="l" defTabSz="1084449" rtl="0" eaLnBrk="1" latinLnBrk="0" hangingPunct="1">
        <a:defRPr sz="2133" kern="1200">
          <a:solidFill>
            <a:schemeClr val="tx1"/>
          </a:solidFill>
          <a:latin typeface="+mn-lt"/>
          <a:ea typeface="+mn-ea"/>
          <a:cs typeface="+mn-cs"/>
        </a:defRPr>
      </a:lvl3pPr>
      <a:lvl4pPr marL="1627017" algn="l" defTabSz="1084449" rtl="0" eaLnBrk="1" latinLnBrk="0" hangingPunct="1">
        <a:defRPr sz="2133" kern="1200">
          <a:solidFill>
            <a:schemeClr val="tx1"/>
          </a:solidFill>
          <a:latin typeface="+mn-lt"/>
          <a:ea typeface="+mn-ea"/>
          <a:cs typeface="+mn-cs"/>
        </a:defRPr>
      </a:lvl4pPr>
      <a:lvl5pPr marL="2169520" algn="l" defTabSz="1084449" rtl="0" eaLnBrk="1" latinLnBrk="0" hangingPunct="1">
        <a:defRPr sz="2133" kern="1200">
          <a:solidFill>
            <a:schemeClr val="tx1"/>
          </a:solidFill>
          <a:latin typeface="+mn-lt"/>
          <a:ea typeface="+mn-ea"/>
          <a:cs typeface="+mn-cs"/>
        </a:defRPr>
      </a:lvl5pPr>
      <a:lvl6pPr marL="2711715" algn="l" defTabSz="1084449" rtl="0" eaLnBrk="1" latinLnBrk="0" hangingPunct="1">
        <a:defRPr sz="2133" kern="1200">
          <a:solidFill>
            <a:schemeClr val="tx1"/>
          </a:solidFill>
          <a:latin typeface="+mn-lt"/>
          <a:ea typeface="+mn-ea"/>
          <a:cs typeface="+mn-cs"/>
        </a:defRPr>
      </a:lvl6pPr>
      <a:lvl7pPr marL="3253948" algn="l" defTabSz="1084449" rtl="0" eaLnBrk="1" latinLnBrk="0" hangingPunct="1">
        <a:defRPr sz="2133" kern="1200">
          <a:solidFill>
            <a:schemeClr val="tx1"/>
          </a:solidFill>
          <a:latin typeface="+mn-lt"/>
          <a:ea typeface="+mn-ea"/>
          <a:cs typeface="+mn-cs"/>
        </a:defRPr>
      </a:lvl7pPr>
      <a:lvl8pPr marL="3796497" algn="l" defTabSz="1084449" rtl="0" eaLnBrk="1" latinLnBrk="0" hangingPunct="1">
        <a:defRPr sz="2133" kern="1200">
          <a:solidFill>
            <a:schemeClr val="tx1"/>
          </a:solidFill>
          <a:latin typeface="+mn-lt"/>
          <a:ea typeface="+mn-ea"/>
          <a:cs typeface="+mn-cs"/>
        </a:defRPr>
      </a:lvl8pPr>
      <a:lvl9pPr marL="4338729" algn="l" defTabSz="1084449"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294" tIns="45650" rIns="91294" bIns="45650" rtlCol="0" anchor="ctr">
            <a:normAutofit/>
          </a:bodyPr>
          <a:lstStyle/>
          <a:p>
            <a:r>
              <a:rPr lang="en-US"/>
              <a:t>Click to edit Master title style</a:t>
            </a:r>
          </a:p>
        </p:txBody>
      </p:sp>
      <p:sp>
        <p:nvSpPr>
          <p:cNvPr id="3" name="Text Placeholder 2"/>
          <p:cNvSpPr>
            <a:spLocks noGrp="1"/>
          </p:cNvSpPr>
          <p:nvPr>
            <p:ph type="body" idx="1"/>
          </p:nvPr>
        </p:nvSpPr>
        <p:spPr>
          <a:xfrm>
            <a:off x="609601" y="1600201"/>
            <a:ext cx="10972800" cy="4525963"/>
          </a:xfrm>
          <a:prstGeom prst="rect">
            <a:avLst/>
          </a:prstGeom>
        </p:spPr>
        <p:txBody>
          <a:bodyPr vert="horz" lIns="91294" tIns="45650" rIns="91294" bIns="456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2"/>
            <a:ext cx="2844800" cy="365125"/>
          </a:xfrm>
          <a:prstGeom prst="rect">
            <a:avLst/>
          </a:prstGeom>
        </p:spPr>
        <p:txBody>
          <a:bodyPr vert="horz" lIns="91294" tIns="45650" rIns="91294" bIns="45650" rtlCol="0" anchor="ctr"/>
          <a:lstStyle>
            <a:lvl1pPr algn="l">
              <a:defRPr sz="1600">
                <a:solidFill>
                  <a:schemeClr val="tx1">
                    <a:tint val="75000"/>
                  </a:schemeClr>
                </a:solidFill>
              </a:defRPr>
            </a:lvl1pPr>
          </a:lstStyle>
          <a:p>
            <a:fld id="{04A837CA-8733-4C9D-B4FD-630602A38C8D}" type="datetimeFigureOut">
              <a:rPr lang="en-US" smtClean="0"/>
              <a:t>8/18/2024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294" tIns="45650" rIns="91294" bIns="4565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294" tIns="45650" rIns="91294" bIns="45650" rtlCol="0" anchor="ctr"/>
          <a:lstStyle>
            <a:lvl1pPr algn="r">
              <a:defRPr sz="1600">
                <a:solidFill>
                  <a:schemeClr val="tx1">
                    <a:tint val="75000"/>
                  </a:schemeClr>
                </a:solidFill>
              </a:defRPr>
            </a:lvl1pPr>
          </a:lstStyle>
          <a:p>
            <a:fld id="{0AA8C024-0DB7-44EE-B5F6-3E84C32F9EB0}" type="slidenum">
              <a:rPr lang="en-US" smtClean="0"/>
              <a:t>‹#›</a:t>
            </a:fld>
            <a:endParaRPr lang="en-US"/>
          </a:p>
        </p:txBody>
      </p:sp>
    </p:spTree>
    <p:extLst>
      <p:ext uri="{BB962C8B-B14F-4D97-AF65-F5344CB8AC3E}">
        <p14:creationId xmlns:p14="http://schemas.microsoft.com/office/powerpoint/2010/main" val="227830691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1217166" rtl="0" eaLnBrk="1" latinLnBrk="0" hangingPunct="1">
        <a:spcBef>
          <a:spcPct val="0"/>
        </a:spcBef>
        <a:buNone/>
        <a:defRPr sz="5867" kern="1200">
          <a:solidFill>
            <a:schemeClr val="tx1"/>
          </a:solidFill>
          <a:latin typeface="+mj-lt"/>
          <a:ea typeface="+mj-ea"/>
          <a:cs typeface="+mj-cs"/>
        </a:defRPr>
      </a:lvl1pPr>
    </p:titleStyle>
    <p:bodyStyle>
      <a:lvl1pPr marL="456419" indent="-456419" algn="l" defTabSz="1217166"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88958" indent="-380365" algn="l" defTabSz="1217166"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1443" indent="-304275" algn="l" defTabSz="121716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013" indent="-304275" algn="l" defTabSz="1217166"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38609" indent="-304275" algn="l" defTabSz="1217166"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47167" indent="-304275" algn="l" defTabSz="1217166"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5754" indent="-304275" algn="l" defTabSz="121716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4331" indent="-304275" algn="l" defTabSz="121716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2897" indent="-304275" algn="l" defTabSz="1217166"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7166" rtl="0" eaLnBrk="1" latinLnBrk="0" hangingPunct="1">
        <a:defRPr sz="2400" kern="1200">
          <a:solidFill>
            <a:schemeClr val="tx1"/>
          </a:solidFill>
          <a:latin typeface="+mn-lt"/>
          <a:ea typeface="+mn-ea"/>
          <a:cs typeface="+mn-cs"/>
        </a:defRPr>
      </a:lvl1pPr>
      <a:lvl2pPr marL="608555" algn="l" defTabSz="1217166" rtl="0" eaLnBrk="1" latinLnBrk="0" hangingPunct="1">
        <a:defRPr sz="2400" kern="1200">
          <a:solidFill>
            <a:schemeClr val="tx1"/>
          </a:solidFill>
          <a:latin typeface="+mn-lt"/>
          <a:ea typeface="+mn-ea"/>
          <a:cs typeface="+mn-cs"/>
        </a:defRPr>
      </a:lvl2pPr>
      <a:lvl3pPr marL="1217166" algn="l" defTabSz="1217166" rtl="0" eaLnBrk="1" latinLnBrk="0" hangingPunct="1">
        <a:defRPr sz="2400" kern="1200">
          <a:solidFill>
            <a:schemeClr val="tx1"/>
          </a:solidFill>
          <a:latin typeface="+mn-lt"/>
          <a:ea typeface="+mn-ea"/>
          <a:cs typeface="+mn-cs"/>
        </a:defRPr>
      </a:lvl3pPr>
      <a:lvl4pPr marL="1825742" algn="l" defTabSz="1217166" rtl="0" eaLnBrk="1" latinLnBrk="0" hangingPunct="1">
        <a:defRPr sz="2400" kern="1200">
          <a:solidFill>
            <a:schemeClr val="tx1"/>
          </a:solidFill>
          <a:latin typeface="+mn-lt"/>
          <a:ea typeface="+mn-ea"/>
          <a:cs typeface="+mn-cs"/>
        </a:defRPr>
      </a:lvl4pPr>
      <a:lvl5pPr marL="2434330" algn="l" defTabSz="1217166" rtl="0" eaLnBrk="1" latinLnBrk="0" hangingPunct="1">
        <a:defRPr sz="2400" kern="1200">
          <a:solidFill>
            <a:schemeClr val="tx1"/>
          </a:solidFill>
          <a:latin typeface="+mn-lt"/>
          <a:ea typeface="+mn-ea"/>
          <a:cs typeface="+mn-cs"/>
        </a:defRPr>
      </a:lvl5pPr>
      <a:lvl6pPr marL="3042884" algn="l" defTabSz="1217166" rtl="0" eaLnBrk="1" latinLnBrk="0" hangingPunct="1">
        <a:defRPr sz="2400" kern="1200">
          <a:solidFill>
            <a:schemeClr val="tx1"/>
          </a:solidFill>
          <a:latin typeface="+mn-lt"/>
          <a:ea typeface="+mn-ea"/>
          <a:cs typeface="+mn-cs"/>
        </a:defRPr>
      </a:lvl6pPr>
      <a:lvl7pPr marL="3651439" algn="l" defTabSz="1217166" rtl="0" eaLnBrk="1" latinLnBrk="0" hangingPunct="1">
        <a:defRPr sz="2400" kern="1200">
          <a:solidFill>
            <a:schemeClr val="tx1"/>
          </a:solidFill>
          <a:latin typeface="+mn-lt"/>
          <a:ea typeface="+mn-ea"/>
          <a:cs typeface="+mn-cs"/>
        </a:defRPr>
      </a:lvl7pPr>
      <a:lvl8pPr marL="4260031" algn="l" defTabSz="1217166" rtl="0" eaLnBrk="1" latinLnBrk="0" hangingPunct="1">
        <a:defRPr sz="2400" kern="1200">
          <a:solidFill>
            <a:schemeClr val="tx1"/>
          </a:solidFill>
          <a:latin typeface="+mn-lt"/>
          <a:ea typeface="+mn-ea"/>
          <a:cs typeface="+mn-cs"/>
        </a:defRPr>
      </a:lvl8pPr>
      <a:lvl9pPr marL="4868618" algn="l" defTabSz="121716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EC41944B-3578-49E1-8A61-2B1220DAD059}"/>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2458701" y="-3262313"/>
            <a:ext cx="12189884"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42093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ctr" defTabSz="814388" rtl="0" eaLnBrk="0" fontAlgn="base" hangingPunct="0">
        <a:spcBef>
          <a:spcPct val="0"/>
        </a:spcBef>
        <a:spcAft>
          <a:spcPct val="0"/>
        </a:spcAft>
        <a:defRPr sz="3900" kern="1200">
          <a:solidFill>
            <a:schemeClr val="tx1"/>
          </a:solidFill>
          <a:latin typeface="+mj-lt"/>
          <a:ea typeface="+mj-ea"/>
          <a:cs typeface="+mj-cs"/>
        </a:defRPr>
      </a:lvl1pPr>
      <a:lvl2pPr algn="ctr" defTabSz="814388" rtl="0" eaLnBrk="0" fontAlgn="base" hangingPunct="0">
        <a:spcBef>
          <a:spcPct val="0"/>
        </a:spcBef>
        <a:spcAft>
          <a:spcPct val="0"/>
        </a:spcAft>
        <a:defRPr sz="3900">
          <a:solidFill>
            <a:schemeClr val="tx1"/>
          </a:solidFill>
          <a:latin typeface="Calibri" panose="020F0502020204030204" pitchFamily="34" charset="0"/>
        </a:defRPr>
      </a:lvl2pPr>
      <a:lvl3pPr algn="ctr" defTabSz="814388" rtl="0" eaLnBrk="0" fontAlgn="base" hangingPunct="0">
        <a:spcBef>
          <a:spcPct val="0"/>
        </a:spcBef>
        <a:spcAft>
          <a:spcPct val="0"/>
        </a:spcAft>
        <a:defRPr sz="3900">
          <a:solidFill>
            <a:schemeClr val="tx1"/>
          </a:solidFill>
          <a:latin typeface="Calibri" panose="020F0502020204030204" pitchFamily="34" charset="0"/>
        </a:defRPr>
      </a:lvl3pPr>
      <a:lvl4pPr algn="ctr" defTabSz="814388" rtl="0" eaLnBrk="0" fontAlgn="base" hangingPunct="0">
        <a:spcBef>
          <a:spcPct val="0"/>
        </a:spcBef>
        <a:spcAft>
          <a:spcPct val="0"/>
        </a:spcAft>
        <a:defRPr sz="3900">
          <a:solidFill>
            <a:schemeClr val="tx1"/>
          </a:solidFill>
          <a:latin typeface="Calibri" panose="020F0502020204030204" pitchFamily="34" charset="0"/>
        </a:defRPr>
      </a:lvl4pPr>
      <a:lvl5pPr algn="ctr" defTabSz="814388" rtl="0" eaLnBrk="0" fontAlgn="base" hangingPunct="0">
        <a:spcBef>
          <a:spcPct val="0"/>
        </a:spcBef>
        <a:spcAft>
          <a:spcPct val="0"/>
        </a:spcAft>
        <a:defRPr sz="3900">
          <a:solidFill>
            <a:schemeClr val="tx1"/>
          </a:solidFill>
          <a:latin typeface="Calibri" panose="020F0502020204030204" pitchFamily="34" charset="0"/>
        </a:defRPr>
      </a:lvl5pPr>
      <a:lvl6pPr marL="457200" algn="ctr" defTabSz="814388" rtl="0" fontAlgn="base">
        <a:spcBef>
          <a:spcPct val="0"/>
        </a:spcBef>
        <a:spcAft>
          <a:spcPct val="0"/>
        </a:spcAft>
        <a:defRPr sz="3900">
          <a:solidFill>
            <a:schemeClr val="tx1"/>
          </a:solidFill>
          <a:latin typeface="Calibri" panose="020F0502020204030204" pitchFamily="34" charset="0"/>
        </a:defRPr>
      </a:lvl6pPr>
      <a:lvl7pPr marL="914400" algn="ctr" defTabSz="814388" rtl="0" fontAlgn="base">
        <a:spcBef>
          <a:spcPct val="0"/>
        </a:spcBef>
        <a:spcAft>
          <a:spcPct val="0"/>
        </a:spcAft>
        <a:defRPr sz="3900">
          <a:solidFill>
            <a:schemeClr val="tx1"/>
          </a:solidFill>
          <a:latin typeface="Calibri" panose="020F0502020204030204" pitchFamily="34" charset="0"/>
        </a:defRPr>
      </a:lvl7pPr>
      <a:lvl8pPr marL="1371600" algn="ctr" defTabSz="814388" rtl="0" fontAlgn="base">
        <a:spcBef>
          <a:spcPct val="0"/>
        </a:spcBef>
        <a:spcAft>
          <a:spcPct val="0"/>
        </a:spcAft>
        <a:defRPr sz="3900">
          <a:solidFill>
            <a:schemeClr val="tx1"/>
          </a:solidFill>
          <a:latin typeface="Calibri" panose="020F0502020204030204" pitchFamily="34" charset="0"/>
        </a:defRPr>
      </a:lvl8pPr>
      <a:lvl9pPr marL="1828800" algn="ctr" defTabSz="814388" rtl="0" fontAlgn="base">
        <a:spcBef>
          <a:spcPct val="0"/>
        </a:spcBef>
        <a:spcAft>
          <a:spcPct val="0"/>
        </a:spcAft>
        <a:defRPr sz="3900">
          <a:solidFill>
            <a:schemeClr val="tx1"/>
          </a:solidFill>
          <a:latin typeface="Calibri" panose="020F0502020204030204" pitchFamily="34" charset="0"/>
        </a:defRPr>
      </a:lvl9pPr>
    </p:titleStyle>
    <p:bodyStyle>
      <a:lvl1pPr marL="304800" indent="-304800" algn="l" defTabSz="814388"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61988" indent="-254000" algn="l" defTabSz="814388"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17588" indent="-203200" algn="l" defTabSz="814388"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5575" indent="-203200" algn="l" defTabSz="814388"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33563" indent="-203200" algn="l" defTabSz="814388"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943BDC9-D089-4585-B91C-878B63DDF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C08B6878-C6F4-4046-B595-0A1FFA64C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636D9A63-67F2-4457-BE72-5EECB85108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20047BB5-615C-4C68-B510-5FCBB3D5E238}" type="datetimeFigureOut">
              <a:rPr lang="zh-CN" altLang="en-US" smtClean="0"/>
              <a:pPr/>
              <a:t>2024/8/18</a:t>
            </a:fld>
            <a:endParaRPr lang="zh-CN" altLang="en-US" dirty="0"/>
          </a:p>
        </p:txBody>
      </p:sp>
      <p:sp>
        <p:nvSpPr>
          <p:cNvPr id="5" name="页脚占位符 4">
            <a:extLst>
              <a:ext uri="{FF2B5EF4-FFF2-40B4-BE49-F238E27FC236}">
                <a16:creationId xmlns:a16="http://schemas.microsoft.com/office/drawing/2014/main" id="{A2F713DC-45CF-4BF6-BFA7-7A1E4B4F7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0E6ECD5C-E6A7-4416-AB80-F47923C842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500FA081-E199-46CA-9715-445E85536B96}" type="slidenum">
              <a:rPr lang="zh-CN" altLang="en-US" smtClean="0"/>
              <a:pPr/>
              <a:t>‹#›</a:t>
            </a:fld>
            <a:endParaRPr lang="zh-CN" altLang="en-US" dirty="0"/>
          </a:p>
        </p:txBody>
      </p:sp>
    </p:spTree>
    <p:extLst>
      <p:ext uri="{BB962C8B-B14F-4D97-AF65-F5344CB8AC3E}">
        <p14:creationId xmlns:p14="http://schemas.microsoft.com/office/powerpoint/2010/main" val="171067023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41.xml"/><Relationship Id="rId7" Type="http://schemas.openxmlformats.org/officeDocument/2006/relationships/image" Target="../media/image6.png"/><Relationship Id="rId2" Type="http://schemas.openxmlformats.org/officeDocument/2006/relationships/tags" Target="../tags/tag1.xml"/><Relationship Id="rId1" Type="http://schemas.openxmlformats.org/officeDocument/2006/relationships/themeOverride" Target="../theme/themeOverride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notesSlide" Target="../notesSlides/notesSlide11.xml"/><Relationship Id="rId9"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1.xml"/><Relationship Id="rId7" Type="http://schemas.openxmlformats.org/officeDocument/2006/relationships/image" Target="../media/image7.emf"/><Relationship Id="rId2" Type="http://schemas.openxmlformats.org/officeDocument/2006/relationships/slideLayout" Target="../slideLayouts/slideLayout41.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41.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hemeOverride" Target="../theme/themeOverride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notesSlide" Target="../notesSlides/notesSlide28.xml"/><Relationship Id="rId9" Type="http://schemas.openxmlformats.org/officeDocument/2006/relationships/image" Target="../media/image8.emf"/></Relationships>
</file>

<file path=ppt/slides/_rels/slide3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41.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hemeOverride" Target="../theme/themeOverride4.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notesSlide" Target="../notesSlides/notesSlide29.xml"/><Relationship Id="rId9" Type="http://schemas.openxmlformats.org/officeDocument/2006/relationships/image" Target="../media/image8.emf"/></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ạn bài Kim - Kiều gặp gỡ | Hay nhất Soạn văn 9 Kết nối tri thức">
            <a:extLst>
              <a:ext uri="{FF2B5EF4-FFF2-40B4-BE49-F238E27FC236}">
                <a16:creationId xmlns:a16="http://schemas.microsoft.com/office/drawing/2014/main" id="{FA4BC0B5-7A6C-4545-A926-2E530CD30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43" y="2073756"/>
            <a:ext cx="11568726" cy="47842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50DB22D6-CFE6-412F-BE33-E3B1A433FF48}"/>
              </a:ext>
            </a:extLst>
          </p:cNvPr>
          <p:cNvSpPr/>
          <p:nvPr/>
        </p:nvSpPr>
        <p:spPr>
          <a:xfrm>
            <a:off x="1690866" y="268023"/>
            <a:ext cx="7934632" cy="1805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Times New Roman" panose="02020603050405020304" pitchFamily="18" charset="0"/>
                <a:cs typeface="Times New Roman" panose="02020603050405020304" pitchFamily="18" charset="0"/>
              </a:rPr>
              <a:t>TIẾT 25,26,27:</a:t>
            </a:r>
          </a:p>
          <a:p>
            <a:pPr algn="ctr"/>
            <a:r>
              <a:rPr lang="en-US" sz="4800" b="1" dirty="0" smtClean="0">
                <a:solidFill>
                  <a:srgbClr val="C00000"/>
                </a:solidFill>
                <a:latin typeface="Times New Roman" panose="02020603050405020304" pitchFamily="18" charset="0"/>
                <a:cs typeface="Times New Roman" panose="02020603050405020304" pitchFamily="18" charset="0"/>
              </a:rPr>
              <a:t>KIM- KIỀU GẶP GỠ</a:t>
            </a:r>
            <a:endParaRPr lang="en-US" sz="4800" b="1" dirty="0">
              <a:solidFill>
                <a:srgbClr val="C00000"/>
              </a:solidFill>
              <a:latin typeface="Times New Roman" panose="02020603050405020304" pitchFamily="18" charset="0"/>
              <a:cs typeface="Times New Roman" panose="02020603050405020304" pitchFamily="18" charset="0"/>
            </a:endParaRPr>
          </a:p>
          <a:p>
            <a:pPr algn="ctr"/>
            <a:r>
              <a:rPr lang="en-US" sz="2800" b="1" i="1" dirty="0" err="1">
                <a:solidFill>
                  <a:srgbClr val="C00000"/>
                </a:solidFill>
                <a:latin typeface="Times New Roman" panose="02020603050405020304" pitchFamily="18" charset="0"/>
                <a:cs typeface="Times New Roman" panose="02020603050405020304" pitchFamily="18" charset="0"/>
              </a:rPr>
              <a:t>Trích</a:t>
            </a:r>
            <a:r>
              <a:rPr lang="en-US" sz="2800" b="1" i="1" dirty="0">
                <a:solidFill>
                  <a:srgbClr val="C00000"/>
                </a:solidFill>
                <a:latin typeface="Times New Roman" panose="02020603050405020304" pitchFamily="18" charset="0"/>
                <a:cs typeface="Times New Roman" panose="02020603050405020304" pitchFamily="18" charset="0"/>
              </a:rPr>
              <a:t> “ </a:t>
            </a:r>
            <a:r>
              <a:rPr lang="en-US" sz="2800" b="1" i="1" dirty="0" err="1">
                <a:solidFill>
                  <a:srgbClr val="C00000"/>
                </a:solidFill>
                <a:latin typeface="Times New Roman" panose="02020603050405020304" pitchFamily="18" charset="0"/>
                <a:cs typeface="Times New Roman" panose="02020603050405020304" pitchFamily="18" charset="0"/>
              </a:rPr>
              <a:t>Truyện</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Kiều</a:t>
            </a:r>
            <a:r>
              <a:rPr lang="en-US" sz="2800" b="1" i="1" dirty="0">
                <a:solidFill>
                  <a:srgbClr val="C00000"/>
                </a:solidFill>
                <a:latin typeface="Times New Roman" panose="02020603050405020304" pitchFamily="18" charset="0"/>
                <a:cs typeface="Times New Roman" panose="02020603050405020304" pitchFamily="18" charset="0"/>
              </a:rPr>
              <a:t>” – </a:t>
            </a:r>
            <a:r>
              <a:rPr lang="en-US" sz="2800" b="1" i="1" dirty="0" err="1">
                <a:solidFill>
                  <a:srgbClr val="C00000"/>
                </a:solidFill>
                <a:latin typeface="Times New Roman" panose="02020603050405020304" pitchFamily="18" charset="0"/>
                <a:cs typeface="Times New Roman" panose="02020603050405020304" pitchFamily="18" charset="0"/>
              </a:rPr>
              <a:t>Nguyễn</a:t>
            </a:r>
            <a:r>
              <a:rPr lang="en-US" sz="2800" b="1" i="1" dirty="0">
                <a:solidFill>
                  <a:srgbClr val="C00000"/>
                </a:solidFill>
                <a:latin typeface="Times New Roman" panose="02020603050405020304" pitchFamily="18" charset="0"/>
                <a:cs typeface="Times New Roman" panose="02020603050405020304" pitchFamily="18" charset="0"/>
              </a:rPr>
              <a:t> Du- </a:t>
            </a:r>
          </a:p>
        </p:txBody>
      </p:sp>
    </p:spTree>
    <p:extLst>
      <p:ext uri="{BB962C8B-B14F-4D97-AF65-F5344CB8AC3E}">
        <p14:creationId xmlns:p14="http://schemas.microsoft.com/office/powerpoint/2010/main" val="317710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874CC9-4F46-46D3-BA0F-42C7B8F177D1}"/>
              </a:ext>
            </a:extLst>
          </p:cNvPr>
          <p:cNvSpPr/>
          <p:nvPr/>
        </p:nvSpPr>
        <p:spPr>
          <a:xfrm>
            <a:off x="2979739" y="1023939"/>
            <a:ext cx="5334463" cy="561690"/>
          </a:xfrm>
          <a:prstGeom prst="rect">
            <a:avLst/>
          </a:prstGeom>
          <a:solidFill>
            <a:schemeClr val="accent5">
              <a:lumMod val="60000"/>
              <a:lumOff val="40000"/>
            </a:schemeClr>
          </a:solidFill>
        </p:spPr>
        <p:txBody>
          <a:bodyPr wrap="none" lIns="68511" tIns="34289" rIns="68511" bIns="34289">
            <a:spAutoFit/>
          </a:bodyPr>
          <a:lstStyle/>
          <a:p>
            <a:pPr defTabSz="685001">
              <a:defRPr/>
            </a:pPr>
            <a:r>
              <a:rPr lang="en-SG" sz="3200" b="1" i="1" dirty="0" err="1">
                <a:solidFill>
                  <a:srgbClr val="FFFFFF"/>
                </a:solidFill>
                <a:latin typeface="Times New Roman" panose="02020603050405020304" pitchFamily="18" charset="0"/>
                <a:cs typeface="Times New Roman" panose="02020603050405020304" pitchFamily="18" charset="0"/>
              </a:rPr>
              <a:t>Truyện</a:t>
            </a:r>
            <a:r>
              <a:rPr lang="en-SG" sz="3200" b="1" i="1" dirty="0">
                <a:solidFill>
                  <a:srgbClr val="FFFFFF"/>
                </a:solidFill>
                <a:latin typeface="Times New Roman" panose="02020603050405020304" pitchFamily="18" charset="0"/>
                <a:cs typeface="Times New Roman" panose="02020603050405020304" pitchFamily="18" charset="0"/>
              </a:rPr>
              <a:t> </a:t>
            </a:r>
            <a:r>
              <a:rPr lang="en-SG" sz="3200" b="1" i="1" dirty="0" err="1">
                <a:solidFill>
                  <a:srgbClr val="FFFFFF"/>
                </a:solidFill>
                <a:latin typeface="Times New Roman" panose="02020603050405020304" pitchFamily="18" charset="0"/>
                <a:cs typeface="Times New Roman" panose="02020603050405020304" pitchFamily="18" charset="0"/>
              </a:rPr>
              <a:t>Kiều</a:t>
            </a:r>
            <a:r>
              <a:rPr lang="en-SG" sz="3200" b="1" i="1" dirty="0">
                <a:solidFill>
                  <a:srgbClr val="FFFFFF"/>
                </a:solidFill>
                <a:latin typeface="Times New Roman" panose="02020603050405020304" pitchFamily="18" charset="0"/>
                <a:cs typeface="Times New Roman" panose="02020603050405020304" pitchFamily="18" charset="0"/>
              </a:rPr>
              <a:t> - 5 </a:t>
            </a:r>
            <a:r>
              <a:rPr lang="en-SG" sz="3200" b="1" i="1" dirty="0" err="1">
                <a:solidFill>
                  <a:srgbClr val="FFFFFF"/>
                </a:solidFill>
                <a:latin typeface="Times New Roman" panose="02020603050405020304" pitchFamily="18" charset="0"/>
                <a:cs typeface="Times New Roman" panose="02020603050405020304" pitchFamily="18" charset="0"/>
              </a:rPr>
              <a:t>kỉ</a:t>
            </a:r>
            <a:r>
              <a:rPr lang="en-SG" sz="3200" b="1" i="1" dirty="0">
                <a:solidFill>
                  <a:srgbClr val="FFFFFF"/>
                </a:solidFill>
                <a:latin typeface="Times New Roman" panose="02020603050405020304" pitchFamily="18" charset="0"/>
                <a:cs typeface="Times New Roman" panose="02020603050405020304" pitchFamily="18" charset="0"/>
              </a:rPr>
              <a:t> </a:t>
            </a:r>
            <a:r>
              <a:rPr lang="en-SG" sz="3200" b="1" i="1" dirty="0" err="1">
                <a:solidFill>
                  <a:srgbClr val="FFFFFF"/>
                </a:solidFill>
                <a:latin typeface="Times New Roman" panose="02020603050405020304" pitchFamily="18" charset="0"/>
                <a:cs typeface="Times New Roman" panose="02020603050405020304" pitchFamily="18" charset="0"/>
              </a:rPr>
              <a:t>lục</a:t>
            </a:r>
            <a:r>
              <a:rPr lang="en-SG" sz="3200" b="1" i="1" dirty="0">
                <a:solidFill>
                  <a:srgbClr val="FFFFFF"/>
                </a:solidFill>
                <a:latin typeface="Times New Roman" panose="02020603050405020304" pitchFamily="18" charset="0"/>
                <a:cs typeface="Times New Roman" panose="02020603050405020304" pitchFamily="18" charset="0"/>
              </a:rPr>
              <a:t> </a:t>
            </a:r>
            <a:r>
              <a:rPr lang="en-SG" sz="3200" b="1" i="1" dirty="0" err="1">
                <a:solidFill>
                  <a:srgbClr val="FFFFFF"/>
                </a:solidFill>
                <a:latin typeface="Times New Roman" panose="02020603050405020304" pitchFamily="18" charset="0"/>
                <a:cs typeface="Times New Roman" panose="02020603050405020304" pitchFamily="18" charset="0"/>
              </a:rPr>
              <a:t>thế</a:t>
            </a:r>
            <a:r>
              <a:rPr lang="en-SG" sz="3200" b="1" i="1" dirty="0">
                <a:solidFill>
                  <a:srgbClr val="FFFFFF"/>
                </a:solidFill>
                <a:latin typeface="Times New Roman" panose="02020603050405020304" pitchFamily="18" charset="0"/>
                <a:cs typeface="Times New Roman" panose="02020603050405020304" pitchFamily="18" charset="0"/>
              </a:rPr>
              <a:t> </a:t>
            </a:r>
            <a:r>
              <a:rPr lang="en-SG" sz="3200" b="1" i="1" dirty="0" err="1">
                <a:solidFill>
                  <a:srgbClr val="FFFFFF"/>
                </a:solidFill>
                <a:latin typeface="Times New Roman" panose="02020603050405020304" pitchFamily="18" charset="0"/>
                <a:cs typeface="Times New Roman" panose="02020603050405020304" pitchFamily="18" charset="0"/>
              </a:rPr>
              <a:t>giới</a:t>
            </a:r>
            <a:r>
              <a:rPr lang="en-SG" sz="3200" b="1" i="1" dirty="0">
                <a:solidFill>
                  <a:srgbClr val="FFFFFF"/>
                </a:solidFill>
                <a:latin typeface="Times New Roman" panose="02020603050405020304" pitchFamily="18" charset="0"/>
                <a:cs typeface="Times New Roman" panose="02020603050405020304" pitchFamily="18" charset="0"/>
              </a:rPr>
              <a:t> </a:t>
            </a:r>
          </a:p>
        </p:txBody>
      </p:sp>
      <p:sp>
        <p:nvSpPr>
          <p:cNvPr id="7" name="Oval 6">
            <a:extLst>
              <a:ext uri="{FF2B5EF4-FFF2-40B4-BE49-F238E27FC236}">
                <a16:creationId xmlns:a16="http://schemas.microsoft.com/office/drawing/2014/main" id="{E0ADEC34-E100-4C62-9D85-2D7E661DC334}"/>
              </a:ext>
            </a:extLst>
          </p:cNvPr>
          <p:cNvSpPr/>
          <p:nvPr/>
        </p:nvSpPr>
        <p:spPr>
          <a:xfrm>
            <a:off x="1524001" y="1900239"/>
            <a:ext cx="2911475" cy="3589337"/>
          </a:xfrm>
          <a:prstGeom prst="ellipse">
            <a:avLst/>
          </a:prstGeom>
          <a:solidFill>
            <a:srgbClr val="DFF0F5">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algn="ctr" defTabSz="685001">
              <a:defRPr/>
            </a:pPr>
            <a:r>
              <a:rPr lang="en-SG" sz="3000" b="1" i="1" dirty="0" err="1">
                <a:solidFill>
                  <a:srgbClr val="000000"/>
                </a:solidFill>
                <a:latin typeface="Times New Roman" panose="02020603050405020304" pitchFamily="18" charset="0"/>
                <a:cs typeface="Times New Roman" panose="02020603050405020304" pitchFamily="18" charset="0"/>
              </a:rPr>
              <a:t>Là</a:t>
            </a:r>
            <a:r>
              <a:rPr lang="en-SG" sz="3000" b="1" i="1" dirty="0">
                <a:solidFill>
                  <a:srgbClr val="000000"/>
                </a:solidFill>
                <a:latin typeface="Times New Roman" panose="02020603050405020304" pitchFamily="18" charset="0"/>
                <a:cs typeface="Times New Roman" panose="02020603050405020304" pitchFamily="18" charset="0"/>
              </a:rPr>
              <a:t> </a:t>
            </a:r>
            <a:r>
              <a:rPr lang="en-SG" sz="3000" b="1" i="1" dirty="0" err="1">
                <a:solidFill>
                  <a:srgbClr val="000000"/>
                </a:solidFill>
                <a:latin typeface="Times New Roman" panose="02020603050405020304" pitchFamily="18" charset="0"/>
                <a:cs typeface="Times New Roman" panose="02020603050405020304" pitchFamily="18" charset="0"/>
              </a:rPr>
              <a:t>cuốn</a:t>
            </a:r>
            <a:r>
              <a:rPr lang="en-SG" sz="3000" b="1" i="1" dirty="0">
                <a:solidFill>
                  <a:srgbClr val="000000"/>
                </a:solidFill>
                <a:latin typeface="Times New Roman" panose="02020603050405020304" pitchFamily="18" charset="0"/>
                <a:cs typeface="Times New Roman" panose="02020603050405020304" pitchFamily="18" charset="0"/>
              </a:rPr>
              <a:t> </a:t>
            </a:r>
            <a:r>
              <a:rPr lang="en-SG" sz="3000" b="1" i="1" dirty="0" err="1">
                <a:solidFill>
                  <a:srgbClr val="000000"/>
                </a:solidFill>
                <a:latin typeface="Times New Roman" panose="02020603050405020304" pitchFamily="18" charset="0"/>
                <a:cs typeface="Times New Roman" panose="02020603050405020304" pitchFamily="18" charset="0"/>
              </a:rPr>
              <a:t>sách</a:t>
            </a:r>
            <a:r>
              <a:rPr lang="en-SG" sz="3000" b="1" i="1" dirty="0">
                <a:solidFill>
                  <a:srgbClr val="000000"/>
                </a:solidFill>
                <a:latin typeface="Times New Roman" panose="02020603050405020304" pitchFamily="18" charset="0"/>
                <a:cs typeface="Times New Roman" panose="02020603050405020304" pitchFamily="18" charset="0"/>
              </a:rPr>
              <a:t> </a:t>
            </a:r>
            <a:r>
              <a:rPr lang="en-SG" sz="3000" b="1" i="1" dirty="0" err="1">
                <a:solidFill>
                  <a:srgbClr val="000000"/>
                </a:solidFill>
                <a:latin typeface="Times New Roman" panose="02020603050405020304" pitchFamily="18" charset="0"/>
                <a:cs typeface="Times New Roman" panose="02020603050405020304" pitchFamily="18" charset="0"/>
              </a:rPr>
              <a:t>duy</a:t>
            </a:r>
            <a:r>
              <a:rPr lang="en-SG" sz="3000" b="1" i="1" dirty="0">
                <a:solidFill>
                  <a:srgbClr val="000000"/>
                </a:solidFill>
                <a:latin typeface="Times New Roman" panose="02020603050405020304" pitchFamily="18" charset="0"/>
                <a:cs typeface="Times New Roman" panose="02020603050405020304" pitchFamily="18" charset="0"/>
              </a:rPr>
              <a:t> </a:t>
            </a:r>
            <a:r>
              <a:rPr lang="en-SG" sz="3000" b="1" i="1" dirty="0" err="1">
                <a:solidFill>
                  <a:srgbClr val="000000"/>
                </a:solidFill>
                <a:latin typeface="Times New Roman" panose="02020603050405020304" pitchFamily="18" charset="0"/>
                <a:cs typeface="Times New Roman" panose="02020603050405020304" pitchFamily="18" charset="0"/>
              </a:rPr>
              <a:t>nhất</a:t>
            </a:r>
            <a:r>
              <a:rPr lang="en-SG" sz="3000" b="1" i="1" dirty="0">
                <a:solidFill>
                  <a:srgbClr val="000000"/>
                </a:solidFill>
                <a:latin typeface="Times New Roman" panose="02020603050405020304" pitchFamily="18" charset="0"/>
                <a:cs typeface="Times New Roman" panose="02020603050405020304" pitchFamily="18" charset="0"/>
              </a:rPr>
              <a:t> </a:t>
            </a:r>
            <a:r>
              <a:rPr lang="en-SG" sz="3000" b="1" i="1" dirty="0" err="1">
                <a:solidFill>
                  <a:srgbClr val="000000"/>
                </a:solidFill>
                <a:latin typeface="Times New Roman" panose="02020603050405020304" pitchFamily="18" charset="0"/>
                <a:cs typeface="Times New Roman" panose="02020603050405020304" pitchFamily="18" charset="0"/>
              </a:rPr>
              <a:t>trên</a:t>
            </a:r>
            <a:r>
              <a:rPr lang="en-SG" sz="3000" b="1" i="1" dirty="0">
                <a:solidFill>
                  <a:srgbClr val="000000"/>
                </a:solidFill>
                <a:latin typeface="Times New Roman" panose="02020603050405020304" pitchFamily="18" charset="0"/>
                <a:cs typeface="Times New Roman" panose="02020603050405020304" pitchFamily="18" charset="0"/>
              </a:rPr>
              <a:t> </a:t>
            </a:r>
            <a:r>
              <a:rPr lang="en-SG" sz="3000" b="1" i="1" dirty="0" err="1">
                <a:solidFill>
                  <a:srgbClr val="000000"/>
                </a:solidFill>
                <a:latin typeface="Times New Roman" panose="02020603050405020304" pitchFamily="18" charset="0"/>
                <a:cs typeface="Times New Roman" panose="02020603050405020304" pitchFamily="18" charset="0"/>
              </a:rPr>
              <a:t>thế</a:t>
            </a:r>
            <a:r>
              <a:rPr lang="en-SG" sz="3000" b="1" i="1" dirty="0">
                <a:solidFill>
                  <a:srgbClr val="000000"/>
                </a:solidFill>
                <a:latin typeface="Times New Roman" panose="02020603050405020304" pitchFamily="18" charset="0"/>
                <a:cs typeface="Times New Roman" panose="02020603050405020304" pitchFamily="18" charset="0"/>
              </a:rPr>
              <a:t> </a:t>
            </a:r>
            <a:r>
              <a:rPr lang="en-SG" sz="3000" b="1" i="1" dirty="0" err="1">
                <a:solidFill>
                  <a:srgbClr val="000000"/>
                </a:solidFill>
                <a:latin typeface="Times New Roman" panose="02020603050405020304" pitchFamily="18" charset="0"/>
                <a:cs typeface="Times New Roman" panose="02020603050405020304" pitchFamily="18" charset="0"/>
              </a:rPr>
              <a:t>giới</a:t>
            </a:r>
            <a:r>
              <a:rPr lang="en-SG" sz="3000" b="1" i="1" dirty="0">
                <a:solidFill>
                  <a:srgbClr val="000000"/>
                </a:solidFill>
                <a:latin typeface="Times New Roman" panose="02020603050405020304" pitchFamily="18" charset="0"/>
                <a:cs typeface="Times New Roman" panose="02020603050405020304" pitchFamily="18" charset="0"/>
              </a:rPr>
              <a:t> ...</a:t>
            </a:r>
          </a:p>
        </p:txBody>
      </p:sp>
      <p:sp>
        <p:nvSpPr>
          <p:cNvPr id="8" name="Rectangle: Rounded Corners 3">
            <a:extLst>
              <a:ext uri="{FF2B5EF4-FFF2-40B4-BE49-F238E27FC236}">
                <a16:creationId xmlns:a16="http://schemas.microsoft.com/office/drawing/2014/main" id="{682FB8F2-2816-4549-A4A2-52F36A7EC5CF}"/>
              </a:ext>
            </a:extLst>
          </p:cNvPr>
          <p:cNvSpPr/>
          <p:nvPr/>
        </p:nvSpPr>
        <p:spPr>
          <a:xfrm>
            <a:off x="4127501" y="2035176"/>
            <a:ext cx="7119619" cy="968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defTabSz="685001">
              <a:defRPr/>
            </a:pPr>
            <a:r>
              <a:rPr lang="en-SG" sz="2400" b="1" i="1" dirty="0" smtClean="0">
                <a:solidFill>
                  <a:srgbClr val="000000"/>
                </a:solidFill>
                <a:latin typeface="Times New Roman" panose="02020603050405020304" pitchFamily="18" charset="0"/>
                <a:cs typeface="Times New Roman" panose="02020603050405020304" pitchFamily="18" charset="0"/>
              </a:rPr>
              <a:t>        </a:t>
            </a:r>
            <a:r>
              <a:rPr lang="en-SG" sz="2400" b="1" i="1" dirty="0" err="1" smtClean="0">
                <a:solidFill>
                  <a:srgbClr val="000000"/>
                </a:solidFill>
                <a:latin typeface="Times New Roman" panose="02020603050405020304" pitchFamily="18" charset="0"/>
                <a:cs typeface="Times New Roman" panose="02020603050405020304" pitchFamily="18" charset="0"/>
              </a:rPr>
              <a:t>Có</a:t>
            </a:r>
            <a:r>
              <a:rPr lang="en-SG" sz="2400" b="1" i="1" dirty="0" smtClean="0">
                <a:solidFill>
                  <a:srgbClr val="000000"/>
                </a:solidFill>
                <a:latin typeface="Times New Roman" panose="02020603050405020304" pitchFamily="18" charset="0"/>
                <a:cs typeface="Times New Roman" panose="02020603050405020304" pitchFamily="18" charset="0"/>
              </a:rPr>
              <a:t> </a:t>
            </a:r>
            <a:r>
              <a:rPr lang="en-SG" sz="2400" b="1" i="1" dirty="0">
                <a:solidFill>
                  <a:srgbClr val="000000"/>
                </a:solidFill>
                <a:latin typeface="Times New Roman" panose="02020603050405020304" pitchFamily="18" charset="0"/>
                <a:cs typeface="Times New Roman" panose="02020603050405020304" pitchFamily="18" charset="0"/>
              </a:rPr>
              <a:t>đ</a:t>
            </a:r>
            <a:r>
              <a:rPr lang="vi-VN" sz="2400" b="1" i="1" dirty="0">
                <a:solidFill>
                  <a:srgbClr val="000000"/>
                </a:solidFill>
                <a:latin typeface="Times New Roman" panose="02020603050405020304" pitchFamily="18" charset="0"/>
                <a:cs typeface="Times New Roman" panose="02020603050405020304" pitchFamily="18" charset="0"/>
              </a:rPr>
              <a:t>ượ</a:t>
            </a:r>
            <a:r>
              <a:rPr lang="en-SG" sz="2400" b="1" i="1" dirty="0">
                <a:solidFill>
                  <a:srgbClr val="000000"/>
                </a:solidFill>
                <a:latin typeface="Times New Roman" panose="02020603050405020304" pitchFamily="18" charset="0"/>
                <a:cs typeface="Times New Roman" panose="02020603050405020304" pitchFamily="18" charset="0"/>
              </a:rPr>
              <a:t>c </a:t>
            </a:r>
            <a:r>
              <a:rPr lang="en-SG" sz="2400" b="1" i="1" dirty="0" err="1">
                <a:solidFill>
                  <a:srgbClr val="000000"/>
                </a:solidFill>
                <a:latin typeface="Times New Roman" panose="02020603050405020304" pitchFamily="18" charset="0"/>
                <a:cs typeface="Times New Roman" panose="02020603050405020304" pitchFamily="18" charset="0"/>
              </a:rPr>
              <a:t>hiện</a:t>
            </a:r>
            <a:r>
              <a:rPr lang="en-SG" sz="2400" b="1" i="1" dirty="0">
                <a:solidFill>
                  <a:srgbClr val="000000"/>
                </a:solidFill>
                <a:latin typeface="Times New Roman" panose="02020603050405020304" pitchFamily="18" charset="0"/>
                <a:cs typeface="Times New Roman" panose="02020603050405020304" pitchFamily="18" charset="0"/>
              </a:rPr>
              <a:t> t</a:t>
            </a:r>
            <a:r>
              <a:rPr lang="vi-VN" sz="2400" b="1" i="1" dirty="0">
                <a:solidFill>
                  <a:srgbClr val="000000"/>
                </a:solidFill>
                <a:latin typeface="Times New Roman" panose="02020603050405020304" pitchFamily="18" charset="0"/>
                <a:cs typeface="Times New Roman" panose="02020603050405020304" pitchFamily="18" charset="0"/>
              </a:rPr>
              <a:t>ư</a:t>
            </a:r>
            <a:r>
              <a:rPr lang="en-SG" sz="2400" b="1" i="1" dirty="0" err="1">
                <a:solidFill>
                  <a:srgbClr val="000000"/>
                </a:solidFill>
                <a:latin typeface="Times New Roman" panose="02020603050405020304" pitchFamily="18" charset="0"/>
                <a:cs typeface="Times New Roman" panose="02020603050405020304" pitchFamily="18" charset="0"/>
              </a:rPr>
              <a:t>ợng</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chắp</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nhặt</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những</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câu</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th</a:t>
            </a:r>
            <a:r>
              <a:rPr lang="vi-VN" sz="2400" b="1" i="1" dirty="0">
                <a:solidFill>
                  <a:srgbClr val="000000"/>
                </a:solidFill>
                <a:latin typeface="Times New Roman" panose="02020603050405020304" pitchFamily="18" charset="0"/>
                <a:cs typeface="Times New Roman" panose="02020603050405020304" pitchFamily="18" charset="0"/>
              </a:rPr>
              <a:t>ơ</a:t>
            </a:r>
            <a:r>
              <a:rPr lang="en-SG" sz="2400" b="1" i="1" dirty="0">
                <a:solidFill>
                  <a:srgbClr val="000000"/>
                </a:solidFill>
                <a:latin typeface="Times New Roman" panose="02020603050405020304" pitchFamily="18" charset="0"/>
                <a:cs typeface="Times New Roman" panose="02020603050405020304" pitchFamily="18" charset="0"/>
              </a:rPr>
              <a:t> ở </a:t>
            </a:r>
            <a:r>
              <a:rPr lang="en-SG" sz="2400" b="1" i="1" dirty="0" err="1">
                <a:solidFill>
                  <a:srgbClr val="000000"/>
                </a:solidFill>
                <a:latin typeface="Times New Roman" panose="02020603050405020304" pitchFamily="18" charset="0"/>
                <a:cs typeface="Times New Roman" panose="02020603050405020304" pitchFamily="18" charset="0"/>
              </a:rPr>
              <a:t>các</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chỗ</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khác</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nhau</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để</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thành</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nhiều</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bài</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th</a:t>
            </a:r>
            <a:r>
              <a:rPr lang="vi-VN" sz="2400" b="1" i="1" dirty="0">
                <a:solidFill>
                  <a:srgbClr val="000000"/>
                </a:solidFill>
                <a:latin typeface="Times New Roman" panose="02020603050405020304" pitchFamily="18" charset="0"/>
                <a:cs typeface="Times New Roman" panose="02020603050405020304" pitchFamily="18" charset="0"/>
              </a:rPr>
              <a:t>ơ</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mới</a:t>
            </a:r>
            <a:endParaRPr lang="en-SG" sz="2400" b="1" i="1" dirty="0">
              <a:solidFill>
                <a:srgbClr val="000000"/>
              </a:solidFill>
              <a:latin typeface="Times New Roman" panose="02020603050405020304" pitchFamily="18" charset="0"/>
              <a:cs typeface="Times New Roman" panose="02020603050405020304" pitchFamily="18" charset="0"/>
            </a:endParaRPr>
          </a:p>
        </p:txBody>
      </p:sp>
      <p:sp>
        <p:nvSpPr>
          <p:cNvPr id="9" name="Rectangle: Rounded Corners 4">
            <a:extLst>
              <a:ext uri="{FF2B5EF4-FFF2-40B4-BE49-F238E27FC236}">
                <a16:creationId xmlns:a16="http://schemas.microsoft.com/office/drawing/2014/main" id="{F99A7317-FEAE-41CD-85D8-E619ECFD816C}"/>
              </a:ext>
            </a:extLst>
          </p:cNvPr>
          <p:cNvSpPr/>
          <p:nvPr/>
        </p:nvSpPr>
        <p:spPr>
          <a:xfrm>
            <a:off x="4160712" y="3086102"/>
            <a:ext cx="7086408" cy="5635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marL="685001" lvl="2" defTabSz="685001">
              <a:defRPr/>
            </a:pPr>
            <a:r>
              <a:rPr lang="en-SG" sz="2400" b="1" i="1" dirty="0" err="1">
                <a:solidFill>
                  <a:srgbClr val="000000"/>
                </a:solidFill>
                <a:latin typeface="Times New Roman" panose="02020603050405020304" pitchFamily="18" charset="0"/>
                <a:cs typeface="Times New Roman" panose="02020603050405020304" pitchFamily="18" charset="0"/>
              </a:rPr>
              <a:t>Có</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nhiều</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bản</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dịch</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nhất</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ra</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cùng</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một</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ngoại</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ngữ</a:t>
            </a:r>
            <a:endParaRPr lang="en-SG" sz="2400" b="1" i="1" dirty="0">
              <a:solidFill>
                <a:srgbClr val="000000"/>
              </a:solidFill>
              <a:latin typeface="Times New Roman" panose="02020603050405020304" pitchFamily="18" charset="0"/>
              <a:cs typeface="Times New Roman" panose="02020603050405020304" pitchFamily="18" charset="0"/>
            </a:endParaRPr>
          </a:p>
        </p:txBody>
      </p:sp>
      <p:sp>
        <p:nvSpPr>
          <p:cNvPr id="10" name="Rectangle: Rounded Corners 5">
            <a:extLst>
              <a:ext uri="{FF2B5EF4-FFF2-40B4-BE49-F238E27FC236}">
                <a16:creationId xmlns:a16="http://schemas.microsoft.com/office/drawing/2014/main" id="{2ED9EB8B-2FD9-4E21-886B-020059094787}"/>
              </a:ext>
            </a:extLst>
          </p:cNvPr>
          <p:cNvSpPr/>
          <p:nvPr/>
        </p:nvSpPr>
        <p:spPr>
          <a:xfrm>
            <a:off x="4127501" y="3735388"/>
            <a:ext cx="7055611" cy="5635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defTabSz="685001">
              <a:defRPr/>
            </a:pPr>
            <a:r>
              <a:rPr lang="en-SG" sz="21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Có</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nhiều</a:t>
            </a:r>
            <a:r>
              <a:rPr lang="en-SG" sz="2400" b="1" i="1" dirty="0">
                <a:solidFill>
                  <a:srgbClr val="000000"/>
                </a:solidFill>
                <a:latin typeface="Times New Roman" panose="02020603050405020304" pitchFamily="18" charset="0"/>
                <a:cs typeface="Times New Roman" panose="02020603050405020304" pitchFamily="18" charset="0"/>
              </a:rPr>
              <a:t> ng</a:t>
            </a:r>
            <a:r>
              <a:rPr lang="vi-VN" sz="2400" b="1" i="1" dirty="0">
                <a:solidFill>
                  <a:srgbClr val="000000"/>
                </a:solidFill>
                <a:latin typeface="Times New Roman" panose="02020603050405020304" pitchFamily="18" charset="0"/>
                <a:cs typeface="Times New Roman" panose="02020603050405020304" pitchFamily="18" charset="0"/>
              </a:rPr>
              <a:t>ư</a:t>
            </a:r>
            <a:r>
              <a:rPr lang="en-SG" sz="2400" b="1" i="1" dirty="0" err="1">
                <a:solidFill>
                  <a:srgbClr val="000000"/>
                </a:solidFill>
                <a:latin typeface="Times New Roman" panose="02020603050405020304" pitchFamily="18" charset="0"/>
                <a:cs typeface="Times New Roman" panose="02020603050405020304" pitchFamily="18" charset="0"/>
              </a:rPr>
              <a:t>ời</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viết</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về</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phần</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tiếp</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theo</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nhất</a:t>
            </a:r>
            <a:endParaRPr lang="en-SG" sz="2400" b="1" i="1" dirty="0">
              <a:solidFill>
                <a:srgbClr val="000000"/>
              </a:solidFill>
              <a:latin typeface="Times New Roman" panose="02020603050405020304" pitchFamily="18" charset="0"/>
              <a:cs typeface="Times New Roman" panose="02020603050405020304" pitchFamily="18" charset="0"/>
            </a:endParaRPr>
          </a:p>
        </p:txBody>
      </p:sp>
      <p:sp>
        <p:nvSpPr>
          <p:cNvPr id="11" name="Rectangle: Rounded Corners 6">
            <a:extLst>
              <a:ext uri="{FF2B5EF4-FFF2-40B4-BE49-F238E27FC236}">
                <a16:creationId xmlns:a16="http://schemas.microsoft.com/office/drawing/2014/main" id="{9F1C66DB-D27E-4DF5-AE46-17C3EA21AFDB}"/>
              </a:ext>
            </a:extLst>
          </p:cNvPr>
          <p:cNvSpPr/>
          <p:nvPr/>
        </p:nvSpPr>
        <p:spPr>
          <a:xfrm>
            <a:off x="4127501" y="4381501"/>
            <a:ext cx="7055611" cy="6000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defTabSz="685001">
              <a:defRPr/>
            </a:pPr>
            <a:r>
              <a:rPr lang="en-SG" sz="2100" b="1" i="1" dirty="0">
                <a:solidFill>
                  <a:srgbClr val="000000"/>
                </a:solidFill>
                <a:latin typeface="Times New Roman" panose="02020603050405020304" pitchFamily="18" charset="0"/>
                <a:cs typeface="Times New Roman" panose="02020603050405020304" pitchFamily="18" charset="0"/>
              </a:rPr>
              <a:t>            </a:t>
            </a:r>
            <a:r>
              <a:rPr lang="en-SG" sz="2400" b="1" i="1" dirty="0">
                <a:solidFill>
                  <a:srgbClr val="000000"/>
                </a:solidFill>
                <a:latin typeface="Times New Roman" panose="02020603050405020304" pitchFamily="18" charset="0"/>
                <a:cs typeface="Times New Roman" panose="02020603050405020304" pitchFamily="18" charset="0"/>
              </a:rPr>
              <a:t>Ng</a:t>
            </a:r>
            <a:r>
              <a:rPr lang="vi-VN" sz="2400" b="1" i="1" dirty="0">
                <a:solidFill>
                  <a:srgbClr val="000000"/>
                </a:solidFill>
                <a:latin typeface="Times New Roman" panose="02020603050405020304" pitchFamily="18" charset="0"/>
                <a:cs typeface="Times New Roman" panose="02020603050405020304" pitchFamily="18" charset="0"/>
              </a:rPr>
              <a:t>ư</a:t>
            </a:r>
            <a:r>
              <a:rPr lang="en-SG" sz="2400" b="1" i="1" dirty="0" err="1">
                <a:solidFill>
                  <a:srgbClr val="000000"/>
                </a:solidFill>
                <a:latin typeface="Times New Roman" panose="02020603050405020304" pitchFamily="18" charset="0"/>
                <a:cs typeface="Times New Roman" panose="02020603050405020304" pitchFamily="18" charset="0"/>
              </a:rPr>
              <a:t>ời</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đọc</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có</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thể</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đọc</a:t>
            </a:r>
            <a:r>
              <a:rPr lang="en-SG" sz="2400" b="1" i="1" dirty="0">
                <a:solidFill>
                  <a:srgbClr val="000000"/>
                </a:solidFill>
                <a:latin typeface="Times New Roman" panose="02020603050405020304" pitchFamily="18" charset="0"/>
                <a:cs typeface="Times New Roman" panose="02020603050405020304" pitchFamily="18" charset="0"/>
              </a:rPr>
              <a:t> ng</a:t>
            </a:r>
            <a:r>
              <a:rPr lang="vi-VN" sz="2400" b="1" i="1" dirty="0">
                <a:solidFill>
                  <a:srgbClr val="000000"/>
                </a:solidFill>
                <a:latin typeface="Times New Roman" panose="02020603050405020304" pitchFamily="18" charset="0"/>
                <a:cs typeface="Times New Roman" panose="02020603050405020304" pitchFamily="18" charset="0"/>
              </a:rPr>
              <a:t>ư</a:t>
            </a:r>
            <a:r>
              <a:rPr lang="en-SG" sz="2400" b="1" i="1" dirty="0" err="1">
                <a:solidFill>
                  <a:srgbClr val="000000"/>
                </a:solidFill>
                <a:latin typeface="Times New Roman" panose="02020603050405020304" pitchFamily="18" charset="0"/>
                <a:cs typeface="Times New Roman" panose="02020603050405020304" pitchFamily="18" charset="0"/>
              </a:rPr>
              <a:t>ợc</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từ</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cuối</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lên</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đầu</a:t>
            </a:r>
            <a:endParaRPr lang="en-SG" sz="2400" b="1" i="1" dirty="0">
              <a:solidFill>
                <a:srgbClr val="000000"/>
              </a:solidFill>
              <a:latin typeface="Times New Roman" panose="02020603050405020304" pitchFamily="18" charset="0"/>
              <a:cs typeface="Times New Roman" panose="02020603050405020304" pitchFamily="18" charset="0"/>
            </a:endParaRPr>
          </a:p>
        </p:txBody>
      </p:sp>
      <p:sp>
        <p:nvSpPr>
          <p:cNvPr id="12" name="Rectangle: Rounded Corners 7">
            <a:extLst>
              <a:ext uri="{FF2B5EF4-FFF2-40B4-BE49-F238E27FC236}">
                <a16:creationId xmlns:a16="http://schemas.microsoft.com/office/drawing/2014/main" id="{70D4982D-2A85-4C75-AB2A-6DF186BC8FC0}"/>
              </a:ext>
            </a:extLst>
          </p:cNvPr>
          <p:cNvSpPr/>
          <p:nvPr/>
        </p:nvSpPr>
        <p:spPr>
          <a:xfrm>
            <a:off x="4127501" y="5067300"/>
            <a:ext cx="7055611" cy="5984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defTabSz="685001">
              <a:defRPr/>
            </a:pPr>
            <a:r>
              <a:rPr lang="en-SG" sz="2400" b="1" i="1" dirty="0" smtClean="0">
                <a:solidFill>
                  <a:srgbClr val="000000"/>
                </a:solidFill>
                <a:latin typeface="Times New Roman" panose="02020603050405020304" pitchFamily="18" charset="0"/>
                <a:cs typeface="Times New Roman" panose="02020603050405020304" pitchFamily="18" charset="0"/>
              </a:rPr>
              <a:t>     </a:t>
            </a:r>
            <a:r>
              <a:rPr lang="en-SG" sz="2400" b="1" i="1" dirty="0" err="1" smtClean="0">
                <a:solidFill>
                  <a:srgbClr val="000000"/>
                </a:solidFill>
                <a:latin typeface="Times New Roman" panose="02020603050405020304" pitchFamily="18" charset="0"/>
                <a:cs typeface="Times New Roman" panose="02020603050405020304" pitchFamily="18" charset="0"/>
              </a:rPr>
              <a:t>Tạo</a:t>
            </a:r>
            <a:r>
              <a:rPr lang="en-SG" sz="2400" b="1" i="1" dirty="0" smtClean="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ra</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quanh</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nó</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cả</a:t>
            </a:r>
            <a:r>
              <a:rPr lang="en-SG" sz="2400" b="1" i="1" dirty="0">
                <a:solidFill>
                  <a:srgbClr val="000000"/>
                </a:solidFill>
                <a:latin typeface="Times New Roman" panose="02020603050405020304" pitchFamily="18" charset="0"/>
                <a:cs typeface="Times New Roman" panose="02020603050405020304" pitchFamily="18" charset="0"/>
              </a:rPr>
              <a:t> 1 </a:t>
            </a:r>
            <a:r>
              <a:rPr lang="en-SG" sz="2400" b="1" i="1" dirty="0" err="1">
                <a:solidFill>
                  <a:srgbClr val="000000"/>
                </a:solidFill>
                <a:latin typeface="Times New Roman" panose="02020603050405020304" pitchFamily="18" charset="0"/>
                <a:cs typeface="Times New Roman" panose="02020603050405020304" pitchFamily="18" charset="0"/>
              </a:rPr>
              <a:t>loạt</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những</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loại</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hình</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văn</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hóa</a:t>
            </a:r>
            <a:endParaRPr lang="en-SG" sz="2400" b="1" i="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74CC9-4F46-46D3-BA0F-42C7B8F177D1}"/>
              </a:ext>
            </a:extLst>
          </p:cNvPr>
          <p:cNvSpPr/>
          <p:nvPr/>
        </p:nvSpPr>
        <p:spPr>
          <a:xfrm>
            <a:off x="2209800" y="1155700"/>
            <a:ext cx="6065838" cy="561690"/>
          </a:xfrm>
          <a:prstGeom prst="rect">
            <a:avLst/>
          </a:prstGeom>
          <a:solidFill>
            <a:schemeClr val="accent5">
              <a:lumMod val="60000"/>
              <a:lumOff val="40000"/>
            </a:schemeClr>
          </a:solidFill>
        </p:spPr>
        <p:txBody>
          <a:bodyPr wrap="square" lIns="68511" tIns="34289" rIns="68511" bIns="34289">
            <a:spAutoFit/>
          </a:bodyPr>
          <a:lstStyle/>
          <a:p>
            <a:pPr defTabSz="685001">
              <a:defRPr/>
            </a:pPr>
            <a:r>
              <a:rPr lang="en-SG" sz="3200" b="1" i="1" dirty="0" err="1">
                <a:solidFill>
                  <a:srgbClr val="FFFFFF"/>
                </a:solidFill>
                <a:latin typeface="Times New Roman" panose="02020603050405020304" pitchFamily="18" charset="0"/>
                <a:cs typeface="Times New Roman" panose="02020603050405020304" pitchFamily="18" charset="0"/>
              </a:rPr>
              <a:t>Truyện</a:t>
            </a:r>
            <a:r>
              <a:rPr lang="en-SG" sz="3200" b="1" i="1" dirty="0">
                <a:solidFill>
                  <a:srgbClr val="FFFFFF"/>
                </a:solidFill>
                <a:latin typeface="Times New Roman" panose="02020603050405020304" pitchFamily="18" charset="0"/>
                <a:cs typeface="Times New Roman" panose="02020603050405020304" pitchFamily="18" charset="0"/>
              </a:rPr>
              <a:t> </a:t>
            </a:r>
            <a:r>
              <a:rPr lang="en-SG" sz="3200" b="1" i="1" dirty="0" err="1">
                <a:solidFill>
                  <a:srgbClr val="FFFFFF"/>
                </a:solidFill>
                <a:latin typeface="Times New Roman" panose="02020603050405020304" pitchFamily="18" charset="0"/>
                <a:cs typeface="Times New Roman" panose="02020603050405020304" pitchFamily="18" charset="0"/>
              </a:rPr>
              <a:t>Kiều</a:t>
            </a:r>
            <a:r>
              <a:rPr lang="en-SG" sz="3200" b="1" i="1" dirty="0">
                <a:solidFill>
                  <a:srgbClr val="FFFFFF"/>
                </a:solidFill>
                <a:latin typeface="Times New Roman" panose="02020603050405020304" pitchFamily="18" charset="0"/>
                <a:cs typeface="Times New Roman" panose="02020603050405020304" pitchFamily="18" charset="0"/>
              </a:rPr>
              <a:t> - 7 </a:t>
            </a:r>
            <a:r>
              <a:rPr lang="en-SG" sz="3200" b="1" i="1" dirty="0" err="1">
                <a:solidFill>
                  <a:srgbClr val="FFFFFF"/>
                </a:solidFill>
                <a:latin typeface="Times New Roman" panose="02020603050405020304" pitchFamily="18" charset="0"/>
                <a:cs typeface="Times New Roman" panose="02020603050405020304" pitchFamily="18" charset="0"/>
              </a:rPr>
              <a:t>kỉ</a:t>
            </a:r>
            <a:r>
              <a:rPr lang="en-SG" sz="3200" b="1" i="1" dirty="0">
                <a:solidFill>
                  <a:srgbClr val="FFFFFF"/>
                </a:solidFill>
                <a:latin typeface="Times New Roman" panose="02020603050405020304" pitchFamily="18" charset="0"/>
                <a:cs typeface="Times New Roman" panose="02020603050405020304" pitchFamily="18" charset="0"/>
              </a:rPr>
              <a:t> </a:t>
            </a:r>
            <a:r>
              <a:rPr lang="en-SG" sz="3200" b="1" i="1" dirty="0" err="1">
                <a:solidFill>
                  <a:srgbClr val="FFFFFF"/>
                </a:solidFill>
                <a:latin typeface="Times New Roman" panose="02020603050405020304" pitchFamily="18" charset="0"/>
                <a:cs typeface="Times New Roman" panose="02020603050405020304" pitchFamily="18" charset="0"/>
              </a:rPr>
              <a:t>lục</a:t>
            </a:r>
            <a:r>
              <a:rPr lang="en-SG" sz="3200" b="1" i="1" dirty="0">
                <a:solidFill>
                  <a:srgbClr val="FFFFFF"/>
                </a:solidFill>
                <a:latin typeface="Times New Roman" panose="02020603050405020304" pitchFamily="18" charset="0"/>
                <a:cs typeface="Times New Roman" panose="02020603050405020304" pitchFamily="18" charset="0"/>
              </a:rPr>
              <a:t> </a:t>
            </a:r>
            <a:r>
              <a:rPr lang="en-SG" sz="3200" b="1" i="1" dirty="0" err="1">
                <a:solidFill>
                  <a:srgbClr val="FFFFFF"/>
                </a:solidFill>
                <a:latin typeface="Times New Roman" panose="02020603050405020304" pitchFamily="18" charset="0"/>
                <a:cs typeface="Times New Roman" panose="02020603050405020304" pitchFamily="18" charset="0"/>
              </a:rPr>
              <a:t>Việt</a:t>
            </a:r>
            <a:r>
              <a:rPr lang="en-SG" sz="3200" b="1" i="1" dirty="0">
                <a:solidFill>
                  <a:srgbClr val="FFFFFF"/>
                </a:solidFill>
                <a:latin typeface="Times New Roman" panose="02020603050405020304" pitchFamily="18" charset="0"/>
                <a:cs typeface="Times New Roman" panose="02020603050405020304" pitchFamily="18" charset="0"/>
              </a:rPr>
              <a:t> Nam</a:t>
            </a:r>
          </a:p>
        </p:txBody>
      </p:sp>
      <p:sp>
        <p:nvSpPr>
          <p:cNvPr id="3" name="Rectangle: Rounded Corners 3">
            <a:extLst>
              <a:ext uri="{FF2B5EF4-FFF2-40B4-BE49-F238E27FC236}">
                <a16:creationId xmlns:a16="http://schemas.microsoft.com/office/drawing/2014/main" id="{682FB8F2-2816-4549-A4A2-52F36A7EC5CF}"/>
              </a:ext>
            </a:extLst>
          </p:cNvPr>
          <p:cNvSpPr/>
          <p:nvPr/>
        </p:nvSpPr>
        <p:spPr>
          <a:xfrm>
            <a:off x="1660526" y="1985963"/>
            <a:ext cx="5497513" cy="5826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algn="ctr" defTabSz="685001">
              <a:defRPr/>
            </a:pPr>
            <a:r>
              <a:rPr lang="en-SG" sz="2400" b="1" i="1" dirty="0">
                <a:solidFill>
                  <a:srgbClr val="000000"/>
                </a:solidFill>
                <a:latin typeface="Times New Roman" panose="02020603050405020304" pitchFamily="18" charset="0"/>
                <a:cs typeface="Times New Roman" panose="02020603050405020304" pitchFamily="18" charset="0"/>
              </a:rPr>
              <a:t>Đ</a:t>
            </a:r>
            <a:r>
              <a:rPr lang="vi-VN" sz="2400" b="1" i="1" dirty="0">
                <a:solidFill>
                  <a:srgbClr val="000000"/>
                </a:solidFill>
                <a:latin typeface="Times New Roman" panose="02020603050405020304" pitchFamily="18" charset="0"/>
                <a:cs typeface="Times New Roman" panose="02020603050405020304" pitchFamily="18" charset="0"/>
              </a:rPr>
              <a:t>ư</a:t>
            </a:r>
            <a:r>
              <a:rPr lang="en-SG" sz="2400" b="1" i="1" dirty="0">
                <a:solidFill>
                  <a:srgbClr val="000000"/>
                </a:solidFill>
                <a:latin typeface="Times New Roman" panose="02020603050405020304" pitchFamily="18" charset="0"/>
                <a:cs typeface="Times New Roman" panose="02020603050405020304" pitchFamily="18" charset="0"/>
              </a:rPr>
              <a:t>a 1 </a:t>
            </a:r>
            <a:r>
              <a:rPr lang="en-SG" sz="2400" b="1" i="1" dirty="0" err="1">
                <a:solidFill>
                  <a:srgbClr val="000000"/>
                </a:solidFill>
                <a:latin typeface="Times New Roman" panose="02020603050405020304" pitchFamily="18" charset="0"/>
                <a:cs typeface="Times New Roman" panose="02020603050405020304" pitchFamily="18" charset="0"/>
              </a:rPr>
              <a:t>nhà</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th</a:t>
            </a:r>
            <a:r>
              <a:rPr lang="vi-VN" sz="2400" b="1" i="1" dirty="0">
                <a:solidFill>
                  <a:srgbClr val="000000"/>
                </a:solidFill>
                <a:latin typeface="Times New Roman" panose="02020603050405020304" pitchFamily="18" charset="0"/>
                <a:cs typeface="Times New Roman" panose="02020603050405020304" pitchFamily="18" charset="0"/>
              </a:rPr>
              <a:t>ơ</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lên</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hàng</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danh</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nhân</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văn</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hóa</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thế</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giới</a:t>
            </a:r>
            <a:endParaRPr lang="en-SG" sz="2400" b="1" i="1" dirty="0">
              <a:solidFill>
                <a:srgbClr val="000000"/>
              </a:solidFill>
              <a:latin typeface="Times New Roman" panose="02020603050405020304" pitchFamily="18" charset="0"/>
              <a:cs typeface="Times New Roman" panose="02020603050405020304" pitchFamily="18" charset="0"/>
            </a:endParaRPr>
          </a:p>
        </p:txBody>
      </p:sp>
      <p:sp>
        <p:nvSpPr>
          <p:cNvPr id="4" name="Rectangle: Rounded Corners 8">
            <a:extLst>
              <a:ext uri="{FF2B5EF4-FFF2-40B4-BE49-F238E27FC236}">
                <a16:creationId xmlns:a16="http://schemas.microsoft.com/office/drawing/2014/main" id="{D5B41616-BD6D-4CD0-BE1F-9F7D5E5FD042}"/>
              </a:ext>
            </a:extLst>
          </p:cNvPr>
          <p:cNvSpPr/>
          <p:nvPr/>
        </p:nvSpPr>
        <p:spPr>
          <a:xfrm>
            <a:off x="7254876" y="1985964"/>
            <a:ext cx="3192463" cy="5984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algn="ctr" defTabSz="685001">
              <a:defRPr/>
            </a:pPr>
            <a:r>
              <a:rPr lang="en-SG" sz="2400" b="1" i="1" dirty="0" err="1">
                <a:solidFill>
                  <a:srgbClr val="000000"/>
                </a:solidFill>
                <a:latin typeface="Times New Roman" panose="02020603050405020304" pitchFamily="18" charset="0"/>
                <a:cs typeface="Times New Roman" panose="02020603050405020304" pitchFamily="18" charset="0"/>
              </a:rPr>
              <a:t>Nhiều</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giai</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thoại</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nhất</a:t>
            </a:r>
            <a:endParaRPr lang="en-SG" sz="2400" b="1" i="1" dirty="0">
              <a:solidFill>
                <a:srgbClr val="000000"/>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F99A7317-FEAE-41CD-85D8-E619ECFD816C}"/>
              </a:ext>
            </a:extLst>
          </p:cNvPr>
          <p:cNvSpPr/>
          <p:nvPr/>
        </p:nvSpPr>
        <p:spPr>
          <a:xfrm>
            <a:off x="1660525" y="2740026"/>
            <a:ext cx="6351588" cy="5635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marL="685001" lvl="2" indent="-685001" algn="ctr" defTabSz="685001">
              <a:defRPr/>
            </a:pPr>
            <a:r>
              <a:rPr lang="en-SG" sz="2400" b="1" i="1" dirty="0" err="1">
                <a:solidFill>
                  <a:srgbClr val="000000"/>
                </a:solidFill>
                <a:latin typeface="Times New Roman" panose="02020603050405020304" pitchFamily="18" charset="0"/>
                <a:cs typeface="Times New Roman" panose="02020603050405020304" pitchFamily="18" charset="0"/>
              </a:rPr>
              <a:t>Không</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viết</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ra</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để</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bói</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mà</a:t>
            </a:r>
            <a:r>
              <a:rPr lang="en-SG" sz="2400" b="1" i="1" dirty="0">
                <a:solidFill>
                  <a:srgbClr val="000000"/>
                </a:solidFill>
                <a:latin typeface="Times New Roman" panose="02020603050405020304" pitchFamily="18" charset="0"/>
                <a:cs typeface="Times New Roman" panose="02020603050405020304" pitchFamily="18" charset="0"/>
              </a:rPr>
              <a:t> ng</a:t>
            </a:r>
            <a:r>
              <a:rPr lang="vi-VN" sz="2400" b="1" i="1" dirty="0">
                <a:solidFill>
                  <a:srgbClr val="000000"/>
                </a:solidFill>
                <a:latin typeface="Times New Roman" panose="02020603050405020304" pitchFamily="18" charset="0"/>
                <a:cs typeface="Times New Roman" panose="02020603050405020304" pitchFamily="18" charset="0"/>
              </a:rPr>
              <a:t>ư</a:t>
            </a:r>
            <a:r>
              <a:rPr lang="en-SG" sz="2400" b="1" i="1" dirty="0" err="1">
                <a:solidFill>
                  <a:srgbClr val="000000"/>
                </a:solidFill>
                <a:latin typeface="Times New Roman" panose="02020603050405020304" pitchFamily="18" charset="0"/>
                <a:cs typeface="Times New Roman" panose="02020603050405020304" pitchFamily="18" charset="0"/>
              </a:rPr>
              <a:t>ời</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dân</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vẫn</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dùng</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để</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bói</a:t>
            </a:r>
            <a:endParaRPr lang="en-SG" sz="2400" b="1" i="1" dirty="0">
              <a:solidFill>
                <a:srgbClr val="000000"/>
              </a:solidFill>
              <a:latin typeface="Times New Roman" panose="02020603050405020304" pitchFamily="18" charset="0"/>
              <a:cs typeface="Times New Roman" panose="02020603050405020304" pitchFamily="18" charset="0"/>
            </a:endParaRPr>
          </a:p>
        </p:txBody>
      </p:sp>
      <p:sp>
        <p:nvSpPr>
          <p:cNvPr id="6" name="Rectangle: Rounded Corners 7">
            <a:extLst>
              <a:ext uri="{FF2B5EF4-FFF2-40B4-BE49-F238E27FC236}">
                <a16:creationId xmlns:a16="http://schemas.microsoft.com/office/drawing/2014/main" id="{70D4982D-2A85-4C75-AB2A-6DF186BC8FC0}"/>
              </a:ext>
            </a:extLst>
          </p:cNvPr>
          <p:cNvSpPr/>
          <p:nvPr/>
        </p:nvSpPr>
        <p:spPr>
          <a:xfrm>
            <a:off x="8275638" y="2681289"/>
            <a:ext cx="2171700" cy="12350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algn="ctr" defTabSz="685001">
              <a:defRPr/>
            </a:pPr>
            <a:r>
              <a:rPr lang="en-SG" sz="2400" b="1" i="1" dirty="0" err="1">
                <a:solidFill>
                  <a:srgbClr val="000000"/>
                </a:solidFill>
                <a:latin typeface="Times New Roman" panose="02020603050405020304" pitchFamily="18" charset="0"/>
                <a:cs typeface="Times New Roman" panose="02020603050405020304" pitchFamily="18" charset="0"/>
              </a:rPr>
              <a:t>Có</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hàng</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nghìn</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cuốn</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sách</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đề</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cập</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đến</a:t>
            </a:r>
            <a:endParaRPr lang="en-SG" sz="2400" b="1" i="1" dirty="0">
              <a:solidFill>
                <a:srgbClr val="000000"/>
              </a:solidFill>
              <a:latin typeface="Times New Roman" panose="02020603050405020304" pitchFamily="18" charset="0"/>
              <a:cs typeface="Times New Roman" panose="02020603050405020304" pitchFamily="18" charset="0"/>
            </a:endParaRPr>
          </a:p>
        </p:txBody>
      </p:sp>
      <p:sp>
        <p:nvSpPr>
          <p:cNvPr id="7" name="Rectangle: Rounded Corners 5">
            <a:extLst>
              <a:ext uri="{FF2B5EF4-FFF2-40B4-BE49-F238E27FC236}">
                <a16:creationId xmlns:a16="http://schemas.microsoft.com/office/drawing/2014/main" id="{2ED9EB8B-2FD9-4E21-886B-020059094787}"/>
              </a:ext>
            </a:extLst>
          </p:cNvPr>
          <p:cNvSpPr/>
          <p:nvPr/>
        </p:nvSpPr>
        <p:spPr>
          <a:xfrm>
            <a:off x="1660526" y="3360738"/>
            <a:ext cx="6435725" cy="5635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algn="ctr" defTabSz="685001">
              <a:defRPr/>
            </a:pPr>
            <a:r>
              <a:rPr lang="en-US" sz="2400" b="1" i="1" dirty="0" err="1">
                <a:solidFill>
                  <a:srgbClr val="000000"/>
                </a:solidFill>
                <a:latin typeface="Times New Roman" panose="02020603050405020304" pitchFamily="18" charset="0"/>
                <a:cs typeface="Times New Roman" panose="02020603050405020304" pitchFamily="18" charset="0"/>
              </a:rPr>
              <a:t>Có</a:t>
            </a:r>
            <a:r>
              <a:rPr lang="en-US" sz="2400" b="1" i="1" dirty="0">
                <a:solidFill>
                  <a:srgbClr val="000000"/>
                </a:solidFill>
                <a:latin typeface="Times New Roman" panose="02020603050405020304" pitchFamily="18" charset="0"/>
                <a:cs typeface="Times New Roman" panose="02020603050405020304" pitchFamily="18" charset="0"/>
              </a:rPr>
              <a:t> đ</a:t>
            </a:r>
            <a:r>
              <a:rPr lang="vi-VN" sz="2400" b="1" i="1" dirty="0">
                <a:solidFill>
                  <a:srgbClr val="000000"/>
                </a:solidFill>
                <a:latin typeface="Times New Roman" panose="02020603050405020304" pitchFamily="18" charset="0"/>
                <a:cs typeface="Times New Roman" panose="02020603050405020304" pitchFamily="18" charset="0"/>
              </a:rPr>
              <a:t>ư</a:t>
            </a:r>
            <a:r>
              <a:rPr lang="en-US" sz="2400" b="1" i="1" dirty="0" err="1">
                <a:solidFill>
                  <a:srgbClr val="000000"/>
                </a:solidFill>
                <a:latin typeface="Times New Roman" panose="02020603050405020304" pitchFamily="18" charset="0"/>
                <a:cs typeface="Times New Roman" panose="02020603050405020304" pitchFamily="18" charset="0"/>
              </a:rPr>
              <a:t>ợc</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hiện</a:t>
            </a:r>
            <a:r>
              <a:rPr lang="en-US" sz="2400" b="1" i="1" dirty="0">
                <a:solidFill>
                  <a:srgbClr val="000000"/>
                </a:solidFill>
                <a:latin typeface="Times New Roman" panose="02020603050405020304" pitchFamily="18" charset="0"/>
                <a:cs typeface="Times New Roman" panose="02020603050405020304" pitchFamily="18" charset="0"/>
              </a:rPr>
              <a:t> t</a:t>
            </a:r>
            <a:r>
              <a:rPr lang="vi-VN" sz="2400" b="1" i="1" dirty="0">
                <a:solidFill>
                  <a:srgbClr val="000000"/>
                </a:solidFill>
                <a:latin typeface="Times New Roman" panose="02020603050405020304" pitchFamily="18" charset="0"/>
                <a:cs typeface="Times New Roman" panose="02020603050405020304" pitchFamily="18" charset="0"/>
              </a:rPr>
              <a:t>ư</a:t>
            </a:r>
            <a:r>
              <a:rPr lang="en-US" sz="2400" b="1" i="1" dirty="0" err="1">
                <a:solidFill>
                  <a:srgbClr val="000000"/>
                </a:solidFill>
                <a:latin typeface="Times New Roman" panose="02020603050405020304" pitchFamily="18" charset="0"/>
                <a:cs typeface="Times New Roman" panose="02020603050405020304" pitchFamily="18" charset="0"/>
              </a:rPr>
              <a:t>ợng</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vịnh</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Kiều</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thành</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hàng</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ngàn</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bài</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th</a:t>
            </a:r>
            <a:r>
              <a:rPr lang="vi-VN" sz="2400" b="1" i="1" dirty="0">
                <a:solidFill>
                  <a:srgbClr val="000000"/>
                </a:solidFill>
                <a:latin typeface="Times New Roman" panose="02020603050405020304" pitchFamily="18" charset="0"/>
                <a:cs typeface="Times New Roman" panose="02020603050405020304" pitchFamily="18" charset="0"/>
              </a:rPr>
              <a:t>ơ</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vịnh</a:t>
            </a:r>
            <a:endParaRPr lang="en-SG" sz="2400" b="1" i="1" dirty="0">
              <a:solidFill>
                <a:srgbClr val="000000"/>
              </a:solidFill>
              <a:latin typeface="Times New Roman" panose="02020603050405020304" pitchFamily="18" charset="0"/>
              <a:cs typeface="Times New Roman" panose="02020603050405020304" pitchFamily="18" charset="0"/>
            </a:endParaRPr>
          </a:p>
        </p:txBody>
      </p:sp>
      <p:sp>
        <p:nvSpPr>
          <p:cNvPr id="8" name="Rectangle: Rounded Corners 6">
            <a:extLst>
              <a:ext uri="{FF2B5EF4-FFF2-40B4-BE49-F238E27FC236}">
                <a16:creationId xmlns:a16="http://schemas.microsoft.com/office/drawing/2014/main" id="{9F1C66DB-D27E-4DF5-AE46-17C3EA21AFDB}"/>
              </a:ext>
            </a:extLst>
          </p:cNvPr>
          <p:cNvSpPr/>
          <p:nvPr/>
        </p:nvSpPr>
        <p:spPr>
          <a:xfrm>
            <a:off x="1660525" y="4025900"/>
            <a:ext cx="8764588" cy="5984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algn="ctr" defTabSz="685001">
              <a:defRPr/>
            </a:pPr>
            <a:r>
              <a:rPr lang="en-US" sz="2400" b="1" i="1" dirty="0" err="1">
                <a:solidFill>
                  <a:srgbClr val="000000"/>
                </a:solidFill>
                <a:latin typeface="Times New Roman" panose="02020603050405020304" pitchFamily="18" charset="0"/>
                <a:cs typeface="Times New Roman" panose="02020603050405020304" pitchFamily="18" charset="0"/>
              </a:rPr>
              <a:t>Bộ</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phim</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đầu</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tiên</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của</a:t>
            </a:r>
            <a:r>
              <a:rPr lang="en-US" sz="2400" b="1" i="1" dirty="0">
                <a:solidFill>
                  <a:srgbClr val="000000"/>
                </a:solidFill>
                <a:latin typeface="Times New Roman" panose="02020603050405020304" pitchFamily="18" charset="0"/>
                <a:cs typeface="Times New Roman" panose="02020603050405020304" pitchFamily="18" charset="0"/>
              </a:rPr>
              <a:t> VN ra </a:t>
            </a:r>
            <a:r>
              <a:rPr lang="en-US" sz="2400" b="1" i="1" dirty="0" err="1">
                <a:solidFill>
                  <a:srgbClr val="000000"/>
                </a:solidFill>
                <a:latin typeface="Times New Roman" panose="02020603050405020304" pitchFamily="18" charset="0"/>
                <a:cs typeface="Times New Roman" panose="02020603050405020304" pitchFamily="18" charset="0"/>
              </a:rPr>
              <a:t>đời</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năm</a:t>
            </a:r>
            <a:r>
              <a:rPr lang="en-US" sz="2400" b="1" i="1" dirty="0">
                <a:solidFill>
                  <a:srgbClr val="000000"/>
                </a:solidFill>
                <a:latin typeface="Times New Roman" panose="02020603050405020304" pitchFamily="18" charset="0"/>
                <a:cs typeface="Times New Roman" panose="02020603050405020304" pitchFamily="18" charset="0"/>
              </a:rPr>
              <a:t> 1924 </a:t>
            </a:r>
            <a:r>
              <a:rPr lang="en-US" sz="2400" b="1" i="1" dirty="0" err="1">
                <a:solidFill>
                  <a:srgbClr val="000000"/>
                </a:solidFill>
                <a:latin typeface="Times New Roman" panose="02020603050405020304" pitchFamily="18" charset="0"/>
                <a:cs typeface="Times New Roman" panose="02020603050405020304" pitchFamily="18" charset="0"/>
              </a:rPr>
              <a:t>tại</a:t>
            </a:r>
            <a:r>
              <a:rPr lang="en-US" sz="2400" b="1" i="1" dirty="0">
                <a:solidFill>
                  <a:srgbClr val="000000"/>
                </a:solidFill>
                <a:latin typeface="Times New Roman" panose="02020603050405020304" pitchFamily="18" charset="0"/>
                <a:cs typeface="Times New Roman" panose="02020603050405020304" pitchFamily="18" charset="0"/>
              </a:rPr>
              <a:t> HN </a:t>
            </a:r>
            <a:r>
              <a:rPr lang="en-US" sz="2400" b="1" i="1" dirty="0" err="1">
                <a:solidFill>
                  <a:srgbClr val="000000"/>
                </a:solidFill>
                <a:latin typeface="Times New Roman" panose="02020603050405020304" pitchFamily="18" charset="0"/>
                <a:cs typeface="Times New Roman" panose="02020603050405020304" pitchFamily="18" charset="0"/>
              </a:rPr>
              <a:t>mang</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tên</a:t>
            </a:r>
            <a:r>
              <a:rPr lang="en-US" sz="2400" b="1" i="1" dirty="0">
                <a:solidFill>
                  <a:srgbClr val="000000"/>
                </a:solidFill>
                <a:latin typeface="Times New Roman" panose="02020603050405020304" pitchFamily="18" charset="0"/>
                <a:cs typeface="Times New Roman" panose="02020603050405020304" pitchFamily="18" charset="0"/>
              </a:rPr>
              <a:t> Kim </a:t>
            </a:r>
            <a:r>
              <a:rPr lang="en-US" sz="2400" b="1" i="1" dirty="0" err="1">
                <a:solidFill>
                  <a:srgbClr val="000000"/>
                </a:solidFill>
                <a:latin typeface="Times New Roman" panose="02020603050405020304" pitchFamily="18" charset="0"/>
                <a:cs typeface="Times New Roman" panose="02020603050405020304" pitchFamily="18" charset="0"/>
              </a:rPr>
              <a:t>Vân</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Kiều</a:t>
            </a:r>
            <a:endParaRPr lang="en-SG" sz="2400" b="1" i="1" dirty="0">
              <a:solidFill>
                <a:srgbClr val="000000"/>
              </a:solidFill>
              <a:latin typeface="Times New Roman" panose="02020603050405020304" pitchFamily="18" charset="0"/>
              <a:cs typeface="Times New Roman" panose="02020603050405020304" pitchFamily="18" charset="0"/>
            </a:endParaRPr>
          </a:p>
        </p:txBody>
      </p:sp>
      <p:sp>
        <p:nvSpPr>
          <p:cNvPr id="9" name="Rectangle: Rounded Corners 11">
            <a:extLst>
              <a:ext uri="{FF2B5EF4-FFF2-40B4-BE49-F238E27FC236}">
                <a16:creationId xmlns:a16="http://schemas.microsoft.com/office/drawing/2014/main" id="{4B98D56C-F35C-4DA3-BB35-B2EB4794093A}"/>
              </a:ext>
            </a:extLst>
          </p:cNvPr>
          <p:cNvSpPr/>
          <p:nvPr/>
        </p:nvSpPr>
        <p:spPr>
          <a:xfrm>
            <a:off x="1660526" y="4746624"/>
            <a:ext cx="8786812" cy="14712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algn="ctr" defTabSz="685001">
              <a:defRPr/>
            </a:pPr>
            <a:r>
              <a:rPr lang="en-SG" sz="2400" b="1" i="1" dirty="0" err="1">
                <a:solidFill>
                  <a:srgbClr val="000000"/>
                </a:solidFill>
                <a:latin typeface="Times New Roman" panose="02020603050405020304" pitchFamily="18" charset="0"/>
                <a:cs typeface="Times New Roman" panose="02020603050405020304" pitchFamily="18" charset="0"/>
              </a:rPr>
              <a:t>Là</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cuốn</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sách</a:t>
            </a:r>
            <a:r>
              <a:rPr lang="en-SG" sz="2400" b="1" i="1" dirty="0">
                <a:solidFill>
                  <a:srgbClr val="000000"/>
                </a:solidFill>
                <a:latin typeface="Times New Roman" panose="02020603050405020304" pitchFamily="18" charset="0"/>
                <a:cs typeface="Times New Roman" panose="02020603050405020304" pitchFamily="18" charset="0"/>
              </a:rPr>
              <a:t> đ</a:t>
            </a:r>
            <a:r>
              <a:rPr lang="vi-VN" sz="2400" b="1" i="1" dirty="0">
                <a:solidFill>
                  <a:srgbClr val="000000"/>
                </a:solidFill>
                <a:latin typeface="Times New Roman" panose="02020603050405020304" pitchFamily="18" charset="0"/>
                <a:cs typeface="Times New Roman" panose="02020603050405020304" pitchFamily="18" charset="0"/>
              </a:rPr>
              <a:t>ư</a:t>
            </a:r>
            <a:r>
              <a:rPr lang="en-SG" sz="2400" b="1" i="1" dirty="0" err="1">
                <a:solidFill>
                  <a:srgbClr val="000000"/>
                </a:solidFill>
                <a:latin typeface="Times New Roman" panose="02020603050405020304" pitchFamily="18" charset="0"/>
                <a:cs typeface="Times New Roman" panose="02020603050405020304" pitchFamily="18" charset="0"/>
              </a:rPr>
              <a:t>ợc</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viết</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và</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đóng</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thành</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Truyện</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Kiều</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độc</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bản</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bằng</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chữ</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quốc</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ngữ</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nặng</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nhất</a:t>
            </a:r>
            <a:r>
              <a:rPr lang="en-SG" sz="2400" b="1" i="1" dirty="0">
                <a:solidFill>
                  <a:srgbClr val="000000"/>
                </a:solidFill>
                <a:latin typeface="Times New Roman" panose="02020603050405020304" pitchFamily="18" charset="0"/>
                <a:cs typeface="Times New Roman" panose="02020603050405020304" pitchFamily="18" charset="0"/>
              </a:rPr>
              <a:t> ở VN do </a:t>
            </a:r>
            <a:r>
              <a:rPr lang="en-SG" sz="2400" b="1" i="1" dirty="0" err="1">
                <a:solidFill>
                  <a:srgbClr val="000000"/>
                </a:solidFill>
                <a:latin typeface="Times New Roman" panose="02020603050405020304" pitchFamily="18" charset="0"/>
                <a:cs typeface="Times New Roman" panose="02020603050405020304" pitchFamily="18" charset="0"/>
              </a:rPr>
              <a:t>nhà</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th</a:t>
            </a:r>
            <a:r>
              <a:rPr lang="vi-VN" sz="2400" b="1" i="1" dirty="0">
                <a:solidFill>
                  <a:srgbClr val="000000"/>
                </a:solidFill>
                <a:latin typeface="Times New Roman" panose="02020603050405020304" pitchFamily="18" charset="0"/>
                <a:cs typeface="Times New Roman" panose="02020603050405020304" pitchFamily="18" charset="0"/>
              </a:rPr>
              <a:t>ư</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pháp</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Nguyễn</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Đình</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thực</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hiện</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nặng</a:t>
            </a:r>
            <a:r>
              <a:rPr lang="en-SG" sz="2400" b="1" i="1" dirty="0">
                <a:solidFill>
                  <a:srgbClr val="000000"/>
                </a:solidFill>
                <a:latin typeface="Times New Roman" panose="02020603050405020304" pitchFamily="18" charset="0"/>
                <a:cs typeface="Times New Roman" panose="02020603050405020304" pitchFamily="18" charset="0"/>
              </a:rPr>
              <a:t> 50kg, </a:t>
            </a:r>
            <a:r>
              <a:rPr lang="en-SG" sz="2400" b="1" i="1" dirty="0" err="1">
                <a:solidFill>
                  <a:srgbClr val="000000"/>
                </a:solidFill>
                <a:latin typeface="Times New Roman" panose="02020603050405020304" pitchFamily="18" charset="0"/>
                <a:cs typeface="Times New Roman" panose="02020603050405020304" pitchFamily="18" charset="0"/>
              </a:rPr>
              <a:t>trên</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khổ</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giấy</a:t>
            </a:r>
            <a:r>
              <a:rPr lang="en-SG" sz="2400" b="1" i="1" dirty="0">
                <a:solidFill>
                  <a:srgbClr val="000000"/>
                </a:solidFill>
                <a:latin typeface="Times New Roman" panose="02020603050405020304" pitchFamily="18" charset="0"/>
                <a:cs typeface="Times New Roman" panose="02020603050405020304" pitchFamily="18" charset="0"/>
              </a:rPr>
              <a:t> 1m x 1,6m; </a:t>
            </a:r>
            <a:r>
              <a:rPr lang="en-SG" sz="2400" b="1" i="1" dirty="0" err="1">
                <a:solidFill>
                  <a:srgbClr val="000000"/>
                </a:solidFill>
                <a:latin typeface="Times New Roman" panose="02020603050405020304" pitchFamily="18" charset="0"/>
                <a:cs typeface="Times New Roman" panose="02020603050405020304" pitchFamily="18" charset="0"/>
              </a:rPr>
              <a:t>hiện</a:t>
            </a:r>
            <a:r>
              <a:rPr lang="en-SG" sz="2400" b="1" i="1" dirty="0">
                <a:solidFill>
                  <a:srgbClr val="000000"/>
                </a:solidFill>
                <a:latin typeface="Times New Roman" panose="02020603050405020304" pitchFamily="18" charset="0"/>
                <a:cs typeface="Times New Roman" panose="02020603050405020304" pitchFamily="18" charset="0"/>
              </a:rPr>
              <a:t> tr</a:t>
            </a:r>
            <a:r>
              <a:rPr lang="vi-VN" sz="2400" b="1" i="1" dirty="0">
                <a:solidFill>
                  <a:srgbClr val="000000"/>
                </a:solidFill>
                <a:latin typeface="Times New Roman" panose="02020603050405020304" pitchFamily="18" charset="0"/>
                <a:cs typeface="Times New Roman" panose="02020603050405020304" pitchFamily="18" charset="0"/>
              </a:rPr>
              <a:t>ư</a:t>
            </a:r>
            <a:r>
              <a:rPr lang="en-SG" sz="2400" b="1" i="1" dirty="0">
                <a:solidFill>
                  <a:srgbClr val="000000"/>
                </a:solidFill>
                <a:latin typeface="Times New Roman" panose="02020603050405020304" pitchFamily="18" charset="0"/>
                <a:cs typeface="Times New Roman" panose="02020603050405020304" pitchFamily="18" charset="0"/>
              </a:rPr>
              <a:t>ng </a:t>
            </a:r>
            <a:r>
              <a:rPr lang="en-SG" sz="2400" b="1" i="1" dirty="0" err="1">
                <a:solidFill>
                  <a:srgbClr val="000000"/>
                </a:solidFill>
                <a:latin typeface="Times New Roman" panose="02020603050405020304" pitchFamily="18" charset="0"/>
                <a:cs typeface="Times New Roman" panose="02020603050405020304" pitchFamily="18" charset="0"/>
              </a:rPr>
              <a:t>bày</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tại</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Khu</a:t>
            </a:r>
            <a:r>
              <a:rPr lang="en-SG" sz="2400" b="1" i="1" dirty="0">
                <a:solidFill>
                  <a:srgbClr val="000000"/>
                </a:solidFill>
                <a:latin typeface="Times New Roman" panose="02020603050405020304" pitchFamily="18" charset="0"/>
                <a:cs typeface="Times New Roman" panose="02020603050405020304" pitchFamily="18" charset="0"/>
              </a:rPr>
              <a:t> di </a:t>
            </a:r>
            <a:r>
              <a:rPr lang="en-SG" sz="2400" b="1" i="1" dirty="0" err="1">
                <a:solidFill>
                  <a:srgbClr val="000000"/>
                </a:solidFill>
                <a:latin typeface="Times New Roman" panose="02020603050405020304" pitchFamily="18" charset="0"/>
                <a:cs typeface="Times New Roman" panose="02020603050405020304" pitchFamily="18" charset="0"/>
              </a:rPr>
              <a:t>tích</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Nguyễn</a:t>
            </a:r>
            <a:r>
              <a:rPr lang="en-SG" sz="2400" b="1" i="1" dirty="0">
                <a:solidFill>
                  <a:srgbClr val="000000"/>
                </a:solidFill>
                <a:latin typeface="Times New Roman" panose="02020603050405020304" pitchFamily="18" charset="0"/>
                <a:cs typeface="Times New Roman" panose="02020603050405020304" pitchFamily="18" charset="0"/>
              </a:rPr>
              <a:t> Du </a:t>
            </a:r>
            <a:r>
              <a:rPr lang="en-SG" sz="2400" b="1" i="1" dirty="0" err="1">
                <a:solidFill>
                  <a:srgbClr val="000000"/>
                </a:solidFill>
                <a:latin typeface="Times New Roman" panose="02020603050405020304" pitchFamily="18" charset="0"/>
                <a:cs typeface="Times New Roman" panose="02020603050405020304" pitchFamily="18" charset="0"/>
              </a:rPr>
              <a:t>huyện</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Nghi</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xuân</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Hà</a:t>
            </a:r>
            <a:r>
              <a:rPr lang="en-SG" sz="2400" b="1" i="1" dirty="0">
                <a:solidFill>
                  <a:srgbClr val="000000"/>
                </a:solidFill>
                <a:latin typeface="Times New Roman" panose="02020603050405020304" pitchFamily="18" charset="0"/>
                <a:cs typeface="Times New Roman" panose="02020603050405020304" pitchFamily="18" charset="0"/>
              </a:rPr>
              <a:t> </a:t>
            </a:r>
            <a:r>
              <a:rPr lang="en-SG" sz="2400" b="1" i="1" dirty="0" err="1">
                <a:solidFill>
                  <a:srgbClr val="000000"/>
                </a:solidFill>
                <a:latin typeface="Times New Roman" panose="02020603050405020304" pitchFamily="18" charset="0"/>
                <a:cs typeface="Times New Roman" panose="02020603050405020304" pitchFamily="18" charset="0"/>
              </a:rPr>
              <a:t>Tĩnh</a:t>
            </a:r>
            <a:endParaRPr lang="en-SG" sz="2400" b="1" i="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438725" y="29455"/>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575611" y="147159"/>
            <a:ext cx="1177664" cy="1207244"/>
          </a:xfrm>
          <a:prstGeom prst="rect">
            <a:avLst/>
          </a:prstGeom>
        </p:spPr>
      </p:pic>
      <p:grpSp>
        <p:nvGrpSpPr>
          <p:cNvPr id="12" name="组合 11">
            <a:extLst>
              <a:ext uri="{FF2B5EF4-FFF2-40B4-BE49-F238E27FC236}">
                <a16:creationId xmlns:a16="http://schemas.microsoft.com/office/drawing/2014/main" id="{10E85385-C16E-4881-B192-673FD2B585DE}"/>
              </a:ext>
            </a:extLst>
          </p:cNvPr>
          <p:cNvGrpSpPr/>
          <p:nvPr/>
        </p:nvGrpSpPr>
        <p:grpSpPr>
          <a:xfrm>
            <a:off x="1262668" y="1243325"/>
            <a:ext cx="850599" cy="855022"/>
            <a:chOff x="6204" y="2853"/>
            <a:chExt cx="2256" cy="2232"/>
          </a:xfrm>
        </p:grpSpPr>
        <p:sp>
          <p:nvSpPr>
            <p:cNvPr id="13" name="任意多边形 18">
              <a:extLst>
                <a:ext uri="{FF2B5EF4-FFF2-40B4-BE49-F238E27FC236}">
                  <a16:creationId xmlns:a16="http://schemas.microsoft.com/office/drawing/2014/main" id="{C5DA900A-AC37-46D7-91E7-3FEE78211D1F}"/>
                </a:ext>
              </a:extLst>
            </p:cNvPr>
            <p:cNvSpPr/>
            <p:nvPr/>
          </p:nvSpPr>
          <p:spPr bwMode="auto">
            <a:xfrm rot="5400000">
              <a:off x="6844" y="4061"/>
              <a:ext cx="976" cy="9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srgbClr val="000000"/>
                </a:solidFill>
                <a:effectLst/>
                <a:uLnTx/>
                <a:uFillTx/>
                <a:latin typeface="印品黑体" panose="00000500000000000000" pitchFamily="2" charset="-122"/>
                <a:ea typeface="印品黑体" panose="00000500000000000000" pitchFamily="2" charset="-122"/>
                <a:cs typeface="+mn-cs"/>
              </a:endParaRPr>
            </a:p>
          </p:txBody>
        </p:sp>
        <p:sp>
          <p:nvSpPr>
            <p:cNvPr id="15" name="空心弧 14">
              <a:extLst>
                <a:ext uri="{FF2B5EF4-FFF2-40B4-BE49-F238E27FC236}">
                  <a16:creationId xmlns:a16="http://schemas.microsoft.com/office/drawing/2014/main" id="{6F8E2544-7FB2-4C58-B5E4-61778171D87F}"/>
                </a:ext>
              </a:extLst>
            </p:cNvPr>
            <p:cNvSpPr/>
            <p:nvPr/>
          </p:nvSpPr>
          <p:spPr>
            <a:xfrm rot="1250443">
              <a:off x="6204" y="2853"/>
              <a:ext cx="2256" cy="2232"/>
            </a:xfrm>
            <a:prstGeom prst="blockArc">
              <a:avLst>
                <a:gd name="adj1" fmla="val 10800000"/>
                <a:gd name="adj2" fmla="val 19193946"/>
                <a:gd name="adj3" fmla="val 43860"/>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srgbClr val="000000"/>
                </a:solidFill>
                <a:effectLst/>
                <a:uLnTx/>
                <a:uFillTx/>
                <a:latin typeface="印品黑体" panose="00000500000000000000" pitchFamily="2" charset="-122"/>
                <a:ea typeface="印品黑体" panose="00000500000000000000" pitchFamily="2" charset="-122"/>
                <a:cs typeface="+mn-cs"/>
              </a:endParaRPr>
            </a:p>
          </p:txBody>
        </p:sp>
      </p:grpSp>
      <p:grpSp>
        <p:nvGrpSpPr>
          <p:cNvPr id="18" name="组合 17">
            <a:extLst>
              <a:ext uri="{FF2B5EF4-FFF2-40B4-BE49-F238E27FC236}">
                <a16:creationId xmlns:a16="http://schemas.microsoft.com/office/drawing/2014/main" id="{62244E86-98C0-467F-9EF7-4A011E2DC43A}"/>
              </a:ext>
            </a:extLst>
          </p:cNvPr>
          <p:cNvGrpSpPr/>
          <p:nvPr/>
        </p:nvGrpSpPr>
        <p:grpSpPr>
          <a:xfrm>
            <a:off x="4412914" y="2661238"/>
            <a:ext cx="1025355" cy="1014447"/>
            <a:chOff x="6204" y="2853"/>
            <a:chExt cx="2256" cy="2232"/>
          </a:xfrm>
        </p:grpSpPr>
        <p:sp>
          <p:nvSpPr>
            <p:cNvPr id="20" name="任意多边形 10">
              <a:extLst>
                <a:ext uri="{FF2B5EF4-FFF2-40B4-BE49-F238E27FC236}">
                  <a16:creationId xmlns:a16="http://schemas.microsoft.com/office/drawing/2014/main" id="{5C5CDA4C-3980-466D-81F5-91E562279C96}"/>
                </a:ext>
              </a:extLst>
            </p:cNvPr>
            <p:cNvSpPr/>
            <p:nvPr/>
          </p:nvSpPr>
          <p:spPr bwMode="auto">
            <a:xfrm rot="5400000">
              <a:off x="6844" y="4061"/>
              <a:ext cx="976" cy="9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srgbClr val="000000"/>
                </a:solidFill>
                <a:effectLst/>
                <a:uLnTx/>
                <a:uFillTx/>
                <a:latin typeface="印品黑体" panose="00000500000000000000" pitchFamily="2" charset="-122"/>
                <a:ea typeface="印品黑体" panose="00000500000000000000" pitchFamily="2" charset="-122"/>
                <a:cs typeface="+mn-cs"/>
              </a:endParaRPr>
            </a:p>
          </p:txBody>
        </p:sp>
        <p:sp>
          <p:nvSpPr>
            <p:cNvPr id="21" name="空心弧 20">
              <a:extLst>
                <a:ext uri="{FF2B5EF4-FFF2-40B4-BE49-F238E27FC236}">
                  <a16:creationId xmlns:a16="http://schemas.microsoft.com/office/drawing/2014/main" id="{ABF716FE-2458-4F82-8C55-DFB88E8EC098}"/>
                </a:ext>
              </a:extLst>
            </p:cNvPr>
            <p:cNvSpPr/>
            <p:nvPr/>
          </p:nvSpPr>
          <p:spPr>
            <a:xfrm rot="1250443">
              <a:off x="6204" y="2853"/>
              <a:ext cx="2256" cy="2232"/>
            </a:xfrm>
            <a:prstGeom prst="blockArc">
              <a:avLst>
                <a:gd name="adj1" fmla="val 10800000"/>
                <a:gd name="adj2" fmla="val 19193946"/>
                <a:gd name="adj3" fmla="val 43860"/>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srgbClr val="000000"/>
                </a:solidFill>
                <a:effectLst/>
                <a:uLnTx/>
                <a:uFillTx/>
                <a:latin typeface="印品黑体" panose="00000500000000000000" pitchFamily="2" charset="-122"/>
                <a:ea typeface="印品黑体" panose="00000500000000000000" pitchFamily="2" charset="-122"/>
                <a:cs typeface="+mn-cs"/>
              </a:endParaRPr>
            </a:p>
          </p:txBody>
        </p:sp>
      </p:grpSp>
      <p:grpSp>
        <p:nvGrpSpPr>
          <p:cNvPr id="22" name="组合 21">
            <a:extLst>
              <a:ext uri="{FF2B5EF4-FFF2-40B4-BE49-F238E27FC236}">
                <a16:creationId xmlns:a16="http://schemas.microsoft.com/office/drawing/2014/main" id="{B5B58A14-A707-40CE-976A-87D9C77C3180}"/>
              </a:ext>
            </a:extLst>
          </p:cNvPr>
          <p:cNvGrpSpPr/>
          <p:nvPr/>
        </p:nvGrpSpPr>
        <p:grpSpPr>
          <a:xfrm>
            <a:off x="6510278" y="1669970"/>
            <a:ext cx="1025355" cy="1014447"/>
            <a:chOff x="6204" y="2853"/>
            <a:chExt cx="2256" cy="2232"/>
          </a:xfrm>
        </p:grpSpPr>
        <p:sp>
          <p:nvSpPr>
            <p:cNvPr id="23" name="任意多边形 19">
              <a:extLst>
                <a:ext uri="{FF2B5EF4-FFF2-40B4-BE49-F238E27FC236}">
                  <a16:creationId xmlns:a16="http://schemas.microsoft.com/office/drawing/2014/main" id="{28911C86-309E-447F-8924-1A5EBF5BBD38}"/>
                </a:ext>
              </a:extLst>
            </p:cNvPr>
            <p:cNvSpPr/>
            <p:nvPr/>
          </p:nvSpPr>
          <p:spPr bwMode="auto">
            <a:xfrm rot="5400000">
              <a:off x="6844" y="4061"/>
              <a:ext cx="976" cy="9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srgbClr val="000000"/>
                </a:solidFill>
                <a:effectLst/>
                <a:uLnTx/>
                <a:uFillTx/>
                <a:latin typeface="印品黑体" panose="00000500000000000000" pitchFamily="2" charset="-122"/>
                <a:ea typeface="印品黑体" panose="00000500000000000000" pitchFamily="2" charset="-122"/>
                <a:cs typeface="+mn-cs"/>
              </a:endParaRPr>
            </a:p>
          </p:txBody>
        </p:sp>
        <p:sp>
          <p:nvSpPr>
            <p:cNvPr id="25" name="空心弧 24">
              <a:extLst>
                <a:ext uri="{FF2B5EF4-FFF2-40B4-BE49-F238E27FC236}">
                  <a16:creationId xmlns:a16="http://schemas.microsoft.com/office/drawing/2014/main" id="{962EA11D-C080-4C6C-8EF8-1C79971C8E94}"/>
                </a:ext>
              </a:extLst>
            </p:cNvPr>
            <p:cNvSpPr/>
            <p:nvPr/>
          </p:nvSpPr>
          <p:spPr>
            <a:xfrm rot="1250443">
              <a:off x="6204" y="2853"/>
              <a:ext cx="2256" cy="2232"/>
            </a:xfrm>
            <a:prstGeom prst="blockArc">
              <a:avLst>
                <a:gd name="adj1" fmla="val 10800000"/>
                <a:gd name="adj2" fmla="val 19193946"/>
                <a:gd name="adj3" fmla="val 43860"/>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srgbClr val="000000"/>
                </a:solidFill>
                <a:effectLst/>
                <a:uLnTx/>
                <a:uFillTx/>
                <a:latin typeface="印品黑体" panose="00000500000000000000" pitchFamily="2" charset="-122"/>
                <a:ea typeface="印品黑体" panose="00000500000000000000" pitchFamily="2" charset="-122"/>
                <a:cs typeface="+mn-cs"/>
              </a:endParaRPr>
            </a:p>
          </p:txBody>
        </p:sp>
      </p:grpSp>
      <p:grpSp>
        <p:nvGrpSpPr>
          <p:cNvPr id="28" name="组合 27">
            <a:extLst>
              <a:ext uri="{FF2B5EF4-FFF2-40B4-BE49-F238E27FC236}">
                <a16:creationId xmlns:a16="http://schemas.microsoft.com/office/drawing/2014/main" id="{AB34A3B8-785A-411A-B622-FDA85473F915}"/>
              </a:ext>
            </a:extLst>
          </p:cNvPr>
          <p:cNvGrpSpPr/>
          <p:nvPr/>
        </p:nvGrpSpPr>
        <p:grpSpPr>
          <a:xfrm>
            <a:off x="9914986" y="1520760"/>
            <a:ext cx="1025355" cy="1014447"/>
            <a:chOff x="6204" y="2853"/>
            <a:chExt cx="2256" cy="2232"/>
          </a:xfrm>
        </p:grpSpPr>
        <p:sp>
          <p:nvSpPr>
            <p:cNvPr id="30" name="任意多边形 27">
              <a:extLst>
                <a:ext uri="{FF2B5EF4-FFF2-40B4-BE49-F238E27FC236}">
                  <a16:creationId xmlns:a16="http://schemas.microsoft.com/office/drawing/2014/main" id="{831162C2-BD34-4877-9001-B183BA719A3C}"/>
                </a:ext>
              </a:extLst>
            </p:cNvPr>
            <p:cNvSpPr/>
            <p:nvPr/>
          </p:nvSpPr>
          <p:spPr bwMode="auto">
            <a:xfrm rot="5400000">
              <a:off x="6844" y="4061"/>
              <a:ext cx="976" cy="9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srgbClr val="000000"/>
                </a:solidFill>
                <a:effectLst/>
                <a:uLnTx/>
                <a:uFillTx/>
                <a:latin typeface="印品黑体" panose="00000500000000000000" pitchFamily="2" charset="-122"/>
                <a:ea typeface="印品黑体" panose="00000500000000000000" pitchFamily="2" charset="-122"/>
                <a:cs typeface="+mn-cs"/>
              </a:endParaRPr>
            </a:p>
          </p:txBody>
        </p:sp>
        <p:sp>
          <p:nvSpPr>
            <p:cNvPr id="31" name="空心弧 30">
              <a:extLst>
                <a:ext uri="{FF2B5EF4-FFF2-40B4-BE49-F238E27FC236}">
                  <a16:creationId xmlns:a16="http://schemas.microsoft.com/office/drawing/2014/main" id="{558252B1-2961-4ABC-AC94-F7411A7952B3}"/>
                </a:ext>
              </a:extLst>
            </p:cNvPr>
            <p:cNvSpPr/>
            <p:nvPr/>
          </p:nvSpPr>
          <p:spPr>
            <a:xfrm rot="1250443">
              <a:off x="6204" y="2853"/>
              <a:ext cx="2256" cy="2232"/>
            </a:xfrm>
            <a:prstGeom prst="blockArc">
              <a:avLst>
                <a:gd name="adj1" fmla="val 10800000"/>
                <a:gd name="adj2" fmla="val 19193946"/>
                <a:gd name="adj3" fmla="val 43860"/>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srgbClr val="000000"/>
                </a:solidFill>
                <a:effectLst/>
                <a:uLnTx/>
                <a:uFillTx/>
                <a:latin typeface="印品黑体" panose="00000500000000000000" pitchFamily="2" charset="-122"/>
                <a:ea typeface="印品黑体" panose="00000500000000000000" pitchFamily="2" charset="-122"/>
                <a:cs typeface="+mn-cs"/>
              </a:endParaRPr>
            </a:p>
          </p:txBody>
        </p:sp>
      </p:grpSp>
      <p:sp>
        <p:nvSpPr>
          <p:cNvPr id="3" name="TextBox 2">
            <a:extLst>
              <a:ext uri="{FF2B5EF4-FFF2-40B4-BE49-F238E27FC236}">
                <a16:creationId xmlns:a16="http://schemas.microsoft.com/office/drawing/2014/main" id="{C1913A38-8D08-662F-AFAB-5655E22EC44F}"/>
              </a:ext>
            </a:extLst>
          </p:cNvPr>
          <p:cNvSpPr txBox="1"/>
          <p:nvPr/>
        </p:nvSpPr>
        <p:spPr>
          <a:xfrm>
            <a:off x="1687968" y="-142423"/>
            <a:ext cx="10080097" cy="74251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3200" b="1" i="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rPr>
              <a:t>Đoạn</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rPr>
              <a:t>trích</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 Kim –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rPr>
              <a:t>Kiều</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rPr>
              <a:t>gặp</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rPr>
              <a:t>gỡ</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endPar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1596C93-7F89-9A97-7201-CEF640E1DF0F}"/>
              </a:ext>
            </a:extLst>
          </p:cNvPr>
          <p:cNvSpPr txBox="1"/>
          <p:nvPr/>
        </p:nvSpPr>
        <p:spPr>
          <a:xfrm>
            <a:off x="425757" y="764755"/>
            <a:ext cx="2871907" cy="5799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b="1" noProof="0" dirty="0">
                <a:solidFill>
                  <a:srgbClr val="8C7B70">
                    <a:lumMod val="75000"/>
                  </a:srgbClr>
                </a:solidFill>
                <a:latin typeface="Times New Roman" panose="02020603050405020304" pitchFamily="18" charset="0"/>
                <a:ea typeface="Tahoma" panose="020B060403050404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Xuất</a:t>
            </a:r>
            <a:r>
              <a:rPr kumimoji="0" lang="en-US" sz="2400" b="1" i="0" u="none" strike="noStrike" kern="1200" cap="none" spc="0" normalizeH="0" baseline="0" noProof="0" dirty="0">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xứ</a:t>
            </a:r>
            <a:r>
              <a:rPr kumimoji="0" lang="en-US" sz="2400" b="1" i="0" u="none" strike="noStrike" kern="1200" cap="none" spc="0" normalizeH="0" baseline="0" noProof="0" dirty="0">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vị</a:t>
            </a:r>
            <a:r>
              <a:rPr kumimoji="0" lang="en-US" sz="2400" b="1" i="0" u="none" strike="noStrike" kern="1200" cap="none" spc="0" normalizeH="0" noProof="0" dirty="0">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1" i="0" u="none" strike="noStrike" kern="1200" cap="none" spc="0" normalizeH="0" noProof="0" dirty="0" err="1">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trí</a:t>
            </a:r>
            <a:endParaRPr kumimoji="0" lang="en-US" sz="1800" b="1" i="0" u="none" strike="noStrike" kern="1200" cap="none" spc="0" normalizeH="0" baseline="0" noProof="0" dirty="0">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D1E205E-4321-D259-AE71-446D5100BD72}"/>
              </a:ext>
            </a:extLst>
          </p:cNvPr>
          <p:cNvSpPr txBox="1"/>
          <p:nvPr/>
        </p:nvSpPr>
        <p:spPr>
          <a:xfrm>
            <a:off x="4071495" y="2199573"/>
            <a:ext cx="191729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noProof="0" dirty="0">
                <a:solidFill>
                  <a:srgbClr val="8C7B70">
                    <a:lumMod val="75000"/>
                  </a:srgbClr>
                </a:solidFill>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Thể</a:t>
            </a:r>
            <a:r>
              <a:rPr kumimoji="0" lang="en-US" sz="2400" b="1" i="0" u="none" strike="noStrike" kern="1200" cap="none" spc="0" normalizeH="0" baseline="0" noProof="0" dirty="0">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loại</a:t>
            </a:r>
            <a:endParaRPr kumimoji="0" lang="en-US" sz="3200" b="1" i="0" u="none" strike="noStrike" kern="1200" cap="none" spc="0" normalizeH="0" baseline="0" noProof="0" dirty="0">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61FF432-DEE9-71BC-B244-BC5A9F30C75B}"/>
              </a:ext>
            </a:extLst>
          </p:cNvPr>
          <p:cNvSpPr txBox="1"/>
          <p:nvPr/>
        </p:nvSpPr>
        <p:spPr>
          <a:xfrm>
            <a:off x="5443457" y="765262"/>
            <a:ext cx="278063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solidFill>
                  <a:srgbClr val="8C7B70">
                    <a:lumMod val="75000"/>
                  </a:srgbClr>
                </a:solidFill>
                <a:latin typeface="Times New Roman" panose="02020603050405020304" pitchFamily="18" charset="0"/>
                <a:ea typeface="Tahoma" panose="020B0604030504040204" pitchFamily="34" charset="0"/>
                <a:cs typeface="Times New Roman" panose="02020603050405020304" pitchFamily="18" charset="0"/>
              </a:rPr>
              <a:t>- </a:t>
            </a:r>
            <a:r>
              <a:rPr kumimoji="0" lang="en-US" sz="2400" b="1" i="0" u="none" strike="noStrike" kern="1200" cap="none" spc="0" normalizeH="0" baseline="0" noProof="0" dirty="0">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Phương</a:t>
            </a:r>
            <a:r>
              <a:rPr kumimoji="0" lang="en-US" sz="2400" b="1" i="0" u="none" strike="noStrike" kern="1200" cap="none" spc="0" normalizeH="0" baseline="0" noProof="0" dirty="0">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thức</a:t>
            </a:r>
            <a:r>
              <a:rPr kumimoji="0" lang="en-US" sz="2400" b="1" i="0" u="none" strike="noStrike" kern="1200" cap="none" spc="0" normalizeH="0" baseline="0" noProof="0" dirty="0">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biểu</a:t>
            </a:r>
            <a:r>
              <a:rPr kumimoji="0" lang="en-US" sz="2400" b="1" i="0" u="none" strike="noStrike" kern="1200" cap="none" spc="0" normalizeH="0" baseline="0" noProof="0" dirty="0">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đạt</a:t>
            </a:r>
            <a:r>
              <a:rPr kumimoji="0" lang="en-US" sz="2400" b="1" i="0" u="none" strike="noStrike" kern="1200" cap="none" spc="0" normalizeH="0" baseline="0" noProof="0" dirty="0">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chính</a:t>
            </a:r>
            <a:endParaRPr kumimoji="0" lang="en-US" sz="3200" b="1" i="0" u="none" strike="noStrike" kern="1200" cap="none" spc="0" normalizeH="0" baseline="0" noProof="0" dirty="0">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A171247-3A4C-C088-177B-BF4137C88907}"/>
              </a:ext>
            </a:extLst>
          </p:cNvPr>
          <p:cNvSpPr txBox="1"/>
          <p:nvPr/>
        </p:nvSpPr>
        <p:spPr>
          <a:xfrm>
            <a:off x="8894336" y="841397"/>
            <a:ext cx="247772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solidFill>
                  <a:srgbClr val="8C7B70">
                    <a:lumMod val="75000"/>
                  </a:srgbClr>
                </a:solidFill>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Bố</a:t>
            </a:r>
            <a:r>
              <a:rPr kumimoji="0" lang="en-US" sz="2400" b="1" i="0" u="none" strike="noStrike" kern="1200" cap="none" spc="0" normalizeH="0" noProof="0" dirty="0">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1" i="0" u="none" strike="noStrike" kern="1200" cap="none" spc="0" normalizeH="0" noProof="0" dirty="0" err="1">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cục</a:t>
            </a:r>
            <a:endParaRPr kumimoji="0" lang="en-US" sz="2400" b="1" i="0" u="none" strike="noStrike" kern="1200" cap="none" spc="0" normalizeH="0" baseline="0" noProof="0" dirty="0">
              <a:ln>
                <a:noFill/>
              </a:ln>
              <a:solidFill>
                <a:srgbClr val="8C7B70">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75792742-5B93-B20C-E12D-52D43AD29BA6}"/>
              </a:ext>
            </a:extLst>
          </p:cNvPr>
          <p:cNvSpPr txBox="1"/>
          <p:nvPr/>
        </p:nvSpPr>
        <p:spPr>
          <a:xfrm>
            <a:off x="332521" y="1885111"/>
            <a:ext cx="3654856" cy="4081117"/>
          </a:xfrm>
          <a:prstGeom prst="rect">
            <a:avLst/>
          </a:prstGeom>
          <a:noFill/>
        </p:spPr>
        <p:txBody>
          <a:bodyPr wrap="square">
            <a:spAutoFit/>
          </a:bodyPr>
          <a:lstStyle/>
          <a:p>
            <a:pPr lvl="0">
              <a:lnSpc>
                <a:spcPct val="120000"/>
              </a:lnSpc>
              <a:buClr>
                <a:srgbClr val="231F20"/>
              </a:buClr>
              <a:buSzPts val="1200"/>
              <a:tabLst>
                <a:tab pos="130810" algn="l"/>
              </a:tabLst>
            </a:pP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Đoạn trích gồm 36 câu, từ câu 141 đến câu 184 trong </a:t>
            </a:r>
            <a:r>
              <a:rPr lang="vi-VN"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Truyện Kiều</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(có lược một số câu)</a:t>
            </a:r>
            <a:r>
              <a:rPr lang="vi-VN"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20000"/>
              </a:lnSpc>
              <a:spcAft>
                <a:spcPts val="200"/>
              </a:spcAft>
              <a:buClr>
                <a:srgbClr val="231F20"/>
              </a:buClr>
              <a:buSzPts val="1200"/>
              <a:tabLst>
                <a:tab pos="143510" algn="l"/>
              </a:tabLst>
            </a:pP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Đoạn trích nằm ở phần </a:t>
            </a:r>
            <a:r>
              <a:rPr lang="vi-VN"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Gặp gỡ</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trong mô hình kết cấu thường gặp </a:t>
            </a:r>
            <a:r>
              <a:rPr lang="vi-VN"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Gặp gỡ - Chia li - Đoàn tụ</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của truyện thơ Nôm.</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2FF1648-58C0-F3CA-4C8A-47D77E8C6926}"/>
              </a:ext>
            </a:extLst>
          </p:cNvPr>
          <p:cNvSpPr txBox="1"/>
          <p:nvPr/>
        </p:nvSpPr>
        <p:spPr>
          <a:xfrm>
            <a:off x="4266001" y="3731552"/>
            <a:ext cx="1327252" cy="830997"/>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Nôm</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0" name="TextBox 49">
            <a:extLst>
              <a:ext uri="{FF2B5EF4-FFF2-40B4-BE49-F238E27FC236}">
                <a16:creationId xmlns:a16="http://schemas.microsoft.com/office/drawing/2014/main" id="{F2E2E5AF-193A-28BA-076A-2DC84F40A32B}"/>
              </a:ext>
            </a:extLst>
          </p:cNvPr>
          <p:cNvSpPr txBox="1"/>
          <p:nvPr/>
        </p:nvSpPr>
        <p:spPr>
          <a:xfrm>
            <a:off x="6546876" y="2771629"/>
            <a:ext cx="161954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2CDF95C0-2BE4-998C-8D08-83E97155B6E8}"/>
              </a:ext>
            </a:extLst>
          </p:cNvPr>
          <p:cNvSpPr txBox="1"/>
          <p:nvPr/>
        </p:nvSpPr>
        <p:spPr>
          <a:xfrm>
            <a:off x="7671362" y="2337838"/>
            <a:ext cx="4475943" cy="4449423"/>
          </a:xfrm>
          <a:prstGeom prst="rect">
            <a:avLst/>
          </a:prstGeom>
          <a:noFill/>
        </p:spPr>
        <p:txBody>
          <a:bodyPr wrap="square">
            <a:spAutoFit/>
          </a:bodyPr>
          <a:lstStyle/>
          <a:p>
            <a:pPr marL="342900" lvl="0" indent="-342900">
              <a:lnSpc>
                <a:spcPct val="119000"/>
              </a:lnSpc>
              <a:buClr>
                <a:srgbClr val="231F20"/>
              </a:buClr>
              <a:buSzPts val="1200"/>
              <a:buFont typeface="Symbol" panose="05050102010706020507" pitchFamily="18" charset="2"/>
              <a:buChar char="-"/>
              <a:tabLst>
                <a:tab pos="128270" algn="l"/>
              </a:tabLst>
            </a:pP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12 câu thơ đầu: giới thiệu sự xuất hiện và đặc điểm của nhân vật Kim Trọng.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9000"/>
              </a:lnSpc>
              <a:buClr>
                <a:srgbClr val="231F20"/>
              </a:buClr>
              <a:buSzPts val="1200"/>
              <a:buFont typeface="Symbol" panose="05050102010706020507" pitchFamily="18" charset="2"/>
              <a:buChar char="-"/>
              <a:tabLst>
                <a:tab pos="121920" algn="l"/>
              </a:tabLst>
            </a:pP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10 câu thơ tiếp: miêu tả tâm trạng, cảm xúc của Thuý Kiều và Kim Trọng trong buổi đầu gặp gỡ.</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9000"/>
              </a:lnSpc>
              <a:buClr>
                <a:srgbClr val="231F20"/>
              </a:buClr>
              <a:buSzPts val="1200"/>
              <a:buFont typeface="Symbol" panose="05050102010706020507" pitchFamily="18" charset="2"/>
              <a:buChar char="-"/>
              <a:tabLst>
                <a:tab pos="115570" algn="l"/>
              </a:tabLst>
            </a:pP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14 câu thơ cuối: tâm trạng, cảm xúc của Thuý Kiều khi trở về nhà.</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827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900" decel="100000" fill="hold"/>
                                        <p:tgtEl>
                                          <p:spTgt spid="3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1000"/>
                                        <p:tgtEl>
                                          <p:spTgt spid="48"/>
                                        </p:tgtEl>
                                      </p:cBhvr>
                                    </p:animEffect>
                                    <p:anim calcmode="lin" valueType="num">
                                      <p:cBhvr>
                                        <p:cTn id="37" dur="1000" fill="hold"/>
                                        <p:tgtEl>
                                          <p:spTgt spid="48"/>
                                        </p:tgtEl>
                                        <p:attrNameLst>
                                          <p:attrName>ppt_x</p:attrName>
                                        </p:attrNameLst>
                                      </p:cBhvr>
                                      <p:tavLst>
                                        <p:tav tm="0">
                                          <p:val>
                                            <p:strVal val="#ppt_x"/>
                                          </p:val>
                                        </p:tav>
                                        <p:tav tm="100000">
                                          <p:val>
                                            <p:strVal val="#ppt_x"/>
                                          </p:val>
                                        </p:tav>
                                      </p:tavLst>
                                    </p:anim>
                                    <p:anim calcmode="lin" valueType="num">
                                      <p:cBhvr>
                                        <p:cTn id="3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1000"/>
                                        <p:tgtEl>
                                          <p:spTgt spid="50"/>
                                        </p:tgtEl>
                                      </p:cBhvr>
                                    </p:animEffect>
                                    <p:anim calcmode="lin" valueType="num">
                                      <p:cBhvr>
                                        <p:cTn id="52" dur="1000" fill="hold"/>
                                        <p:tgtEl>
                                          <p:spTgt spid="50"/>
                                        </p:tgtEl>
                                        <p:attrNameLst>
                                          <p:attrName>ppt_x</p:attrName>
                                        </p:attrNameLst>
                                      </p:cBhvr>
                                      <p:tavLst>
                                        <p:tav tm="0">
                                          <p:val>
                                            <p:strVal val="#ppt_x"/>
                                          </p:val>
                                        </p:tav>
                                        <p:tav tm="100000">
                                          <p:val>
                                            <p:strVal val="#ppt_x"/>
                                          </p:val>
                                        </p:tav>
                                      </p:tavLst>
                                    </p:anim>
                                    <p:anim calcmode="lin" valueType="num">
                                      <p:cBhvr>
                                        <p:cTn id="5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1000"/>
                                        <p:tgtEl>
                                          <p:spTgt spid="52"/>
                                        </p:tgtEl>
                                      </p:cBhvr>
                                    </p:animEffect>
                                    <p:anim calcmode="lin" valueType="num">
                                      <p:cBhvr>
                                        <p:cTn id="67" dur="1000" fill="hold"/>
                                        <p:tgtEl>
                                          <p:spTgt spid="52"/>
                                        </p:tgtEl>
                                        <p:attrNameLst>
                                          <p:attrName>ppt_x</p:attrName>
                                        </p:attrNameLst>
                                      </p:cBhvr>
                                      <p:tavLst>
                                        <p:tav tm="0">
                                          <p:val>
                                            <p:strVal val="#ppt_x"/>
                                          </p:val>
                                        </p:tav>
                                        <p:tav tm="100000">
                                          <p:val>
                                            <p:strVal val="#ppt_x"/>
                                          </p:val>
                                        </p:tav>
                                      </p:tavLst>
                                    </p:anim>
                                    <p:anim calcmode="lin" valueType="num">
                                      <p:cBhvr>
                                        <p:cTn id="6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37" grpId="0"/>
      <p:bldP spid="48" grpId="0"/>
      <p:bldP spid="50"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9AF91"/>
        </a:solidFill>
        <a:effectLst/>
      </p:bgPr>
    </p:bg>
    <p:spTree>
      <p:nvGrpSpPr>
        <p:cNvPr id="1" name=""/>
        <p:cNvGrpSpPr/>
        <p:nvPr/>
      </p:nvGrpSpPr>
      <p:grpSpPr>
        <a:xfrm>
          <a:off x="0" y="0"/>
          <a:ext cx="0" cy="0"/>
          <a:chOff x="0" y="0"/>
          <a:chExt cx="0" cy="0"/>
        </a:xfrm>
      </p:grpSpPr>
      <p:grpSp>
        <p:nvGrpSpPr>
          <p:cNvPr id="55" name="组合 54">
            <a:extLst>
              <a:ext uri="{FF2B5EF4-FFF2-40B4-BE49-F238E27FC236}">
                <a16:creationId xmlns:a16="http://schemas.microsoft.com/office/drawing/2014/main" id="{3195208F-9029-4355-A9E2-71E6B48F1441}"/>
              </a:ext>
            </a:extLst>
          </p:cNvPr>
          <p:cNvGrpSpPr/>
          <p:nvPr/>
        </p:nvGrpSpPr>
        <p:grpSpPr>
          <a:xfrm>
            <a:off x="1006960" y="878935"/>
            <a:ext cx="10178081" cy="4940673"/>
            <a:chOff x="1006960" y="878935"/>
            <a:chExt cx="10178081" cy="4940673"/>
          </a:xfrm>
        </p:grpSpPr>
        <p:grpSp>
          <p:nvGrpSpPr>
            <p:cNvPr id="54" name="组合 53">
              <a:extLst>
                <a:ext uri="{FF2B5EF4-FFF2-40B4-BE49-F238E27FC236}">
                  <a16:creationId xmlns:a16="http://schemas.microsoft.com/office/drawing/2014/main" id="{6BA78A94-727D-4301-BC38-A72344C1C3BB}"/>
                </a:ext>
              </a:extLst>
            </p:cNvPr>
            <p:cNvGrpSpPr/>
            <p:nvPr/>
          </p:nvGrpSpPr>
          <p:grpSpPr>
            <a:xfrm>
              <a:off x="1006960" y="878935"/>
              <a:ext cx="10178081" cy="4940673"/>
              <a:chOff x="1006960" y="878935"/>
              <a:chExt cx="10178081" cy="4940673"/>
            </a:xfrm>
          </p:grpSpPr>
          <p:pic>
            <p:nvPicPr>
              <p:cNvPr id="5" name="图片 4">
                <a:extLst>
                  <a:ext uri="{FF2B5EF4-FFF2-40B4-BE49-F238E27FC236}">
                    <a16:creationId xmlns:a16="http://schemas.microsoft.com/office/drawing/2014/main" id="{224E8A3E-EC64-4F5A-A5FC-0CA360062504}"/>
                  </a:ext>
                </a:extLst>
              </p:cNvPr>
              <p:cNvPicPr>
                <a:picLocks noChangeAspect="1"/>
              </p:cNvPicPr>
              <p:nvPr/>
            </p:nvPicPr>
            <p:blipFill>
              <a:blip r:embed="rId5"/>
              <a:stretch>
                <a:fillRect/>
              </a:stretch>
            </p:blipFill>
            <p:spPr>
              <a:xfrm>
                <a:off x="1006960" y="878935"/>
                <a:ext cx="10178081" cy="4940673"/>
              </a:xfrm>
              <a:prstGeom prst="rect">
                <a:avLst/>
              </a:prstGeom>
              <a:effectLst>
                <a:outerShdw blurRad="50800" dist="38100" dir="5400000" algn="t" rotWithShape="0">
                  <a:prstClr val="black">
                    <a:alpha val="40000"/>
                  </a:prstClr>
                </a:outerShdw>
              </a:effectLst>
            </p:spPr>
          </p:pic>
          <p:sp>
            <p:nvSpPr>
              <p:cNvPr id="46" name="矩形 45">
                <a:extLst>
                  <a:ext uri="{FF2B5EF4-FFF2-40B4-BE49-F238E27FC236}">
                    <a16:creationId xmlns:a16="http://schemas.microsoft.com/office/drawing/2014/main" id="{FFA8BD1C-8A27-4A17-BC2B-C244F4DB5C32}"/>
                  </a:ext>
                </a:extLst>
              </p:cNvPr>
              <p:cNvSpPr/>
              <p:nvPr/>
            </p:nvSpPr>
            <p:spPr>
              <a:xfrm>
                <a:off x="1313543" y="1172030"/>
                <a:ext cx="9564915" cy="4372428"/>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grpSp>
        <p:pic>
          <p:nvPicPr>
            <p:cNvPr id="8" name="图片 7">
              <a:extLst>
                <a:ext uri="{FF2B5EF4-FFF2-40B4-BE49-F238E27FC236}">
                  <a16:creationId xmlns:a16="http://schemas.microsoft.com/office/drawing/2014/main" id="{0C30BF81-6E38-48C7-82CC-1A2FCDF94D5B}"/>
                </a:ext>
              </a:extLst>
            </p:cNvPr>
            <p:cNvPicPr>
              <a:picLocks noChangeAspect="1"/>
            </p:cNvPicPr>
            <p:nvPr/>
          </p:nvPicPr>
          <p:blipFill>
            <a:blip r:embed="rId6"/>
            <a:stretch>
              <a:fillRect/>
            </a:stretch>
          </p:blipFill>
          <p:spPr>
            <a:xfrm>
              <a:off x="1461263" y="3745279"/>
              <a:ext cx="4295642" cy="1821350"/>
            </a:xfrm>
            <a:prstGeom prst="rect">
              <a:avLst/>
            </a:prstGeom>
          </p:spPr>
        </p:pic>
        <p:pic>
          <p:nvPicPr>
            <p:cNvPr id="9" name="图片 8">
              <a:extLst>
                <a:ext uri="{FF2B5EF4-FFF2-40B4-BE49-F238E27FC236}">
                  <a16:creationId xmlns:a16="http://schemas.microsoft.com/office/drawing/2014/main" id="{55C5AF70-201D-4F78-8F30-A2DD6BEB1AE5}"/>
                </a:ext>
              </a:extLst>
            </p:cNvPr>
            <p:cNvPicPr>
              <a:picLocks noChangeAspect="1"/>
            </p:cNvPicPr>
            <p:nvPr/>
          </p:nvPicPr>
          <p:blipFill>
            <a:blip r:embed="rId7"/>
            <a:stretch>
              <a:fillRect/>
            </a:stretch>
          </p:blipFill>
          <p:spPr>
            <a:xfrm>
              <a:off x="4296656" y="4976486"/>
              <a:ext cx="6453422" cy="565247"/>
            </a:xfrm>
            <a:prstGeom prst="rect">
              <a:avLst/>
            </a:prstGeom>
          </p:spPr>
        </p:pic>
        <p:pic>
          <p:nvPicPr>
            <p:cNvPr id="34" name="22">
              <a:extLst>
                <a:ext uri="{FF2B5EF4-FFF2-40B4-BE49-F238E27FC236}">
                  <a16:creationId xmlns:a16="http://schemas.microsoft.com/office/drawing/2014/main" id="{395F701E-24A3-4057-A1DF-1445DCFADFC0}"/>
                </a:ext>
              </a:extLst>
            </p:cNvPr>
            <p:cNvPicPr>
              <a:picLocks noChangeAspect="1"/>
            </p:cNvPicPr>
            <p:nvPr/>
          </p:nvPicPr>
          <p:blipFill>
            <a:blip r:embed="rId8"/>
            <a:stretch>
              <a:fillRect/>
            </a:stretch>
          </p:blipFill>
          <p:spPr>
            <a:xfrm rot="5400000">
              <a:off x="1278726" y="1214315"/>
              <a:ext cx="2241395" cy="2186065"/>
            </a:xfrm>
            <a:prstGeom prst="rect">
              <a:avLst/>
            </a:prstGeom>
          </p:spPr>
        </p:pic>
        <p:pic>
          <p:nvPicPr>
            <p:cNvPr id="36" name="11">
              <a:extLst>
                <a:ext uri="{FF2B5EF4-FFF2-40B4-BE49-F238E27FC236}">
                  <a16:creationId xmlns:a16="http://schemas.microsoft.com/office/drawing/2014/main" id="{38BE4AE0-FF89-4F54-92B8-CD93CB574A47}"/>
                </a:ext>
              </a:extLst>
            </p:cNvPr>
            <p:cNvPicPr>
              <a:picLocks noChangeAspect="1"/>
            </p:cNvPicPr>
            <p:nvPr/>
          </p:nvPicPr>
          <p:blipFill>
            <a:blip r:embed="rId9"/>
            <a:stretch>
              <a:fillRect/>
            </a:stretch>
          </p:blipFill>
          <p:spPr>
            <a:xfrm rot="10800000" flipV="1">
              <a:off x="9206920" y="3642652"/>
              <a:ext cx="1665404" cy="1902643"/>
            </a:xfrm>
            <a:prstGeom prst="rect">
              <a:avLst/>
            </a:prstGeom>
          </p:spPr>
        </p:pic>
      </p:grpSp>
      <p:pic>
        <p:nvPicPr>
          <p:cNvPr id="52" name="PA_图片 26">
            <a:extLst>
              <a:ext uri="{FF2B5EF4-FFF2-40B4-BE49-F238E27FC236}">
                <a16:creationId xmlns:a16="http://schemas.microsoft.com/office/drawing/2014/main" id="{F39001F4-AC1E-44F4-AC82-0755C47F145E}"/>
              </a:ext>
            </a:extLst>
          </p:cNvPr>
          <p:cNvPicPr>
            <a:picLocks noChangeAspect="1"/>
          </p:cNvPicPr>
          <p:nvPr>
            <p:custDataLst>
              <p:tags r:id="rId2"/>
            </p:custDataLst>
          </p:nvPr>
        </p:nvPicPr>
        <p:blipFill>
          <a:blip r:embed="rId10"/>
          <a:stretch>
            <a:fillRect/>
          </a:stretch>
        </p:blipFill>
        <p:spPr>
          <a:xfrm>
            <a:off x="10971740" y="603799"/>
            <a:ext cx="627362" cy="5500916"/>
          </a:xfrm>
          <a:prstGeom prst="rect">
            <a:avLst/>
          </a:prstGeom>
        </p:spPr>
      </p:pic>
      <p:pic>
        <p:nvPicPr>
          <p:cNvPr id="53" name="图片 52">
            <a:extLst>
              <a:ext uri="{FF2B5EF4-FFF2-40B4-BE49-F238E27FC236}">
                <a16:creationId xmlns:a16="http://schemas.microsoft.com/office/drawing/2014/main" id="{7BF00C56-BB0C-421D-BCBA-1EC09D2EE86C}"/>
              </a:ext>
            </a:extLst>
          </p:cNvPr>
          <p:cNvPicPr>
            <a:picLocks noChangeAspect="1"/>
          </p:cNvPicPr>
          <p:nvPr/>
        </p:nvPicPr>
        <p:blipFill>
          <a:blip r:embed="rId10"/>
          <a:stretch>
            <a:fillRect/>
          </a:stretch>
        </p:blipFill>
        <p:spPr>
          <a:xfrm>
            <a:off x="572439" y="603799"/>
            <a:ext cx="627362" cy="5500916"/>
          </a:xfrm>
          <a:prstGeom prst="rect">
            <a:avLst/>
          </a:prstGeom>
        </p:spPr>
      </p:pic>
      <p:sp>
        <p:nvSpPr>
          <p:cNvPr id="3" name="TextBox 2">
            <a:extLst>
              <a:ext uri="{FF2B5EF4-FFF2-40B4-BE49-F238E27FC236}">
                <a16:creationId xmlns:a16="http://schemas.microsoft.com/office/drawing/2014/main" id="{BBCD3A88-D6CF-8368-9EED-47C90E7DAF9D}"/>
              </a:ext>
            </a:extLst>
          </p:cNvPr>
          <p:cNvSpPr txBox="1"/>
          <p:nvPr/>
        </p:nvSpPr>
        <p:spPr>
          <a:xfrm flipH="1">
            <a:off x="1557312" y="1171192"/>
            <a:ext cx="48573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II. </a:t>
            </a:r>
            <a:r>
              <a:rPr kumimoji="0" lang="en-US" sz="3200" b="1" i="0" u="none" strike="noStrike" kern="1200" cap="none" spc="0" normalizeH="0" baseline="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Khám</a:t>
            </a:r>
            <a:r>
              <a:rPr kumimoji="0" lang="en-US" sz="3200" b="1"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1"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phá</a:t>
            </a:r>
            <a:r>
              <a:rPr kumimoji="0" lang="en-US" sz="3200" b="1"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1"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văn</a:t>
            </a:r>
            <a:r>
              <a:rPr kumimoji="0" lang="en-US" sz="3200" b="1"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1"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bản</a:t>
            </a:r>
            <a:endParaRPr kumimoji="0" lang="en-US" sz="3200" b="1"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endParaRPr>
          </a:p>
        </p:txBody>
      </p:sp>
    </p:spTree>
    <p:extLst>
      <p:ext uri="{BB962C8B-B14F-4D97-AF65-F5344CB8AC3E}">
        <p14:creationId xmlns:p14="http://schemas.microsoft.com/office/powerpoint/2010/main" val="3079749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04167E-6 1.11111E-6 L -0.8082 1.11111E-6 " pathEditMode="relative" rAng="0" ptsTypes="AA">
                                      <p:cBhvr>
                                        <p:cTn id="6" dur="1000" fill="hold"/>
                                        <p:tgtEl>
                                          <p:spTgt spid="52"/>
                                        </p:tgtEl>
                                        <p:attrNameLst>
                                          <p:attrName>ppt_x</p:attrName>
                                          <p:attrName>ppt_y</p:attrName>
                                        </p:attrNameLst>
                                      </p:cBhvr>
                                      <p:rCtr x="-40417"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3" name="TextBox 2">
            <a:extLst>
              <a:ext uri="{FF2B5EF4-FFF2-40B4-BE49-F238E27FC236}">
                <a16:creationId xmlns:a16="http://schemas.microsoft.com/office/drawing/2014/main" id="{F01AD0B0-4B17-B2A6-71B7-CAB2C55CF1FF}"/>
              </a:ext>
            </a:extLst>
          </p:cNvPr>
          <p:cNvSpPr txBox="1"/>
          <p:nvPr/>
        </p:nvSpPr>
        <p:spPr>
          <a:xfrm>
            <a:off x="216987" y="-119392"/>
            <a:ext cx="11395141"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thống</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endParaRPr kumimoji="0" lang="en-US" sz="36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10D4E15-BAC9-41B4-A801-218E4D7E0F70}"/>
              </a:ext>
            </a:extLst>
          </p:cNvPr>
          <p:cNvPicPr>
            <a:picLocks noChangeAspect="1"/>
          </p:cNvPicPr>
          <p:nvPr/>
        </p:nvPicPr>
        <p:blipFill>
          <a:blip r:embed="rId4"/>
          <a:stretch>
            <a:fillRect/>
          </a:stretch>
        </p:blipFill>
        <p:spPr>
          <a:xfrm>
            <a:off x="8322377" y="523355"/>
            <a:ext cx="3508704" cy="5811290"/>
          </a:xfrm>
          <a:prstGeom prst="rect">
            <a:avLst/>
          </a:prstGeom>
        </p:spPr>
      </p:pic>
      <p:sp>
        <p:nvSpPr>
          <p:cNvPr id="4" name="Rectangle 3">
            <a:extLst>
              <a:ext uri="{FF2B5EF4-FFF2-40B4-BE49-F238E27FC236}">
                <a16:creationId xmlns:a16="http://schemas.microsoft.com/office/drawing/2014/main" id="{8647F174-DF39-4411-B2A2-34B2377D3C39}"/>
              </a:ext>
            </a:extLst>
          </p:cNvPr>
          <p:cNvSpPr/>
          <p:nvPr/>
        </p:nvSpPr>
        <p:spPr>
          <a:xfrm>
            <a:off x="360919" y="836565"/>
            <a:ext cx="7961458" cy="2246769"/>
          </a:xfrm>
          <a:prstGeom prst="rect">
            <a:avLst/>
          </a:prstGeom>
        </p:spPr>
        <p:txBody>
          <a:bodyPr wrap="square">
            <a:spAutoFit/>
          </a:bodyPr>
          <a:lstStyle/>
          <a:p>
            <a:pPr marL="228600" indent="-228600">
              <a:buAutoNum type="alphaLcPeriod"/>
            </a:pPr>
            <a:r>
              <a:rPr lang="en-US" sz="2800" b="1" i="1" dirty="0" smtClean="0">
                <a:solidFill>
                  <a:srgbClr val="231F20"/>
                </a:solidFill>
                <a:latin typeface="Times New Roman" panose="02020603050405020304" pitchFamily="18" charset="0"/>
                <a:ea typeface="Times New Roman" panose="02020603050405020304" pitchFamily="18" charset="0"/>
              </a:rPr>
              <a:t> </a:t>
            </a:r>
            <a:r>
              <a:rPr lang="en-US" sz="2800" b="1" i="1" dirty="0" err="1" smtClean="0">
                <a:solidFill>
                  <a:srgbClr val="231F20"/>
                </a:solidFill>
                <a:latin typeface="Times New Roman" panose="02020603050405020304" pitchFamily="18" charset="0"/>
                <a:ea typeface="Times New Roman" panose="02020603050405020304" pitchFamily="18" charset="0"/>
              </a:rPr>
              <a:t>Hệ</a:t>
            </a:r>
            <a:r>
              <a:rPr lang="en-US" sz="2800" b="1" i="1" dirty="0" smtClean="0">
                <a:solidFill>
                  <a:srgbClr val="231F20"/>
                </a:solidFill>
                <a:latin typeface="Times New Roman" panose="02020603050405020304" pitchFamily="18" charset="0"/>
                <a:ea typeface="Times New Roman" panose="02020603050405020304" pitchFamily="18" charset="0"/>
              </a:rPr>
              <a:t> </a:t>
            </a:r>
            <a:r>
              <a:rPr lang="en-US" sz="2800" b="1" i="1" dirty="0" err="1">
                <a:solidFill>
                  <a:srgbClr val="231F20"/>
                </a:solidFill>
                <a:latin typeface="Times New Roman" panose="02020603050405020304" pitchFamily="18" charset="0"/>
                <a:ea typeface="Times New Roman" panose="02020603050405020304" pitchFamily="18" charset="0"/>
              </a:rPr>
              <a:t>thống</a:t>
            </a:r>
            <a:r>
              <a:rPr lang="en-US" sz="2800" b="1" i="1" dirty="0">
                <a:solidFill>
                  <a:srgbClr val="231F20"/>
                </a:solidFill>
                <a:latin typeface="Times New Roman" panose="02020603050405020304" pitchFamily="18" charset="0"/>
                <a:ea typeface="Times New Roman" panose="02020603050405020304" pitchFamily="18" charset="0"/>
              </a:rPr>
              <a:t> </a:t>
            </a:r>
            <a:r>
              <a:rPr lang="en-US" sz="2800" b="1" i="1" dirty="0" err="1">
                <a:solidFill>
                  <a:srgbClr val="231F20"/>
                </a:solidFill>
                <a:latin typeface="Times New Roman" panose="02020603050405020304" pitchFamily="18" charset="0"/>
                <a:ea typeface="Times New Roman" panose="02020603050405020304" pitchFamily="18" charset="0"/>
              </a:rPr>
              <a:t>nhân</a:t>
            </a:r>
            <a:r>
              <a:rPr lang="en-US" sz="2800" b="1" i="1" dirty="0">
                <a:solidFill>
                  <a:srgbClr val="231F20"/>
                </a:solidFill>
                <a:latin typeface="Times New Roman" panose="02020603050405020304" pitchFamily="18" charset="0"/>
                <a:ea typeface="Times New Roman" panose="02020603050405020304" pitchFamily="18" charset="0"/>
              </a:rPr>
              <a:t> </a:t>
            </a:r>
            <a:r>
              <a:rPr lang="en-US" sz="2800" b="1" i="1" dirty="0" err="1">
                <a:solidFill>
                  <a:srgbClr val="231F20"/>
                </a:solidFill>
                <a:latin typeface="Times New Roman" panose="02020603050405020304" pitchFamily="18" charset="0"/>
                <a:ea typeface="Times New Roman" panose="02020603050405020304" pitchFamily="18" charset="0"/>
              </a:rPr>
              <a:t>vật</a:t>
            </a:r>
            <a:r>
              <a:rPr lang="en-US" sz="2800" b="1" i="1" dirty="0">
                <a:solidFill>
                  <a:srgbClr val="231F20"/>
                </a:solidFill>
                <a:latin typeface="Times New Roman" panose="02020603050405020304" pitchFamily="18" charset="0"/>
                <a:ea typeface="Times New Roman" panose="02020603050405020304" pitchFamily="18" charset="0"/>
              </a:rPr>
              <a:t>:</a:t>
            </a:r>
          </a:p>
          <a:p>
            <a:pPr marL="457200" indent="-457200">
              <a:buFontTx/>
              <a:buChar char="-"/>
            </a:pPr>
            <a:r>
              <a:rPr lang="vi-VN" sz="2800" i="1" dirty="0">
                <a:solidFill>
                  <a:srgbClr val="231F20"/>
                </a:solidFill>
                <a:latin typeface="Times New Roman" panose="02020603050405020304" pitchFamily="18" charset="0"/>
                <a:ea typeface="Times New Roman" panose="02020603050405020304" pitchFamily="18" charset="0"/>
              </a:rPr>
              <a:t>Có 4</a:t>
            </a:r>
            <a:r>
              <a:rPr lang="vi-VN" sz="2800" dirty="0">
                <a:solidFill>
                  <a:srgbClr val="231F20"/>
                </a:solidFill>
                <a:latin typeface="Times New Roman" panose="02020603050405020304" pitchFamily="18" charset="0"/>
                <a:ea typeface="Times New Roman" panose="02020603050405020304" pitchFamily="18" charset="0"/>
              </a:rPr>
              <a:t> nhân vật xuất hiện trong buổi gặp gỡ đầu xuân: 3 chị em (Thuý Kiều, Thuý Vân, Vương Quan) và Kim Trọng - người bạn của Vương Quan. </a:t>
            </a:r>
            <a:endParaRPr lang="en-US" sz="2800" dirty="0">
              <a:solidFill>
                <a:srgbClr val="231F20"/>
              </a:solidFill>
              <a:latin typeface="Times New Roman" panose="02020603050405020304" pitchFamily="18" charset="0"/>
              <a:ea typeface="Times New Roman" panose="02020603050405020304" pitchFamily="18" charset="0"/>
            </a:endParaRPr>
          </a:p>
          <a:p>
            <a:pPr marL="457200" indent="-457200">
              <a:buFontTx/>
              <a:buChar char="-"/>
            </a:pPr>
            <a:r>
              <a:rPr lang="vi-VN" sz="2800" dirty="0">
                <a:solidFill>
                  <a:srgbClr val="231F20"/>
                </a:solidFill>
                <a:latin typeface="Times New Roman" panose="02020603050405020304" pitchFamily="18" charset="0"/>
                <a:ea typeface="Times New Roman" panose="02020603050405020304" pitchFamily="18" charset="0"/>
              </a:rPr>
              <a:t>Trung tâm câu chuyện là Thuý Kiều và Kim Trọng.</a:t>
            </a:r>
            <a:endParaRPr lang="en-US" sz="2800" dirty="0"/>
          </a:p>
        </p:txBody>
      </p:sp>
      <p:sp>
        <p:nvSpPr>
          <p:cNvPr id="6" name="Rectangle 5">
            <a:extLst>
              <a:ext uri="{FF2B5EF4-FFF2-40B4-BE49-F238E27FC236}">
                <a16:creationId xmlns:a16="http://schemas.microsoft.com/office/drawing/2014/main" id="{635720AB-32FF-458B-B218-A1960F7DA60E}"/>
              </a:ext>
            </a:extLst>
          </p:cNvPr>
          <p:cNvSpPr/>
          <p:nvPr/>
        </p:nvSpPr>
        <p:spPr>
          <a:xfrm>
            <a:off x="360919" y="3224384"/>
            <a:ext cx="7698999" cy="2332946"/>
          </a:xfrm>
          <a:prstGeom prst="rect">
            <a:avLst/>
          </a:prstGeom>
        </p:spPr>
        <p:txBody>
          <a:bodyPr wrap="square">
            <a:spAutoFit/>
          </a:bodyPr>
          <a:lstStyle/>
          <a:p>
            <a:pPr lvl="0">
              <a:lnSpc>
                <a:spcPct val="130000"/>
              </a:lnSpc>
              <a:buClr>
                <a:srgbClr val="231F20"/>
              </a:buClr>
              <a:buSzPts val="1200"/>
              <a:tabLst>
                <a:tab pos="146050" algn="l"/>
              </a:tabLst>
            </a:pPr>
            <a:r>
              <a:rPr lang="en-US" sz="28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đ</a:t>
            </a:r>
            <a:r>
              <a:rPr lang="vi-VN" sz="28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ư</a:t>
            </a:r>
            <a:r>
              <a:rPr lang="en-US" sz="28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ợc</a:t>
            </a:r>
            <a:r>
              <a:rPr lang="en-US" sz="28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nSpc>
                <a:spcPct val="130000"/>
              </a:lnSpc>
              <a:buClr>
                <a:srgbClr val="231F20"/>
              </a:buClr>
              <a:buSzPts val="1200"/>
              <a:tabLst>
                <a:tab pos="146050" algn="l"/>
              </a:tabLs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Đoạn trích miêu tả cuộc gặp gỡ giữa Thuý Kiều, Kim Trọng cùng diễn biến tâm lí của các nhân vật trong và sau cuộc gặp gỡ.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651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3" name="TextBox 2">
            <a:extLst>
              <a:ext uri="{FF2B5EF4-FFF2-40B4-BE49-F238E27FC236}">
                <a16:creationId xmlns:a16="http://schemas.microsoft.com/office/drawing/2014/main" id="{F01AD0B0-4B17-B2A6-71B7-CAB2C55CF1FF}"/>
              </a:ext>
            </a:extLst>
          </p:cNvPr>
          <p:cNvSpPr txBox="1"/>
          <p:nvPr/>
        </p:nvSpPr>
        <p:spPr>
          <a:xfrm>
            <a:off x="216987" y="-119392"/>
            <a:ext cx="11395141"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hân</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Kim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10D4E15-BAC9-41B4-A801-218E4D7E0F70}"/>
              </a:ext>
            </a:extLst>
          </p:cNvPr>
          <p:cNvPicPr>
            <a:picLocks noChangeAspect="1"/>
          </p:cNvPicPr>
          <p:nvPr/>
        </p:nvPicPr>
        <p:blipFill>
          <a:blip r:embed="rId4"/>
          <a:stretch>
            <a:fillRect/>
          </a:stretch>
        </p:blipFill>
        <p:spPr>
          <a:xfrm>
            <a:off x="8322377" y="523355"/>
            <a:ext cx="3508704" cy="5811290"/>
          </a:xfrm>
          <a:prstGeom prst="rect">
            <a:avLst/>
          </a:prstGeom>
        </p:spPr>
      </p:pic>
      <p:sp>
        <p:nvSpPr>
          <p:cNvPr id="5" name="Rectangle 4">
            <a:extLst>
              <a:ext uri="{FF2B5EF4-FFF2-40B4-BE49-F238E27FC236}">
                <a16:creationId xmlns:a16="http://schemas.microsoft.com/office/drawing/2014/main" id="{D0ED312E-9A49-48F2-8240-4A1A402C4349}"/>
              </a:ext>
            </a:extLst>
          </p:cNvPr>
          <p:cNvSpPr/>
          <p:nvPr/>
        </p:nvSpPr>
        <p:spPr>
          <a:xfrm>
            <a:off x="1075647" y="823752"/>
            <a:ext cx="6096000" cy="489364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Nẻo xa mới tỏ mặt người,</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Khách đà xuống ngựa, tới nơi tự tình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[5]</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Hài văn</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[6]</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lần bước dặm xanh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[7]</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Một vùng như thể cây quỳnh, cành giao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[8]</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Chàng Vương quen mặt ra chào,</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Hai Kiều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[9]</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e lệ nép vào dưới hoa.</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Nguyên người quanh quất đâu xa,</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Họ Kim tên Trọng vốn nhà trâm 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[10]</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Nền phú hậu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[11]</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bậc tài danh,</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Văn chương nết đất</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[12]</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thông minh tính trời</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Phong tư</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[13]</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tài mạo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[14]</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tuyệt vời,</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Vào trong phong nhã, ra ngoài hào hoa</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[15]</a:t>
            </a:r>
            <a:endParaRPr kumimoji="0" lang="en-US" sz="1800" b="0"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22563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3" name="TextBox 2">
            <a:extLst>
              <a:ext uri="{FF2B5EF4-FFF2-40B4-BE49-F238E27FC236}">
                <a16:creationId xmlns:a16="http://schemas.microsoft.com/office/drawing/2014/main" id="{F01AD0B0-4B17-B2A6-71B7-CAB2C55CF1FF}"/>
              </a:ext>
            </a:extLst>
          </p:cNvPr>
          <p:cNvSpPr txBox="1"/>
          <p:nvPr/>
        </p:nvSpPr>
        <p:spPr>
          <a:xfrm>
            <a:off x="360918" y="-97723"/>
            <a:ext cx="11395141"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Kim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10D4E15-BAC9-41B4-A801-218E4D7E0F70}"/>
              </a:ext>
            </a:extLst>
          </p:cNvPr>
          <p:cNvPicPr>
            <a:picLocks noChangeAspect="1"/>
          </p:cNvPicPr>
          <p:nvPr/>
        </p:nvPicPr>
        <p:blipFill>
          <a:blip r:embed="rId4"/>
          <a:stretch>
            <a:fillRect/>
          </a:stretch>
        </p:blipFill>
        <p:spPr>
          <a:xfrm>
            <a:off x="8322377" y="523355"/>
            <a:ext cx="3508704" cy="5811290"/>
          </a:xfrm>
          <a:prstGeom prst="rect">
            <a:avLst/>
          </a:prstGeom>
        </p:spPr>
      </p:pic>
      <p:sp>
        <p:nvSpPr>
          <p:cNvPr id="4" name="Rectangle 3">
            <a:extLst>
              <a:ext uri="{FF2B5EF4-FFF2-40B4-BE49-F238E27FC236}">
                <a16:creationId xmlns:a16="http://schemas.microsoft.com/office/drawing/2014/main" id="{8647F174-DF39-4411-B2A2-34B2377D3C39}"/>
              </a:ext>
            </a:extLst>
          </p:cNvPr>
          <p:cNvSpPr/>
          <p:nvPr/>
        </p:nvSpPr>
        <p:spPr>
          <a:xfrm>
            <a:off x="360918" y="714014"/>
            <a:ext cx="8406009" cy="4401205"/>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Đ</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ư</a:t>
            </a:r>
            <a:r>
              <a:rPr lang="en-US" sz="2800" dirty="0" err="1">
                <a:solidFill>
                  <a:srgbClr val="000000"/>
                </a:solidFill>
                <a:latin typeface="Times New Roman" panose="02020603050405020304" pitchFamily="18" charset="0"/>
                <a:cs typeface="Times New Roman" panose="02020603050405020304" pitchFamily="18" charset="0"/>
              </a:rPr>
              <a:t>ợc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giới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thiệu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miêu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tả</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bằng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lời</a:t>
            </a:r>
            <a:r>
              <a:rPr lang="en-US" sz="2800" dirty="0">
                <a:solidFill>
                  <a:srgbClr val="000000"/>
                </a:solidFill>
                <a:latin typeface="Times New Roman" panose="02020603050405020304" pitchFamily="18" charset="0"/>
                <a:cs typeface="Times New Roman" panose="02020603050405020304" pitchFamily="18" charset="0"/>
              </a:rPr>
              <a:t> ng</a:t>
            </a:r>
            <a:r>
              <a:rPr lang="vi-VN" sz="2800" dirty="0">
                <a:solidFill>
                  <a:srgbClr val="000000"/>
                </a:solidFill>
                <a:latin typeface="Times New Roman" panose="02020603050405020304" pitchFamily="18" charset="0"/>
                <a:cs typeface="Times New Roman" panose="02020603050405020304" pitchFamily="18" charset="0"/>
              </a:rPr>
              <a:t>ư</a:t>
            </a:r>
            <a:r>
              <a:rPr lang="en-US" sz="2800" dirty="0" err="1">
                <a:solidFill>
                  <a:srgbClr val="000000"/>
                </a:solidFill>
                <a:latin typeface="Times New Roman" panose="02020603050405020304" pitchFamily="18" charset="0"/>
                <a:cs typeface="Times New Roman" panose="02020603050405020304" pitchFamily="18" charset="0"/>
              </a:rPr>
              <a:t>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kể</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chuyện</a:t>
            </a:r>
            <a:r>
              <a:rPr lang="en-US" sz="2800" dirty="0">
                <a:solidFill>
                  <a:srgbClr val="000000"/>
                </a:solidFill>
                <a:latin typeface="Times New Roman" panose="02020603050405020304" pitchFamily="18" charset="0"/>
                <a:cs typeface="Times New Roman" panose="02020603050405020304" pitchFamily="18" charset="0"/>
              </a:rPr>
              <a:t>.</a:t>
            </a:r>
          </a:p>
          <a:p>
            <a:pPr marR="0" lvl="0" algn="l" defTabSz="914400" rtl="0" eaLnBrk="1" fontAlgn="auto" latinLnBrk="0" hangingPunct="1">
              <a:lnSpc>
                <a:spcPct val="100000"/>
              </a:lnSpc>
              <a:spcBef>
                <a:spcPts val="0"/>
              </a:spcBef>
              <a:spcAft>
                <a:spcPts val="0"/>
              </a:spcAft>
              <a:buClrTx/>
              <a:buSzTx/>
              <a:tabLst/>
              <a:defRPr/>
            </a:pPr>
            <a:r>
              <a:rPr lang="en-US" sz="2800" dirty="0">
                <a:solidFill>
                  <a:srgbClr val="000000"/>
                </a:solidFill>
                <a:latin typeface="Times New Roman" panose="02020603050405020304" pitchFamily="18" charset="0"/>
                <a:cs typeface="Times New Roman" panose="02020603050405020304" pitchFamily="18" charset="0"/>
              </a:rPr>
              <a:t>* HS </a:t>
            </a:r>
            <a:r>
              <a:rPr lang="en-US" sz="2800" dirty="0" err="1">
                <a:solidFill>
                  <a:srgbClr val="000000"/>
                </a:solidFill>
                <a:latin typeface="Times New Roman" panose="02020603050405020304" pitchFamily="18" charset="0"/>
                <a:cs typeface="Times New Roman" panose="02020603050405020304" pitchFamily="18" charset="0"/>
              </a:rPr>
              <a:t>thảo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luận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nhóm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bàn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Tìm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chi </a:t>
            </a:r>
            <a:r>
              <a:rPr lang="en-US" sz="2800" dirty="0" err="1">
                <a:solidFill>
                  <a:srgbClr val="000000"/>
                </a:solidFill>
                <a:latin typeface="Times New Roman" panose="02020603050405020304" pitchFamily="18" charset="0"/>
                <a:cs typeface="Times New Roman" panose="02020603050405020304" pitchFamily="18" charset="0"/>
              </a:rPr>
              <a:t>tiết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nhận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xét</a:t>
            </a:r>
            <a:r>
              <a:rPr lang="en-US" sz="2800" dirty="0">
                <a:solidFill>
                  <a:srgbClr val="000000"/>
                </a:solidFill>
                <a:latin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cs typeface="Times New Roman" panose="02020603050405020304" pitchFamily="18" charset="0"/>
              </a:rPr>
              <a:t>nghĩa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chi </a:t>
            </a:r>
            <a:r>
              <a:rPr lang="en-US" sz="2800" dirty="0" err="1">
                <a:solidFill>
                  <a:srgbClr val="000000"/>
                </a:solidFill>
                <a:latin typeface="Times New Roman" panose="02020603050405020304" pitchFamily="18" charset="0"/>
                <a:cs typeface="Times New Roman" panose="02020603050405020304" pitchFamily="18" charset="0"/>
              </a:rPr>
              <a:t>tiết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miêu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tả</a:t>
            </a:r>
            <a:r>
              <a:rPr lang="en-US" sz="2800" dirty="0">
                <a:solidFill>
                  <a:srgbClr val="000000"/>
                </a:solidFill>
                <a:latin typeface="Times New Roman" panose="02020603050405020304" pitchFamily="18" charset="0"/>
                <a:cs typeface="Times New Roman" panose="02020603050405020304" pitchFamily="18" charset="0"/>
              </a:rPr>
              <a:t> Kim </a:t>
            </a:r>
            <a:r>
              <a:rPr lang="en-US" sz="2800" dirty="0" err="1">
                <a:solidFill>
                  <a:srgbClr val="000000"/>
                </a:solidFill>
                <a:latin typeface="Times New Roman" panose="02020603050405020304" pitchFamily="18" charset="0"/>
                <a:cs typeface="Times New Roman" panose="02020603050405020304" pitchFamily="18" charset="0"/>
              </a:rPr>
              <a:t>Trọng</a:t>
            </a:r>
            <a:r>
              <a:rPr lang="en-US" sz="2800" dirty="0">
                <a:solidFill>
                  <a:srgbClr val="000000"/>
                </a:solidFill>
                <a:latin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a:t>
            </a:r>
            <a:r>
              <a:rPr lang="vi-VN" sz="2800" dirty="0">
                <a:solidFill>
                  <a:srgbClr val="000000"/>
                </a:solidFill>
                <a:latin typeface="Times New Roman" panose="02020603050405020304" pitchFamily="18" charset="0"/>
                <a:cs typeface="Times New Roman" panose="02020603050405020304" pitchFamily="18" charset="0"/>
              </a:rPr>
              <a:t>ư</a:t>
            </a:r>
            <a:r>
              <a:rPr lang="en-US" sz="2800" dirty="0" err="1">
                <a:solidFill>
                  <a:srgbClr val="000000"/>
                </a:solidFill>
                <a:latin typeface="Times New Roman" panose="02020603050405020304" pitchFamily="18" charset="0"/>
                <a:cs typeface="Times New Roman" panose="02020603050405020304" pitchFamily="18" charset="0"/>
              </a:rPr>
              <a:t>ơng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diện</a:t>
            </a:r>
            <a:r>
              <a:rPr lang="en-US" sz="2800" dirty="0">
                <a:solidFill>
                  <a:srgbClr val="000000"/>
                </a:solidFill>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800" dirty="0" err="1">
                <a:solidFill>
                  <a:srgbClr val="000000"/>
                </a:solidFill>
                <a:latin typeface="Times New Roman" panose="02020603050405020304" pitchFamily="18" charset="0"/>
                <a:cs typeface="Times New Roman" panose="02020603050405020304" pitchFamily="18" charset="0"/>
              </a:rPr>
              <a:t>Hoàn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cảnh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xuất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hiện</a:t>
            </a:r>
            <a:endParaRPr lang="en-US" sz="2800" dirty="0">
              <a:solidFill>
                <a:srgbClr val="00000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800" dirty="0" err="1">
                <a:solidFill>
                  <a:srgbClr val="000000"/>
                </a:solidFill>
                <a:latin typeface="Times New Roman" panose="02020603050405020304" pitchFamily="18" charset="0"/>
                <a:cs typeface="Times New Roman" panose="02020603050405020304" pitchFamily="18" charset="0"/>
              </a:rPr>
              <a:t>Cử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chỉ</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hành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động</a:t>
            </a:r>
            <a:endParaRPr lang="en-US" sz="2800" dirty="0">
              <a:solidFill>
                <a:srgbClr val="00000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800" dirty="0" err="1">
                <a:solidFill>
                  <a:srgbClr val="000000"/>
                </a:solidFill>
                <a:latin typeface="Times New Roman" panose="02020603050405020304" pitchFamily="18" charset="0"/>
                <a:cs typeface="Times New Roman" panose="02020603050405020304" pitchFamily="18" charset="0"/>
              </a:rPr>
              <a:t>Ngoại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cs typeface="Times New Roman" panose="02020603050405020304" pitchFamily="18" charset="0"/>
              </a:rPr>
              <a:t>, Trang </a:t>
            </a:r>
            <a:r>
              <a:rPr lang="en-US" sz="2800" dirty="0" err="1">
                <a:solidFill>
                  <a:srgbClr val="000000"/>
                </a:solidFill>
                <a:latin typeface="Times New Roman" panose="02020603050405020304" pitchFamily="18" charset="0"/>
                <a:cs typeface="Times New Roman" panose="02020603050405020304" pitchFamily="18" charset="0"/>
              </a:rPr>
              <a:t>phục</a:t>
            </a:r>
            <a:endParaRPr lang="en-US" sz="2800" dirty="0">
              <a:solidFill>
                <a:srgbClr val="00000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800" dirty="0">
                <a:solidFill>
                  <a:srgbClr val="000000"/>
                </a:solidFill>
                <a:latin typeface="Times New Roman" panose="02020603050405020304" pitchFamily="18" charset="0"/>
                <a:cs typeface="Times New Roman" panose="02020603050405020304" pitchFamily="18" charset="0"/>
              </a:rPr>
              <a:t>Gia </a:t>
            </a:r>
            <a:r>
              <a:rPr lang="en-US" sz="2800" dirty="0" err="1">
                <a:solidFill>
                  <a:srgbClr val="000000"/>
                </a:solidFill>
                <a:latin typeface="Times New Roman" panose="02020603050405020304" pitchFamily="18" charset="0"/>
                <a:cs typeface="Times New Roman" panose="02020603050405020304" pitchFamily="18" charset="0"/>
              </a:rPr>
              <a:t>thế</a:t>
            </a:r>
            <a:endParaRPr lang="en-US" sz="2800" dirty="0">
              <a:solidFill>
                <a:srgbClr val="00000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800" dirty="0" err="1">
                <a:solidFill>
                  <a:srgbClr val="000000"/>
                </a:solidFill>
                <a:latin typeface="Times New Roman" panose="02020603050405020304" pitchFamily="18" charset="0"/>
                <a:cs typeface="Times New Roman" panose="02020603050405020304" pitchFamily="18" charset="0"/>
              </a:rPr>
              <a:t>Tư</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tài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năng</a:t>
            </a:r>
            <a:endParaRPr lang="en-US" sz="2800" dirty="0">
              <a:solidFill>
                <a:srgbClr val="000000"/>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US" sz="2800" dirty="0" err="1">
                <a:solidFill>
                  <a:srgbClr val="000000"/>
                </a:solidFill>
                <a:latin typeface="Times New Roman" panose="02020603050405020304" pitchFamily="18" charset="0"/>
                <a:cs typeface="Times New Roman" panose="02020603050405020304" pitchFamily="18" charset="0"/>
              </a:rPr>
              <a:t>Thời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gian</a:t>
            </a:r>
            <a:r>
              <a:rPr lang="en-US" sz="2800" dirty="0">
                <a:solidFill>
                  <a:srgbClr val="000000"/>
                </a:solidFill>
                <a:latin typeface="Times New Roman" panose="02020603050405020304" pitchFamily="18" charset="0"/>
                <a:cs typeface="Times New Roman" panose="02020603050405020304" pitchFamily="18" charset="0"/>
              </a:rPr>
              <a:t>: 5 </a:t>
            </a:r>
            <a:r>
              <a:rPr lang="en-US" sz="2800" dirty="0" err="1">
                <a:solidFill>
                  <a:srgbClr val="000000"/>
                </a:solidFill>
                <a:latin typeface="Times New Roman" panose="02020603050405020304" pitchFamily="18" charset="0"/>
                <a:cs typeface="Times New Roman" panose="02020603050405020304" pitchFamily="18" charset="0"/>
              </a:rPr>
              <a:t>phút</a:t>
            </a:r>
            <a:endParaRPr lang="en-US" sz="2800" dirty="0">
              <a:solidFill>
                <a:srgbClr val="00000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6308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3" name="TextBox 2">
            <a:extLst>
              <a:ext uri="{FF2B5EF4-FFF2-40B4-BE49-F238E27FC236}">
                <a16:creationId xmlns:a16="http://schemas.microsoft.com/office/drawing/2014/main" id="{F01AD0B0-4B17-B2A6-71B7-CAB2C55CF1FF}"/>
              </a:ext>
            </a:extLst>
          </p:cNvPr>
          <p:cNvSpPr txBox="1"/>
          <p:nvPr/>
        </p:nvSpPr>
        <p:spPr>
          <a:xfrm>
            <a:off x="216987" y="-119392"/>
            <a:ext cx="11395141"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Kim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10D4E15-BAC9-41B4-A801-218E4D7E0F70}"/>
              </a:ext>
            </a:extLst>
          </p:cNvPr>
          <p:cNvPicPr>
            <a:picLocks noChangeAspect="1"/>
          </p:cNvPicPr>
          <p:nvPr/>
        </p:nvPicPr>
        <p:blipFill>
          <a:blip r:embed="rId4"/>
          <a:stretch>
            <a:fillRect/>
          </a:stretch>
        </p:blipFill>
        <p:spPr>
          <a:xfrm>
            <a:off x="8322377" y="523355"/>
            <a:ext cx="3508704" cy="5811290"/>
          </a:xfrm>
          <a:prstGeom prst="rect">
            <a:avLst/>
          </a:prstGeom>
        </p:spPr>
      </p:pic>
      <p:sp>
        <p:nvSpPr>
          <p:cNvPr id="5" name="Rectangle 4">
            <a:extLst>
              <a:ext uri="{FF2B5EF4-FFF2-40B4-BE49-F238E27FC236}">
                <a16:creationId xmlns:a16="http://schemas.microsoft.com/office/drawing/2014/main" id="{D0ED312E-9A49-48F2-8240-4A1A402C4349}"/>
              </a:ext>
            </a:extLst>
          </p:cNvPr>
          <p:cNvSpPr/>
          <p:nvPr/>
        </p:nvSpPr>
        <p:spPr>
          <a:xfrm>
            <a:off x="329107" y="578650"/>
            <a:ext cx="6096000" cy="489364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Nẻo xa mới tỏ mặt người,</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Khách đà xuống ngựa, tới nơi tự tình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[5]</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Hài văn</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[6]</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lần bước dặm xanh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[7]</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Một vùng như thể cây quỳnh, cành giao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[8]</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Chàng Vương quen mặt ra chào,</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Hai Kiều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[9]</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e lệ nép vào dưới hoa.</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Nguyên người quanh quất đâu xa,</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Họ Kim tên Trọng vốn nhà trâm 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[10]</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Nền phú hậu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[11]</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bậc tài danh,</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Văn chương nết đất</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[12]</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thông minh tính trời</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Phong tư</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[13]</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tài mạo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[14]</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tuyệt vời,</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Vào trong phong nhã, ra ngoài hào hoa</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[15]</a:t>
            </a:r>
            <a:endParaRPr kumimoji="0" lang="en-US" sz="1800" b="0" i="1" u="none" strike="noStrike" kern="0" cap="none" spc="0" normalizeH="0" baseline="0" noProof="0" dirty="0">
              <a:ln>
                <a:noFill/>
              </a:ln>
              <a:solidFill>
                <a:sysClr val="windowText" lastClr="000000"/>
              </a:solidFill>
              <a:effectLst/>
              <a:uLnTx/>
              <a:uFillTx/>
              <a:latin typeface="Arial"/>
              <a:cs typeface="+mn-cs"/>
            </a:endParaRPr>
          </a:p>
        </p:txBody>
      </p:sp>
      <p:sp>
        <p:nvSpPr>
          <p:cNvPr id="4" name="TextBox 3">
            <a:extLst>
              <a:ext uri="{FF2B5EF4-FFF2-40B4-BE49-F238E27FC236}">
                <a16:creationId xmlns:a16="http://schemas.microsoft.com/office/drawing/2014/main" id="{A6B7AF3A-DD7D-4B00-8397-09609E0C7E3D}"/>
              </a:ext>
            </a:extLst>
          </p:cNvPr>
          <p:cNvSpPr txBox="1"/>
          <p:nvPr/>
        </p:nvSpPr>
        <p:spPr>
          <a:xfrm>
            <a:off x="360919" y="5665509"/>
            <a:ext cx="8151485"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sáng,t</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31422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3" name="TextBox 2">
            <a:extLst>
              <a:ext uri="{FF2B5EF4-FFF2-40B4-BE49-F238E27FC236}">
                <a16:creationId xmlns:a16="http://schemas.microsoft.com/office/drawing/2014/main" id="{F01AD0B0-4B17-B2A6-71B7-CAB2C55CF1FF}"/>
              </a:ext>
            </a:extLst>
          </p:cNvPr>
          <p:cNvSpPr txBox="1"/>
          <p:nvPr/>
        </p:nvSpPr>
        <p:spPr>
          <a:xfrm>
            <a:off x="216987" y="-119392"/>
            <a:ext cx="11395141"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Kim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10D4E15-BAC9-41B4-A801-218E4D7E0F70}"/>
              </a:ext>
            </a:extLst>
          </p:cNvPr>
          <p:cNvPicPr>
            <a:picLocks noChangeAspect="1"/>
          </p:cNvPicPr>
          <p:nvPr/>
        </p:nvPicPr>
        <p:blipFill>
          <a:blip r:embed="rId4"/>
          <a:stretch>
            <a:fillRect/>
          </a:stretch>
        </p:blipFill>
        <p:spPr>
          <a:xfrm>
            <a:off x="8322377" y="523355"/>
            <a:ext cx="3508704" cy="5811290"/>
          </a:xfrm>
          <a:prstGeom prst="rect">
            <a:avLst/>
          </a:prstGeom>
        </p:spPr>
      </p:pic>
      <p:sp>
        <p:nvSpPr>
          <p:cNvPr id="5" name="Rectangle 4">
            <a:extLst>
              <a:ext uri="{FF2B5EF4-FFF2-40B4-BE49-F238E27FC236}">
                <a16:creationId xmlns:a16="http://schemas.microsoft.com/office/drawing/2014/main" id="{D0ED312E-9A49-48F2-8240-4A1A402C4349}"/>
              </a:ext>
            </a:extLst>
          </p:cNvPr>
          <p:cNvSpPr/>
          <p:nvPr/>
        </p:nvSpPr>
        <p:spPr>
          <a:xfrm>
            <a:off x="329107" y="578650"/>
            <a:ext cx="6096000" cy="489364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Nẻo xa mới tỏ mặt người,</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Khách đà xuống ngựa, tới nơi tự tình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[5]</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Hài văn</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[6]</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lần bước dặm xanh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[7]</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Một vùng như thể cây quỳnh, cành giao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[8]</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Chàng Vương quen mặt ra chào,</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Hai Kiều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[9]</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e lệ nép vào dưới hoa.</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Nguyên người quanh quất đâu xa,</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Họ Kim tên Trọng vốn nhà trâm 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[10]</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Nền phú hậu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[11]</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bậc tài danh,</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Văn chương nết đất</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[12]</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thông minh tính trời</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Phong tư</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[13]</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tài mạo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[14]</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tuyệt vời,</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Vào trong phong nhã, ra ngoài hào hoa</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[15]</a:t>
            </a:r>
            <a:endParaRPr kumimoji="0" lang="en-US" sz="1800" b="0" i="1" u="none" strike="noStrike" kern="0" cap="none" spc="0" normalizeH="0" baseline="0" noProof="0" dirty="0">
              <a:ln>
                <a:noFill/>
              </a:ln>
              <a:solidFill>
                <a:sysClr val="windowText" lastClr="000000"/>
              </a:solidFill>
              <a:effectLst/>
              <a:uLnTx/>
              <a:uFillTx/>
              <a:latin typeface="Arial"/>
              <a:cs typeface="+mn-cs"/>
            </a:endParaRPr>
          </a:p>
        </p:txBody>
      </p:sp>
      <p:sp>
        <p:nvSpPr>
          <p:cNvPr id="4" name="TextBox 3">
            <a:extLst>
              <a:ext uri="{FF2B5EF4-FFF2-40B4-BE49-F238E27FC236}">
                <a16:creationId xmlns:a16="http://schemas.microsoft.com/office/drawing/2014/main" id="{A6B7AF3A-DD7D-4B00-8397-09609E0C7E3D}"/>
              </a:ext>
            </a:extLst>
          </p:cNvPr>
          <p:cNvSpPr txBox="1"/>
          <p:nvPr/>
        </p:nvSpPr>
        <p:spPr>
          <a:xfrm>
            <a:off x="360919" y="5665509"/>
            <a:ext cx="8151485" cy="1077218"/>
          </a:xfrm>
          <a:prstGeom prst="rect">
            <a:avLst/>
          </a:prstGeom>
          <a:noFill/>
        </p:spPr>
        <p:txBody>
          <a:bodyPr wrap="square" rtlCol="0">
            <a:spAutoFit/>
          </a:bodyPr>
          <a:lstStyle/>
          <a:p>
            <a:pPr lvl="0"/>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Cử</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hành</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động</a:t>
            </a:r>
            <a:r>
              <a:rPr kumimoji="0" lang="en-US" sz="2800" b="1"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lang="vi-VN" sz="2800" b="1" i="1" dirty="0">
                <a:solidFill>
                  <a:srgbClr val="C00000"/>
                </a:solidFill>
                <a:latin typeface="Times New Roman" panose="02020603050405020304" pitchFamily="18" charset="0"/>
                <a:cs typeface="Times New Roman" panose="02020603050405020304" pitchFamily="18" charset="0"/>
              </a:rPr>
              <a:t>xuống ngựa tới nơi tự tình</a:t>
            </a:r>
            <a:endParaRPr lang="en-US" sz="2800" b="1" i="1" dirty="0">
              <a:solidFill>
                <a:srgbClr val="C00000"/>
              </a:solidFill>
              <a:latin typeface="Times New Roman" panose="02020603050405020304" pitchFamily="18" charset="0"/>
              <a:cs typeface="Times New Roman" panose="02020603050405020304" pitchFamily="18" charset="0"/>
            </a:endParaRPr>
          </a:p>
          <a:p>
            <a:pPr lvl="0"/>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Hành</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động</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lịch</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thiệp</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nho</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nhã</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C2B38A5D-6AF0-41EE-88B5-D0063EF3A7BC}"/>
              </a:ext>
            </a:extLst>
          </p:cNvPr>
          <p:cNvCxnSpPr/>
          <p:nvPr/>
        </p:nvCxnSpPr>
        <p:spPr>
          <a:xfrm>
            <a:off x="461913" y="1385703"/>
            <a:ext cx="48076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61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3" name="TextBox 2">
            <a:extLst>
              <a:ext uri="{FF2B5EF4-FFF2-40B4-BE49-F238E27FC236}">
                <a16:creationId xmlns:a16="http://schemas.microsoft.com/office/drawing/2014/main" id="{F01AD0B0-4B17-B2A6-71B7-CAB2C55CF1FF}"/>
              </a:ext>
            </a:extLst>
          </p:cNvPr>
          <p:cNvSpPr txBox="1"/>
          <p:nvPr/>
        </p:nvSpPr>
        <p:spPr>
          <a:xfrm>
            <a:off x="216987" y="-119392"/>
            <a:ext cx="11395141"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Kim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10D4E15-BAC9-41B4-A801-218E4D7E0F70}"/>
              </a:ext>
            </a:extLst>
          </p:cNvPr>
          <p:cNvPicPr>
            <a:picLocks noChangeAspect="1"/>
          </p:cNvPicPr>
          <p:nvPr/>
        </p:nvPicPr>
        <p:blipFill>
          <a:blip r:embed="rId4"/>
          <a:stretch>
            <a:fillRect/>
          </a:stretch>
        </p:blipFill>
        <p:spPr>
          <a:xfrm>
            <a:off x="8135332" y="523355"/>
            <a:ext cx="3695749" cy="4765082"/>
          </a:xfrm>
          <a:prstGeom prst="rect">
            <a:avLst/>
          </a:prstGeom>
        </p:spPr>
      </p:pic>
      <p:sp>
        <p:nvSpPr>
          <p:cNvPr id="5" name="Rectangle 4">
            <a:extLst>
              <a:ext uri="{FF2B5EF4-FFF2-40B4-BE49-F238E27FC236}">
                <a16:creationId xmlns:a16="http://schemas.microsoft.com/office/drawing/2014/main" id="{D0ED312E-9A49-48F2-8240-4A1A402C4349}"/>
              </a:ext>
            </a:extLst>
          </p:cNvPr>
          <p:cNvSpPr/>
          <p:nvPr/>
        </p:nvSpPr>
        <p:spPr>
          <a:xfrm>
            <a:off x="329107" y="578650"/>
            <a:ext cx="6096000" cy="489364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Nẻo xa mới tỏ mặt người,</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Khách đà xuống ngựa, tới nơi tự tình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[5]</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Hài văn</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[6]</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lần bước dặm xanh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[7]</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Một vùng như thể cây quỳnh, cành giao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[8]</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Chàng Vương quen mặt ra chào,</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Hai Kiều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[9]</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e lệ nép vào dưới hoa.</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Nguyên người quanh quất đâu xa,</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Họ Kim tên Trọng vốn nhà trâm 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[10]</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Nền phú hậu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[11]</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bậc tài danh,</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Văn chương nết đất</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[12]</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thông minh tính trời</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Phong tư</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[13]</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tài mạo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[14]</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tuyệt vời,</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Vào trong phong nhã, ra ngoài hào hoa</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[15]</a:t>
            </a:r>
            <a:endParaRPr kumimoji="0" lang="en-US" sz="1800" b="0" i="1" u="none" strike="noStrike" kern="0" cap="none" spc="0" normalizeH="0" baseline="0" noProof="0" dirty="0">
              <a:ln>
                <a:noFill/>
              </a:ln>
              <a:solidFill>
                <a:sysClr val="windowText" lastClr="000000"/>
              </a:solidFill>
              <a:effectLst/>
              <a:uLnTx/>
              <a:uFillTx/>
              <a:latin typeface="Arial"/>
              <a:cs typeface="+mn-cs"/>
            </a:endParaRPr>
          </a:p>
        </p:txBody>
      </p:sp>
      <p:sp>
        <p:nvSpPr>
          <p:cNvPr id="4" name="TextBox 3">
            <a:extLst>
              <a:ext uri="{FF2B5EF4-FFF2-40B4-BE49-F238E27FC236}">
                <a16:creationId xmlns:a16="http://schemas.microsoft.com/office/drawing/2014/main" id="{A6B7AF3A-DD7D-4B00-8397-09609E0C7E3D}"/>
              </a:ext>
            </a:extLst>
          </p:cNvPr>
          <p:cNvSpPr txBox="1"/>
          <p:nvPr/>
        </p:nvSpPr>
        <p:spPr>
          <a:xfrm>
            <a:off x="360919" y="5347993"/>
            <a:ext cx="1125120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Ngoại</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hình</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trang</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phục</a:t>
            </a:r>
            <a:r>
              <a:rPr kumimoji="0" lang="en-US" sz="28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Hài</a:t>
            </a:r>
            <a:r>
              <a:rPr kumimoji="0" lang="en-US" sz="2800" b="1"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văn</a:t>
            </a:r>
            <a:r>
              <a:rPr kumimoji="0" lang="en-US" sz="2800" b="1"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một</a:t>
            </a:r>
            <a:r>
              <a:rPr kumimoji="0" lang="en-US" sz="2800" b="1"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vùng</a:t>
            </a:r>
            <a:r>
              <a:rPr kumimoji="0" lang="en-US" sz="2800" b="1"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a:t>
            </a:r>
            <a:r>
              <a:rPr kumimoji="0" lang="en-US" sz="2800" b="1"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giao</a:t>
            </a:r>
            <a:endParaRPr kumimoji="0" lang="en-US" sz="28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Dung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trang</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phục</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trẻ</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trung,lịch</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thiệp</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làm</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bừng</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sáng</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cả</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một</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vùng</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không</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gian</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C2B38A5D-6AF0-41EE-88B5-D0063EF3A7BC}"/>
              </a:ext>
            </a:extLst>
          </p:cNvPr>
          <p:cNvCxnSpPr>
            <a:cxnSpLocks/>
          </p:cNvCxnSpPr>
          <p:nvPr/>
        </p:nvCxnSpPr>
        <p:spPr>
          <a:xfrm>
            <a:off x="1301683" y="1838190"/>
            <a:ext cx="11021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9240E3-B5E8-4187-AB1B-382FF97065E6}"/>
              </a:ext>
            </a:extLst>
          </p:cNvPr>
          <p:cNvCxnSpPr>
            <a:cxnSpLocks/>
          </p:cNvCxnSpPr>
          <p:nvPr/>
        </p:nvCxnSpPr>
        <p:spPr>
          <a:xfrm>
            <a:off x="454842" y="2235687"/>
            <a:ext cx="51541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908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9AF91"/>
        </a:solidFill>
        <a:effectLst/>
      </p:bgPr>
    </p:bg>
    <p:spTree>
      <p:nvGrpSpPr>
        <p:cNvPr id="1" name=""/>
        <p:cNvGrpSpPr/>
        <p:nvPr/>
      </p:nvGrpSpPr>
      <p:grpSpPr>
        <a:xfrm>
          <a:off x="0" y="0"/>
          <a:ext cx="0" cy="0"/>
          <a:chOff x="0" y="0"/>
          <a:chExt cx="0" cy="0"/>
        </a:xfrm>
      </p:grpSpPr>
      <p:grpSp>
        <p:nvGrpSpPr>
          <p:cNvPr id="55" name="组合 54">
            <a:extLst>
              <a:ext uri="{FF2B5EF4-FFF2-40B4-BE49-F238E27FC236}">
                <a16:creationId xmlns:a16="http://schemas.microsoft.com/office/drawing/2014/main" id="{3195208F-9029-4355-A9E2-71E6B48F1441}"/>
              </a:ext>
            </a:extLst>
          </p:cNvPr>
          <p:cNvGrpSpPr/>
          <p:nvPr/>
        </p:nvGrpSpPr>
        <p:grpSpPr>
          <a:xfrm>
            <a:off x="1086091" y="914104"/>
            <a:ext cx="10178081" cy="4940673"/>
            <a:chOff x="1006960" y="878935"/>
            <a:chExt cx="10178081" cy="4940673"/>
          </a:xfrm>
        </p:grpSpPr>
        <p:grpSp>
          <p:nvGrpSpPr>
            <p:cNvPr id="54" name="组合 53">
              <a:extLst>
                <a:ext uri="{FF2B5EF4-FFF2-40B4-BE49-F238E27FC236}">
                  <a16:creationId xmlns:a16="http://schemas.microsoft.com/office/drawing/2014/main" id="{6BA78A94-727D-4301-BC38-A72344C1C3BB}"/>
                </a:ext>
              </a:extLst>
            </p:cNvPr>
            <p:cNvGrpSpPr/>
            <p:nvPr/>
          </p:nvGrpSpPr>
          <p:grpSpPr>
            <a:xfrm>
              <a:off x="1006960" y="878935"/>
              <a:ext cx="10178081" cy="4940673"/>
              <a:chOff x="1006960" y="878935"/>
              <a:chExt cx="10178081" cy="4940673"/>
            </a:xfrm>
          </p:grpSpPr>
          <p:pic>
            <p:nvPicPr>
              <p:cNvPr id="5" name="图片 4">
                <a:extLst>
                  <a:ext uri="{FF2B5EF4-FFF2-40B4-BE49-F238E27FC236}">
                    <a16:creationId xmlns:a16="http://schemas.microsoft.com/office/drawing/2014/main" id="{224E8A3E-EC64-4F5A-A5FC-0CA360062504}"/>
                  </a:ext>
                </a:extLst>
              </p:cNvPr>
              <p:cNvPicPr>
                <a:picLocks noChangeAspect="1"/>
              </p:cNvPicPr>
              <p:nvPr/>
            </p:nvPicPr>
            <p:blipFill>
              <a:blip r:embed="rId4"/>
              <a:stretch>
                <a:fillRect/>
              </a:stretch>
            </p:blipFill>
            <p:spPr>
              <a:xfrm>
                <a:off x="1006960" y="878935"/>
                <a:ext cx="10178081" cy="4940673"/>
              </a:xfrm>
              <a:prstGeom prst="rect">
                <a:avLst/>
              </a:prstGeom>
              <a:effectLst>
                <a:outerShdw blurRad="50800" dist="38100" dir="5400000" algn="t" rotWithShape="0">
                  <a:prstClr val="black">
                    <a:alpha val="40000"/>
                  </a:prstClr>
                </a:outerShdw>
              </a:effectLst>
            </p:spPr>
          </p:pic>
          <p:sp>
            <p:nvSpPr>
              <p:cNvPr id="46" name="矩形 45">
                <a:extLst>
                  <a:ext uri="{FF2B5EF4-FFF2-40B4-BE49-F238E27FC236}">
                    <a16:creationId xmlns:a16="http://schemas.microsoft.com/office/drawing/2014/main" id="{FFA8BD1C-8A27-4A17-BC2B-C244F4DB5C32}"/>
                  </a:ext>
                </a:extLst>
              </p:cNvPr>
              <p:cNvSpPr/>
              <p:nvPr/>
            </p:nvSpPr>
            <p:spPr>
              <a:xfrm>
                <a:off x="1313543" y="1172030"/>
                <a:ext cx="9564915" cy="4372428"/>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grpSp>
        <p:pic>
          <p:nvPicPr>
            <p:cNvPr id="8" name="图片 7">
              <a:extLst>
                <a:ext uri="{FF2B5EF4-FFF2-40B4-BE49-F238E27FC236}">
                  <a16:creationId xmlns:a16="http://schemas.microsoft.com/office/drawing/2014/main" id="{0C30BF81-6E38-48C7-82CC-1A2FCDF94D5B}"/>
                </a:ext>
              </a:extLst>
            </p:cNvPr>
            <p:cNvPicPr>
              <a:picLocks noChangeAspect="1"/>
            </p:cNvPicPr>
            <p:nvPr/>
          </p:nvPicPr>
          <p:blipFill>
            <a:blip r:embed="rId5"/>
            <a:stretch>
              <a:fillRect/>
            </a:stretch>
          </p:blipFill>
          <p:spPr>
            <a:xfrm>
              <a:off x="1461263" y="3745279"/>
              <a:ext cx="4295642" cy="1821350"/>
            </a:xfrm>
            <a:prstGeom prst="rect">
              <a:avLst/>
            </a:prstGeom>
          </p:spPr>
        </p:pic>
        <p:pic>
          <p:nvPicPr>
            <p:cNvPr id="9" name="图片 8">
              <a:extLst>
                <a:ext uri="{FF2B5EF4-FFF2-40B4-BE49-F238E27FC236}">
                  <a16:creationId xmlns:a16="http://schemas.microsoft.com/office/drawing/2014/main" id="{55C5AF70-201D-4F78-8F30-A2DD6BEB1AE5}"/>
                </a:ext>
              </a:extLst>
            </p:cNvPr>
            <p:cNvPicPr>
              <a:picLocks noChangeAspect="1"/>
            </p:cNvPicPr>
            <p:nvPr/>
          </p:nvPicPr>
          <p:blipFill>
            <a:blip r:embed="rId6"/>
            <a:stretch>
              <a:fillRect/>
            </a:stretch>
          </p:blipFill>
          <p:spPr>
            <a:xfrm>
              <a:off x="4296656" y="4976486"/>
              <a:ext cx="6453422" cy="565247"/>
            </a:xfrm>
            <a:prstGeom prst="rect">
              <a:avLst/>
            </a:prstGeom>
          </p:spPr>
        </p:pic>
        <p:pic>
          <p:nvPicPr>
            <p:cNvPr id="34" name="22">
              <a:extLst>
                <a:ext uri="{FF2B5EF4-FFF2-40B4-BE49-F238E27FC236}">
                  <a16:creationId xmlns:a16="http://schemas.microsoft.com/office/drawing/2014/main" id="{395F701E-24A3-4057-A1DF-1445DCFADFC0}"/>
                </a:ext>
              </a:extLst>
            </p:cNvPr>
            <p:cNvPicPr>
              <a:picLocks noChangeAspect="1"/>
            </p:cNvPicPr>
            <p:nvPr/>
          </p:nvPicPr>
          <p:blipFill>
            <a:blip r:embed="rId7"/>
            <a:stretch>
              <a:fillRect/>
            </a:stretch>
          </p:blipFill>
          <p:spPr>
            <a:xfrm rot="5400000">
              <a:off x="1278726" y="1214315"/>
              <a:ext cx="2241395" cy="2186065"/>
            </a:xfrm>
            <a:prstGeom prst="rect">
              <a:avLst/>
            </a:prstGeom>
          </p:spPr>
        </p:pic>
        <p:pic>
          <p:nvPicPr>
            <p:cNvPr id="36" name="11">
              <a:extLst>
                <a:ext uri="{FF2B5EF4-FFF2-40B4-BE49-F238E27FC236}">
                  <a16:creationId xmlns:a16="http://schemas.microsoft.com/office/drawing/2014/main" id="{38BE4AE0-FF89-4F54-92B8-CD93CB574A47}"/>
                </a:ext>
              </a:extLst>
            </p:cNvPr>
            <p:cNvPicPr>
              <a:picLocks noChangeAspect="1"/>
            </p:cNvPicPr>
            <p:nvPr/>
          </p:nvPicPr>
          <p:blipFill>
            <a:blip r:embed="rId8"/>
            <a:stretch>
              <a:fillRect/>
            </a:stretch>
          </p:blipFill>
          <p:spPr>
            <a:xfrm rot="10800000" flipV="1">
              <a:off x="9206920" y="3642652"/>
              <a:ext cx="1665404" cy="1902643"/>
            </a:xfrm>
            <a:prstGeom prst="rect">
              <a:avLst/>
            </a:prstGeom>
          </p:spPr>
        </p:pic>
      </p:grpSp>
      <p:sp>
        <p:nvSpPr>
          <p:cNvPr id="3" name="TextBox 2">
            <a:extLst>
              <a:ext uri="{FF2B5EF4-FFF2-40B4-BE49-F238E27FC236}">
                <a16:creationId xmlns:a16="http://schemas.microsoft.com/office/drawing/2014/main" id="{BBCD3A88-D6CF-8368-9EED-47C90E7DAF9D}"/>
              </a:ext>
            </a:extLst>
          </p:cNvPr>
          <p:cNvSpPr txBox="1"/>
          <p:nvPr/>
        </p:nvSpPr>
        <p:spPr>
          <a:xfrm flipH="1">
            <a:off x="1591049" y="968840"/>
            <a:ext cx="3948105" cy="1077218"/>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AutoNum type="romanUcPeriod"/>
              <a:tabLst/>
              <a:defRPr/>
            </a:pP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幼圆"/>
                <a:cs typeface="Times New Roman" panose="02020603050405020304" pitchFamily="18" charset="0"/>
              </a:rPr>
              <a:t>Tìm</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幼圆"/>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幼圆"/>
                <a:cs typeface="Times New Roman" panose="02020603050405020304" pitchFamily="18" charset="0"/>
              </a:rPr>
              <a:t>hiểu</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幼圆"/>
                <a:cs typeface="Times New Roman" panose="02020603050405020304"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ea typeface="幼圆"/>
                <a:cs typeface="Times New Roman" panose="02020603050405020304" pitchFamily="18" charset="0"/>
              </a:rPr>
              <a:t>chung</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幼圆"/>
                <a:cs typeface="Times New Roman" panose="02020603050405020304" pitchFamily="18" charset="0"/>
              </a:rPr>
              <a:t>:</a:t>
            </a:r>
          </a:p>
          <a:p>
            <a:pPr marR="0" lvl="0" algn="l" defTabSz="914400" rtl="0" eaLnBrk="1" fontAlgn="auto" latinLnBrk="0" hangingPunct="1">
              <a:lnSpc>
                <a:spcPct val="100000"/>
              </a:lnSpc>
              <a:spcBef>
                <a:spcPts val="0"/>
              </a:spcBef>
              <a:spcAft>
                <a:spcPts val="0"/>
              </a:spcAft>
              <a:buClrTx/>
              <a:buSzTx/>
              <a:tabLst/>
              <a:defRPr/>
            </a:pPr>
            <a:r>
              <a:rPr lang="en-US" sz="3200" b="1" baseline="0" dirty="0" smtClean="0">
                <a:solidFill>
                  <a:srgbClr val="FF0000"/>
                </a:solidFill>
                <a:latin typeface="Times New Roman" panose="02020603050405020304" pitchFamily="18" charset="0"/>
                <a:ea typeface="幼圆"/>
                <a:cs typeface="Times New Roman" panose="02020603050405020304" pitchFamily="18" charset="0"/>
              </a:rPr>
              <a:t>  1. </a:t>
            </a:r>
            <a:r>
              <a:rPr lang="en-US" sz="3200" b="1" dirty="0" err="1" smtClean="0">
                <a:solidFill>
                  <a:srgbClr val="FF0000"/>
                </a:solidFill>
                <a:latin typeface="Times New Roman" panose="02020603050405020304" pitchFamily="18" charset="0"/>
                <a:ea typeface="幼圆"/>
                <a:cs typeface="Times New Roman" panose="02020603050405020304" pitchFamily="18" charset="0"/>
              </a:rPr>
              <a:t>Đọc</a:t>
            </a:r>
            <a:r>
              <a:rPr lang="en-US" sz="3200" b="1" dirty="0" smtClean="0">
                <a:solidFill>
                  <a:srgbClr val="FF0000"/>
                </a:solidFill>
                <a:latin typeface="Times New Roman" panose="02020603050405020304" pitchFamily="18" charset="0"/>
                <a:ea typeface="幼圆"/>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幼圆"/>
              <a:cs typeface="Times New Roman" panose="02020603050405020304" pitchFamily="18" charset="0"/>
            </a:endParaRPr>
          </a:p>
        </p:txBody>
      </p:sp>
    </p:spTree>
    <p:extLst>
      <p:ext uri="{BB962C8B-B14F-4D97-AF65-F5344CB8AC3E}">
        <p14:creationId xmlns:p14="http://schemas.microsoft.com/office/powerpoint/2010/main" val="2063328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3" name="TextBox 2">
            <a:extLst>
              <a:ext uri="{FF2B5EF4-FFF2-40B4-BE49-F238E27FC236}">
                <a16:creationId xmlns:a16="http://schemas.microsoft.com/office/drawing/2014/main" id="{F01AD0B0-4B17-B2A6-71B7-CAB2C55CF1FF}"/>
              </a:ext>
            </a:extLst>
          </p:cNvPr>
          <p:cNvSpPr txBox="1"/>
          <p:nvPr/>
        </p:nvSpPr>
        <p:spPr>
          <a:xfrm>
            <a:off x="435940" y="-192332"/>
            <a:ext cx="11395141"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Kim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10D4E15-BAC9-41B4-A801-218E4D7E0F70}"/>
              </a:ext>
            </a:extLst>
          </p:cNvPr>
          <p:cNvPicPr>
            <a:picLocks noChangeAspect="1"/>
          </p:cNvPicPr>
          <p:nvPr/>
        </p:nvPicPr>
        <p:blipFill>
          <a:blip r:embed="rId4"/>
          <a:stretch>
            <a:fillRect/>
          </a:stretch>
        </p:blipFill>
        <p:spPr>
          <a:xfrm>
            <a:off x="8322377" y="523355"/>
            <a:ext cx="3508704" cy="5811290"/>
          </a:xfrm>
          <a:prstGeom prst="rect">
            <a:avLst/>
          </a:prstGeom>
        </p:spPr>
      </p:pic>
      <p:sp>
        <p:nvSpPr>
          <p:cNvPr id="5" name="Rectangle 4">
            <a:extLst>
              <a:ext uri="{FF2B5EF4-FFF2-40B4-BE49-F238E27FC236}">
                <a16:creationId xmlns:a16="http://schemas.microsoft.com/office/drawing/2014/main" id="{D0ED312E-9A49-48F2-8240-4A1A402C4349}"/>
              </a:ext>
            </a:extLst>
          </p:cNvPr>
          <p:cNvSpPr/>
          <p:nvPr/>
        </p:nvSpPr>
        <p:spPr>
          <a:xfrm>
            <a:off x="329107" y="578650"/>
            <a:ext cx="6096000" cy="489364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Nẻo xa mới tỏ mặt người,</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Khách đà xuống ngựa, tới nơi tự tình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[5]</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Hài văn</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[6]</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lần bước dặm xanh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[7]</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Một vùng như thể cây quỳnh, cành giao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[8]</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Chàng Vương quen mặt ra chào,</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Hai Kiều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[9]</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e lệ nép vào dưới hoa.</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Nguyên người quanh quất đâu xa,</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Họ Kim tên Trọng vốn nhà trâm 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[10]</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Nền phú hậu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[11]</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bậc tài danh,</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Văn chương nết đất</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[12]</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thông minh tính trời</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Phong tư</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[13]</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tài mạo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[14]</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tuyệt vời,</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Vào trong phong nhã, ra ngoài hào hoa</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[15]</a:t>
            </a:r>
            <a:endParaRPr kumimoji="0" lang="en-US" sz="1800" b="0" i="1" u="none" strike="noStrike" kern="0" cap="none" spc="0" normalizeH="0" baseline="0" noProof="0" dirty="0">
              <a:ln>
                <a:noFill/>
              </a:ln>
              <a:solidFill>
                <a:sysClr val="windowText" lastClr="000000"/>
              </a:solidFill>
              <a:effectLst/>
              <a:uLnTx/>
              <a:uFillTx/>
              <a:latin typeface="Arial"/>
              <a:cs typeface="+mn-cs"/>
            </a:endParaRPr>
          </a:p>
        </p:txBody>
      </p:sp>
      <p:sp>
        <p:nvSpPr>
          <p:cNvPr id="4" name="TextBox 3">
            <a:extLst>
              <a:ext uri="{FF2B5EF4-FFF2-40B4-BE49-F238E27FC236}">
                <a16:creationId xmlns:a16="http://schemas.microsoft.com/office/drawing/2014/main" id="{A6B7AF3A-DD7D-4B00-8397-09609E0C7E3D}"/>
              </a:ext>
            </a:extLst>
          </p:cNvPr>
          <p:cNvSpPr txBox="1"/>
          <p:nvPr/>
        </p:nvSpPr>
        <p:spPr>
          <a:xfrm>
            <a:off x="360919" y="5465466"/>
            <a:ext cx="815148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Gia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thế</a:t>
            </a:r>
            <a:r>
              <a:rPr kumimoji="0" lang="en-US" sz="28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Vốn</a:t>
            </a:r>
            <a:r>
              <a:rPr kumimoji="0" lang="en-US" sz="2800" b="1"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nhà</a:t>
            </a:r>
            <a:r>
              <a:rPr kumimoji="0" lang="en-US" sz="2800" b="1"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trâm</a:t>
            </a:r>
            <a:r>
              <a:rPr kumimoji="0" lang="en-US" sz="2800" b="1"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anh</a:t>
            </a:r>
            <a:endParaRPr kumimoji="0" lang="en-US" sz="28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thế</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giàu</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sang,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quyền</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quý</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C2B38A5D-6AF0-41EE-88B5-D0063EF3A7BC}"/>
              </a:ext>
            </a:extLst>
          </p:cNvPr>
          <p:cNvCxnSpPr>
            <a:cxnSpLocks/>
          </p:cNvCxnSpPr>
          <p:nvPr/>
        </p:nvCxnSpPr>
        <p:spPr>
          <a:xfrm>
            <a:off x="2997723" y="3770685"/>
            <a:ext cx="23378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3DA2F4-DFF3-4DAA-B471-A6C2DFD8FACC}"/>
              </a:ext>
            </a:extLst>
          </p:cNvPr>
          <p:cNvCxnSpPr>
            <a:cxnSpLocks/>
          </p:cNvCxnSpPr>
          <p:nvPr/>
        </p:nvCxnSpPr>
        <p:spPr>
          <a:xfrm>
            <a:off x="1424231" y="4158755"/>
            <a:ext cx="1498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904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3" name="TextBox 2">
            <a:extLst>
              <a:ext uri="{FF2B5EF4-FFF2-40B4-BE49-F238E27FC236}">
                <a16:creationId xmlns:a16="http://schemas.microsoft.com/office/drawing/2014/main" id="{F01AD0B0-4B17-B2A6-71B7-CAB2C55CF1FF}"/>
              </a:ext>
            </a:extLst>
          </p:cNvPr>
          <p:cNvSpPr txBox="1"/>
          <p:nvPr/>
        </p:nvSpPr>
        <p:spPr>
          <a:xfrm>
            <a:off x="216987" y="-119392"/>
            <a:ext cx="11395141"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Kim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10D4E15-BAC9-41B4-A801-218E4D7E0F70}"/>
              </a:ext>
            </a:extLst>
          </p:cNvPr>
          <p:cNvPicPr>
            <a:picLocks noChangeAspect="1"/>
          </p:cNvPicPr>
          <p:nvPr/>
        </p:nvPicPr>
        <p:blipFill>
          <a:blip r:embed="rId4"/>
          <a:stretch>
            <a:fillRect/>
          </a:stretch>
        </p:blipFill>
        <p:spPr>
          <a:xfrm>
            <a:off x="8322377" y="523355"/>
            <a:ext cx="3508704" cy="4699094"/>
          </a:xfrm>
          <a:prstGeom prst="rect">
            <a:avLst/>
          </a:prstGeom>
        </p:spPr>
      </p:pic>
      <p:sp>
        <p:nvSpPr>
          <p:cNvPr id="5" name="Rectangle 4">
            <a:extLst>
              <a:ext uri="{FF2B5EF4-FFF2-40B4-BE49-F238E27FC236}">
                <a16:creationId xmlns:a16="http://schemas.microsoft.com/office/drawing/2014/main" id="{D0ED312E-9A49-48F2-8240-4A1A402C4349}"/>
              </a:ext>
            </a:extLst>
          </p:cNvPr>
          <p:cNvSpPr/>
          <p:nvPr/>
        </p:nvSpPr>
        <p:spPr>
          <a:xfrm>
            <a:off x="329107" y="578650"/>
            <a:ext cx="6096000" cy="489364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Nẻo xa mới tỏ mặt người,</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Khách đà xuống ngựa, tới nơi tự tình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[5]</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Hài văn</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[6]</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lần bước dặm xanh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[7]</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Một vùng như thể cây quỳnh, cành giao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[8]</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Chàng Vương quen mặt ra chào,</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Hai Kiều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[9]</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e lệ nép vào dưới hoa.</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Nguyên người quanh quất đâu xa,</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Họ Kim tên Trọng vốn nhà trâm 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[10]</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Nền phú hậu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[11]</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bậc tài danh,</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Văn chương nết đất</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[12]</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thông minh tính trời</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Phong tư</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[13]</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tài mạo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[14]</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tuyệt vời,</a:t>
            </a:r>
            <a: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Vào trong phong nhã, ra ngoài hào hoa</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[15]</a:t>
            </a:r>
            <a:endParaRPr kumimoji="0" lang="en-US" sz="1800" b="0" i="1" u="none" strike="noStrike" kern="0" cap="none" spc="0" normalizeH="0" baseline="0" noProof="0" dirty="0">
              <a:ln>
                <a:noFill/>
              </a:ln>
              <a:solidFill>
                <a:sysClr val="windowText" lastClr="000000"/>
              </a:solidFill>
              <a:effectLst/>
              <a:uLnTx/>
              <a:uFillTx/>
              <a:latin typeface="Arial"/>
              <a:cs typeface="+mn-cs"/>
            </a:endParaRPr>
          </a:p>
        </p:txBody>
      </p:sp>
      <p:sp>
        <p:nvSpPr>
          <p:cNvPr id="4" name="TextBox 3">
            <a:extLst>
              <a:ext uri="{FF2B5EF4-FFF2-40B4-BE49-F238E27FC236}">
                <a16:creationId xmlns:a16="http://schemas.microsoft.com/office/drawing/2014/main" id="{A6B7AF3A-DD7D-4B00-8397-09609E0C7E3D}"/>
              </a:ext>
            </a:extLst>
          </p:cNvPr>
          <p:cNvSpPr txBox="1"/>
          <p:nvPr/>
        </p:nvSpPr>
        <p:spPr>
          <a:xfrm>
            <a:off x="329107" y="5394039"/>
            <a:ext cx="11501974" cy="1384995"/>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Tư</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chất</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tài</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năng</a:t>
            </a:r>
            <a:r>
              <a:rPr kumimoji="0" lang="en-US" sz="28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Tư chất thông minh, tài năng văn chương xuất chúng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vi-VN" sz="2800" dirty="0">
                <a:latin typeface="Times New Roman" panose="02020603050405020304" pitchFamily="18" charset="0"/>
                <a:cs typeface="Times New Roman" panose="02020603050405020304" pitchFamily="18" charset="0"/>
              </a:rPr>
              <a:t>Chân dung nhân vật toát lên vẻ hào hoa, lịch lãm và phong nhã.</a:t>
            </a:r>
            <a:endParaRPr lang="en-US" sz="28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C2B38A5D-6AF0-41EE-88B5-D0063EF3A7BC}"/>
              </a:ext>
            </a:extLst>
          </p:cNvPr>
          <p:cNvCxnSpPr>
            <a:cxnSpLocks/>
          </p:cNvCxnSpPr>
          <p:nvPr/>
        </p:nvCxnSpPr>
        <p:spPr>
          <a:xfrm>
            <a:off x="584461" y="4571963"/>
            <a:ext cx="55115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3DA2F4-DFF3-4DAA-B471-A6C2DFD8FACC}"/>
              </a:ext>
            </a:extLst>
          </p:cNvPr>
          <p:cNvCxnSpPr>
            <a:cxnSpLocks/>
          </p:cNvCxnSpPr>
          <p:nvPr/>
        </p:nvCxnSpPr>
        <p:spPr>
          <a:xfrm>
            <a:off x="1320536" y="4969460"/>
            <a:ext cx="41658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D6DF9BF-B622-41A7-B694-4B4A008D6417}"/>
              </a:ext>
            </a:extLst>
          </p:cNvPr>
          <p:cNvCxnSpPr>
            <a:cxnSpLocks/>
          </p:cNvCxnSpPr>
          <p:nvPr/>
        </p:nvCxnSpPr>
        <p:spPr>
          <a:xfrm>
            <a:off x="445414" y="5329250"/>
            <a:ext cx="52389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574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3" name="TextBox 2">
            <a:extLst>
              <a:ext uri="{FF2B5EF4-FFF2-40B4-BE49-F238E27FC236}">
                <a16:creationId xmlns:a16="http://schemas.microsoft.com/office/drawing/2014/main" id="{F01AD0B0-4B17-B2A6-71B7-CAB2C55CF1FF}"/>
              </a:ext>
            </a:extLst>
          </p:cNvPr>
          <p:cNvSpPr txBox="1"/>
          <p:nvPr/>
        </p:nvSpPr>
        <p:spPr>
          <a:xfrm>
            <a:off x="216987" y="-119392"/>
            <a:ext cx="11395141"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Kim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10D4E15-BAC9-41B4-A801-218E4D7E0F70}"/>
              </a:ext>
            </a:extLst>
          </p:cNvPr>
          <p:cNvPicPr>
            <a:picLocks noChangeAspect="1"/>
          </p:cNvPicPr>
          <p:nvPr/>
        </p:nvPicPr>
        <p:blipFill>
          <a:blip r:embed="rId4"/>
          <a:stretch>
            <a:fillRect/>
          </a:stretch>
        </p:blipFill>
        <p:spPr>
          <a:xfrm>
            <a:off x="8210746" y="523355"/>
            <a:ext cx="3620335" cy="4312596"/>
          </a:xfrm>
          <a:prstGeom prst="rect">
            <a:avLst/>
          </a:prstGeom>
        </p:spPr>
      </p:pic>
      <p:sp>
        <p:nvSpPr>
          <p:cNvPr id="5" name="Rectangle 4">
            <a:extLst>
              <a:ext uri="{FF2B5EF4-FFF2-40B4-BE49-F238E27FC236}">
                <a16:creationId xmlns:a16="http://schemas.microsoft.com/office/drawing/2014/main" id="{D0ED312E-9A49-48F2-8240-4A1A402C4349}"/>
              </a:ext>
            </a:extLst>
          </p:cNvPr>
          <p:cNvSpPr/>
          <p:nvPr/>
        </p:nvSpPr>
        <p:spPr>
          <a:xfrm>
            <a:off x="329107" y="578650"/>
            <a:ext cx="6096000" cy="452431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Nẻo xa mới tỏ mặt người,</a:t>
            </a:r>
            <a: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Khách đà xuống ngựa, tới nơi tự tình</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[5]</a:t>
            </a:r>
            <a: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Hài văn</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[6]</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lần bước dặm xanh</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[7]</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Một vùng như thể cây quỳnh, cành giao</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[8]</a:t>
            </a:r>
            <a: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Chàng Vương quen mặt ra chào,</a:t>
            </a:r>
            <a: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Hai Kiều</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[9]</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e lệ nép vào dưới hoa.</a:t>
            </a:r>
            <a: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Nguyên người quanh quất đâu xa,</a:t>
            </a:r>
            <a: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Họ Kim tên Trọng vốn nhà trâm anh</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[10]</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Nền phú hậu</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[11]</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bậc tài danh,</a:t>
            </a:r>
            <a: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Văn chương nết đất</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[12]</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thông minh tính trời</a:t>
            </a:r>
            <a: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Phong tư</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[13]</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tài mạo</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[14]</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tuyệt vời,</a:t>
            </a:r>
            <a: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Vào trong phong nhã, ra ngoài hào hoa</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[15]</a:t>
            </a:r>
            <a:endParaRPr kumimoji="0" lang="en-US" sz="2400" b="0" i="1" u="none" strike="noStrike" kern="0" cap="none" spc="0" normalizeH="0" baseline="0" noProof="0" dirty="0">
              <a:ln>
                <a:noFill/>
              </a:ln>
              <a:solidFill>
                <a:sysClr val="windowText" lastClr="000000"/>
              </a:solidFill>
              <a:effectLst/>
              <a:uLnTx/>
              <a:uFillTx/>
              <a:latin typeface="Arial"/>
              <a:cs typeface="+mn-cs"/>
            </a:endParaRPr>
          </a:p>
        </p:txBody>
      </p:sp>
      <p:sp>
        <p:nvSpPr>
          <p:cNvPr id="4" name="TextBox 3">
            <a:extLst>
              <a:ext uri="{FF2B5EF4-FFF2-40B4-BE49-F238E27FC236}">
                <a16:creationId xmlns:a16="http://schemas.microsoft.com/office/drawing/2014/main" id="{A6B7AF3A-DD7D-4B00-8397-09609E0C7E3D}"/>
              </a:ext>
            </a:extLst>
          </p:cNvPr>
          <p:cNvSpPr txBox="1"/>
          <p:nvPr/>
        </p:nvSpPr>
        <p:spPr>
          <a:xfrm>
            <a:off x="360919" y="4941553"/>
            <a:ext cx="11501974" cy="1692771"/>
          </a:xfrm>
          <a:prstGeom prst="rect">
            <a:avLst/>
          </a:prstGeom>
          <a:noFill/>
        </p:spPr>
        <p:txBody>
          <a:bodyPr wrap="square" rtlCol="0">
            <a:spAutoFit/>
          </a:bodyPr>
          <a:lstStyle/>
          <a:p>
            <a:pPr lvl="0"/>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ND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dẫn</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dắt</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và</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giới</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thiệu</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vẻ</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đẹp</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KT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từ</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ngoại</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hình</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đến</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vẻ</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đẹp</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phẩm</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cách</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tài</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năng,khí</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chất</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  </a:t>
            </a:r>
            <a:r>
              <a:rPr lang="vi-VN" sz="2600" b="1" dirty="0">
                <a:solidFill>
                  <a:srgbClr val="0070C0"/>
                </a:solidFill>
                <a:latin typeface="Times New Roman" panose="02020603050405020304" pitchFamily="18" charset="0"/>
                <a:cs typeface="Times New Roman" panose="02020603050405020304" pitchFamily="18" charset="0"/>
              </a:rPr>
              <a:t>Kim Trọng mang vẻ đẹp hoàn hảo, lí tưởng của mẫu người tài tử, văn nhân thời xưa. Sự kết hợp giữa yếu tố tĩnh (ngoại hình) và yếu tố động (cử chỉ, hành động) tạo nên bức chân dung thống nhất, hoàn mĩ.</a:t>
            </a:r>
            <a:endParaRPr kumimoji="0" lang="en-US" sz="2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7786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0" y="88490"/>
            <a:ext cx="4916129"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5043948" y="245806"/>
            <a:ext cx="6931742" cy="5832366"/>
          </a:xfrm>
          <a:prstGeom prst="rect">
            <a:avLst/>
          </a:prstGeom>
          <a:noFill/>
        </p:spPr>
        <p:txBody>
          <a:bodyPr wrap="square" rtlCol="0">
            <a:spAutoFit/>
          </a:bodyPr>
          <a:lstStyle/>
          <a:p>
            <a:pPr lvl="0">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600" b="1" noProof="0" dirty="0">
                <a:solidFill>
                  <a:prstClr val="black"/>
                </a:solidFill>
                <a:latin typeface="Times New Roman" panose="02020603050405020304" pitchFamily="18" charset="0"/>
                <a:cs typeface="Times New Roman" panose="02020603050405020304" pitchFamily="18" charset="0"/>
              </a:rPr>
              <a:t>3</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Tâm</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trạng</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và</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cảm</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xúc</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của</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Thuý</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Kiều</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và</a:t>
            </a:r>
            <a:r>
              <a:rPr lang="en-US" sz="2600" b="1" dirty="0">
                <a:solidFill>
                  <a:prstClr val="black"/>
                </a:solidFill>
                <a:latin typeface="Times New Roman" panose="02020603050405020304" pitchFamily="18" charset="0"/>
                <a:cs typeface="Times New Roman" panose="02020603050405020304" pitchFamily="18" charset="0"/>
              </a:rPr>
              <a:t> Kim </a:t>
            </a:r>
            <a:r>
              <a:rPr lang="en-US" sz="2600" b="1" dirty="0" err="1">
                <a:solidFill>
                  <a:prstClr val="black"/>
                </a:solidFill>
                <a:latin typeface="Times New Roman" panose="02020603050405020304" pitchFamily="18" charset="0"/>
                <a:cs typeface="Times New Roman" panose="02020603050405020304" pitchFamily="18" charset="0"/>
              </a:rPr>
              <a:t>Trọng</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trong</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cảnh</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hội</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ngộ</a:t>
            </a:r>
            <a:r>
              <a:rPr lang="en-US" sz="2600" b="1" dirty="0">
                <a:solidFill>
                  <a:prstClr val="black"/>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Bóng hồng</a:t>
            </a:r>
            <a:r>
              <a:rPr kumimoji="0" lang="vi-VN" sz="2500" b="0" i="0" u="none" strike="noStrike" kern="1200" cap="none" spc="0" normalizeH="0" baseline="3000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[23]</a:t>
            </a: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nhác thấy nẻo xa,</a:t>
            </a:r>
            <a:r>
              <a:rPr kumimoji="0" lang="vi-VN"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Xuân lan, thu cúc</a:t>
            </a:r>
            <a:r>
              <a:rPr kumimoji="0" lang="vi-VN" sz="2500" b="0" i="0" u="none" strike="noStrike" kern="1200" cap="none" spc="0" normalizeH="0" baseline="3000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[24]</a:t>
            </a: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mặn mà cả hai</a:t>
            </a:r>
            <a:r>
              <a:rPr kumimoji="0" lang="vi-VN"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Người quốc sắc</a:t>
            </a:r>
            <a:r>
              <a:rPr kumimoji="0" lang="vi-VN" sz="2500" b="0" i="0" u="none" strike="noStrike" kern="1200" cap="none" spc="0" normalizeH="0" baseline="3000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[25]</a:t>
            </a: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kẻ thiên tài,</a:t>
            </a:r>
            <a:r>
              <a:rPr kumimoji="0" lang="vi-VN"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Tình trong như đã, mặt ngoài còn e.</a:t>
            </a:r>
            <a:endParaRPr kumimoji="0" lang="en-US"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Chập chờn cơn tỉnh, cơn mê,</a:t>
            </a:r>
            <a:r>
              <a:rPr kumimoji="0" lang="vi-VN"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Rốn ngồi chẳng tiện, dứt về chỉn</a:t>
            </a:r>
            <a:r>
              <a:rPr kumimoji="0" lang="vi-VN" sz="2500" b="0" i="0" u="none" strike="noStrike" kern="1200" cap="none" spc="0" normalizeH="0" baseline="3000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[26]</a:t>
            </a: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khôn.</a:t>
            </a:r>
            <a:endParaRPr kumimoji="0" lang="en-US"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Bóng tà như giục cơn buồn</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Khách đà lên ngựa, người còn ghé theo</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Dưới dòng nước chảy trong veo,</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Bên cầu tơ liễu bóng chiều thướt tha.</a:t>
            </a:r>
            <a:endParaRPr kumimoji="0" lang="en-US" sz="24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73910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B3F0C3D-5842-4561-956A-2FF6D99059E5}"/>
              </a:ext>
            </a:extLst>
          </p:cNvPr>
          <p:cNvGraphicFramePr>
            <a:graphicFrameLocks noGrp="1"/>
          </p:cNvGraphicFramePr>
          <p:nvPr>
            <p:extLst>
              <p:ext uri="{D42A27DB-BD31-4B8C-83A1-F6EECF244321}">
                <p14:modId xmlns:p14="http://schemas.microsoft.com/office/powerpoint/2010/main" val="3950081596"/>
              </p:ext>
            </p:extLst>
          </p:nvPr>
        </p:nvGraphicFramePr>
        <p:xfrm>
          <a:off x="320511" y="105275"/>
          <a:ext cx="11613824" cy="6507100"/>
        </p:xfrm>
        <a:graphic>
          <a:graphicData uri="http://schemas.openxmlformats.org/drawingml/2006/table">
            <a:tbl>
              <a:tblPr firstRow="1" firstCol="1" bandRow="1">
                <a:tableStyleId>{5940675A-B579-460E-94D1-54222C63F5DA}</a:tableStyleId>
              </a:tblPr>
              <a:tblGrid>
                <a:gridCol w="2337848">
                  <a:extLst>
                    <a:ext uri="{9D8B030D-6E8A-4147-A177-3AD203B41FA5}">
                      <a16:colId xmlns:a16="http://schemas.microsoft.com/office/drawing/2014/main" val="1398365517"/>
                    </a:ext>
                  </a:extLst>
                </a:gridCol>
                <a:gridCol w="4025245">
                  <a:extLst>
                    <a:ext uri="{9D8B030D-6E8A-4147-A177-3AD203B41FA5}">
                      <a16:colId xmlns:a16="http://schemas.microsoft.com/office/drawing/2014/main" val="861774526"/>
                    </a:ext>
                  </a:extLst>
                </a:gridCol>
                <a:gridCol w="5250731">
                  <a:extLst>
                    <a:ext uri="{9D8B030D-6E8A-4147-A177-3AD203B41FA5}">
                      <a16:colId xmlns:a16="http://schemas.microsoft.com/office/drawing/2014/main" val="3910428930"/>
                    </a:ext>
                  </a:extLst>
                </a:gridCol>
              </a:tblGrid>
              <a:tr h="255905">
                <a:tc gridSpan="3">
                  <a:txBody>
                    <a:bodyPr/>
                    <a:lstStyle/>
                    <a:p>
                      <a:pPr algn="ctr">
                        <a:lnSpc>
                          <a:spcPct val="120000"/>
                        </a:lnSpc>
                        <a:spcAft>
                          <a:spcPts val="0"/>
                        </a:spcAft>
                      </a:pPr>
                      <a:r>
                        <a:rPr lang="en-US" sz="2400" dirty="0">
                          <a:solidFill>
                            <a:schemeClr val="bg1"/>
                          </a:solidFill>
                          <a:effectLst/>
                          <a:latin typeface="Times New Roman" panose="02020603050405020304" pitchFamily="18" charset="0"/>
                          <a:cs typeface="Times New Roman" panose="02020603050405020304" pitchFamily="18" charset="0"/>
                        </a:rPr>
                        <a:t>TÂM TRẠNG, CẢM XÚC CỦA THUÝ KIỀU, KIM TRỌNG</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solidFill>
                      <a:srgbClr val="00B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9784265"/>
                  </a:ext>
                </a:extLst>
              </a:tr>
              <a:tr h="277495">
                <a:tc>
                  <a:txBody>
                    <a:bodyPr/>
                    <a:lstStyle/>
                    <a:p>
                      <a:pPr algn="ctr">
                        <a:lnSpc>
                          <a:spcPct val="120000"/>
                        </a:lnSpc>
                        <a:spcAft>
                          <a:spcPts val="0"/>
                        </a:spcAft>
                      </a:pPr>
                      <a:r>
                        <a:rPr lang="en-US" sz="2400" dirty="0" err="1">
                          <a:effectLst/>
                          <a:latin typeface="Times New Roman" panose="02020603050405020304" pitchFamily="18" charset="0"/>
                          <a:cs typeface="Times New Roman" panose="02020603050405020304" pitchFamily="18" charset="0"/>
                        </a:rPr>
                        <a:t>Diễn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biến</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solidFill>
                      <a:schemeClr val="accent5">
                        <a:lumMod val="60000"/>
                        <a:lumOff val="40000"/>
                      </a:schemeClr>
                    </a:solidFill>
                  </a:tcPr>
                </a:tc>
                <a:tc>
                  <a:txBody>
                    <a:bodyPr/>
                    <a:lstStyle/>
                    <a:p>
                      <a:pPr algn="ctr">
                        <a:lnSpc>
                          <a:spcPct val="120000"/>
                        </a:lnSpc>
                        <a:spcAft>
                          <a:spcPts val="0"/>
                        </a:spcAft>
                      </a:pP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a:t>
                      </a:r>
                      <a:r>
                        <a:rPr lang="vi-VN" sz="2400" dirty="0">
                          <a:effectLst/>
                          <a:latin typeface="Times New Roman" panose="02020603050405020304" pitchFamily="18" charset="0"/>
                          <a:cs typeface="Times New Roman" panose="02020603050405020304" pitchFamily="18" charset="0"/>
                        </a:rPr>
                        <a:t>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miêu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tả</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solidFill>
                      <a:schemeClr val="accent5">
                        <a:lumMod val="60000"/>
                        <a:lumOff val="40000"/>
                      </a:schemeClr>
                    </a:solidFill>
                  </a:tcPr>
                </a:tc>
                <a:tc>
                  <a:txBody>
                    <a:bodyPr/>
                    <a:lstStyle/>
                    <a:p>
                      <a:pPr algn="ctr">
                        <a:lnSpc>
                          <a:spcPct val="120000"/>
                        </a:lnSpc>
                        <a:spcAft>
                          <a:spcPts val="0"/>
                        </a:spcAft>
                      </a:pPr>
                      <a:r>
                        <a:rPr lang="en-US" sz="2400" dirty="0" err="1">
                          <a:effectLst/>
                          <a:latin typeface="Times New Roman" panose="02020603050405020304" pitchFamily="18" charset="0"/>
                          <a:cs typeface="Times New Roman" panose="02020603050405020304" pitchFamily="18" charset="0"/>
                        </a:rPr>
                        <a:t>Trạng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xúc</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solidFill>
                      <a:schemeClr val="accent5">
                        <a:lumMod val="60000"/>
                        <a:lumOff val="40000"/>
                      </a:schemeClr>
                    </a:solidFill>
                  </a:tcPr>
                </a:tc>
                <a:extLst>
                  <a:ext uri="{0D108BD9-81ED-4DB2-BD59-A6C34878D82A}">
                    <a16:rowId xmlns:a16="http://schemas.microsoft.com/office/drawing/2014/main" val="3185265800"/>
                  </a:ext>
                </a:extLst>
              </a:tr>
              <a:tr h="277495">
                <a:tc>
                  <a:txBody>
                    <a:bodyPr/>
                    <a:lstStyle/>
                    <a:p>
                      <a:pPr marL="0" lvl="0" indent="0" algn="ctr">
                        <a:lnSpc>
                          <a:spcPct val="120000"/>
                        </a:lnSpc>
                        <a:spcAft>
                          <a:spcPts val="0"/>
                        </a:spcAft>
                        <a:buFont typeface="+mj-lt"/>
                        <a:buNone/>
                      </a:pP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gỡ</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818382558"/>
                  </a:ext>
                </a:extLst>
              </a:tr>
              <a:tr h="277495">
                <a:tc>
                  <a:txBody>
                    <a:bodyPr/>
                    <a:lstStyle/>
                    <a:p>
                      <a:pPr algn="ctr">
                        <a:lnSpc>
                          <a:spcPct val="120000"/>
                        </a:lnSpc>
                        <a:spcAft>
                          <a:spcPts val="0"/>
                        </a:spcAft>
                      </a:pP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chớm</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nở</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190300266"/>
                  </a:ext>
                </a:extLst>
              </a:tr>
              <a:tr h="277495">
                <a:tc>
                  <a:txBody>
                    <a:bodyPr/>
                    <a:lstStyle/>
                    <a:p>
                      <a:pPr algn="ctr">
                        <a:lnSpc>
                          <a:spcPct val="120000"/>
                        </a:lnSpc>
                        <a:spcAft>
                          <a:spcPts val="0"/>
                        </a:spcAft>
                      </a:pP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1539447769"/>
                  </a:ext>
                </a:extLst>
              </a:tr>
            </a:tbl>
          </a:graphicData>
        </a:graphic>
      </p:graphicFrame>
      <p:sp>
        <p:nvSpPr>
          <p:cNvPr id="4" name="TextBox 3">
            <a:extLst>
              <a:ext uri="{FF2B5EF4-FFF2-40B4-BE49-F238E27FC236}">
                <a16:creationId xmlns:a16="http://schemas.microsoft.com/office/drawing/2014/main" id="{54A95766-DDD0-4F89-818D-B9C88B268C28}"/>
              </a:ext>
            </a:extLst>
          </p:cNvPr>
          <p:cNvSpPr txBox="1"/>
          <p:nvPr/>
        </p:nvSpPr>
        <p:spPr>
          <a:xfrm>
            <a:off x="2809189" y="1234912"/>
            <a:ext cx="3286812" cy="954107"/>
          </a:xfrm>
          <a:prstGeom prst="rect">
            <a:avLst/>
          </a:prstGeom>
          <a:noFill/>
        </p:spPr>
        <p:txBody>
          <a:bodyPr wrap="squar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7117A57-8D3A-4517-8943-CC883166A712}"/>
              </a:ext>
            </a:extLst>
          </p:cNvPr>
          <p:cNvSpPr txBox="1"/>
          <p:nvPr/>
        </p:nvSpPr>
        <p:spPr>
          <a:xfrm>
            <a:off x="6724451" y="1019467"/>
            <a:ext cx="5147038" cy="1384995"/>
          </a:xfrm>
          <a:prstGeom prst="rect">
            <a:avLst/>
          </a:prstGeom>
          <a:noFill/>
        </p:spPr>
        <p:txBody>
          <a:bodyPr wrap="squar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Ngỡ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ngàng</a:t>
            </a:r>
            <a:r>
              <a:rPr lang="en-US" sz="2800" dirty="0">
                <a:latin typeface="Times New Roman" panose="02020603050405020304" pitchFamily="18" charset="0"/>
                <a:cs typeface="Times New Roman" panose="02020603050405020304" pitchFamily="18" charset="0"/>
              </a:rPr>
              <a:t>, ng</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KT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AEFFA51-F992-431B-A39D-4D6D2A3CDB98}"/>
              </a:ext>
            </a:extLst>
          </p:cNvPr>
          <p:cNvSpPr txBox="1"/>
          <p:nvPr/>
        </p:nvSpPr>
        <p:spPr>
          <a:xfrm>
            <a:off x="2634794" y="2587849"/>
            <a:ext cx="3883840" cy="2246769"/>
          </a:xfrm>
          <a:prstGeom prst="rect">
            <a:avLst/>
          </a:prstGeom>
          <a:noFill/>
        </p:spPr>
        <p:txBody>
          <a:bodyPr wrap="squar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e.</a:t>
            </a:r>
          </a:p>
          <a:p>
            <a:pPr marL="285750" indent="-285750">
              <a:buFontTx/>
              <a:buChar char="-"/>
            </a:pPr>
            <a:r>
              <a:rPr lang="en-US" sz="2800" dirty="0" err="1">
                <a:latin typeface="Times New Roman" panose="02020603050405020304" pitchFamily="18" charset="0"/>
                <a:cs typeface="Times New Roman" panose="02020603050405020304" pitchFamily="18" charset="0"/>
              </a:rPr>
              <a:t>Chập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chờn</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ơ</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ơ</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mê</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Rốn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chỉn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CED7E3D-7347-4008-9AF1-77DE843F2B44}"/>
              </a:ext>
            </a:extLst>
          </p:cNvPr>
          <p:cNvSpPr txBox="1"/>
          <p:nvPr/>
        </p:nvSpPr>
        <p:spPr>
          <a:xfrm>
            <a:off x="2809189" y="5092044"/>
            <a:ext cx="3286812" cy="954107"/>
          </a:xfrm>
          <a:prstGeom prst="rect">
            <a:avLst/>
          </a:prstGeom>
          <a:noFill/>
        </p:spPr>
        <p:txBody>
          <a:bodyPr wrap="squar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ngựa</a:t>
            </a:r>
            <a:r>
              <a:rPr lang="en-US" sz="2800" dirty="0">
                <a:latin typeface="Times New Roman" panose="02020603050405020304" pitchFamily="18" charset="0"/>
                <a:cs typeface="Times New Roman" panose="02020603050405020304" pitchFamily="18" charset="0"/>
              </a:rPr>
              <a:t> ng</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6411136-2BB1-48E5-B04D-2C1B831754F2}"/>
              </a:ext>
            </a:extLst>
          </p:cNvPr>
          <p:cNvSpPr txBox="1"/>
          <p:nvPr/>
        </p:nvSpPr>
        <p:spPr>
          <a:xfrm>
            <a:off x="6724451" y="2626156"/>
            <a:ext cx="5147038" cy="2246769"/>
          </a:xfrm>
          <a:prstGeom prst="rect">
            <a:avLst/>
          </a:prstGeom>
          <a:noFill/>
        </p:spPr>
        <p:txBody>
          <a:bodyPr wrap="square" rtlCol="0">
            <a:spAutoFit/>
          </a:bodyPr>
          <a:lstStyle/>
          <a:p>
            <a:pPr marL="285750" indent="-285750">
              <a:buFontTx/>
              <a:buChar char="-"/>
            </a:pPr>
            <a:r>
              <a:rPr lang="vi-VN" sz="2800" dirty="0">
                <a:latin typeface="Times New Roman" panose="02020603050405020304" pitchFamily="18" charset="0"/>
                <a:cs typeface="Times New Roman" panose="02020603050405020304" pitchFamily="18" charset="0"/>
              </a:rPr>
              <a:t> trạng thái ngại ngùng, bối rối, e ấp</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Đắm</a:t>
            </a:r>
            <a:r>
              <a:rPr lang="en-US" sz="2800" dirty="0">
                <a:latin typeface="Times New Roman" panose="02020603050405020304" pitchFamily="18" charset="0"/>
                <a:cs typeface="Times New Roman" panose="02020603050405020304" pitchFamily="18" charset="0"/>
              </a:rPr>
              <a:t> say, </a:t>
            </a:r>
            <a:r>
              <a:rPr lang="en-US" sz="2800" dirty="0" err="1">
                <a:latin typeface="Times New Roman" panose="02020603050405020304" pitchFamily="18" charset="0"/>
                <a:cs typeface="Times New Roman" panose="02020603050405020304" pitchFamily="18" charset="0"/>
              </a:rPr>
              <a:t>mãnh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Quyến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xa</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3FFAA91-15F0-4BA1-B34E-E96DFE4C4864}"/>
              </a:ext>
            </a:extLst>
          </p:cNvPr>
          <p:cNvSpPr txBox="1"/>
          <p:nvPr/>
        </p:nvSpPr>
        <p:spPr>
          <a:xfrm>
            <a:off x="6809293" y="4876601"/>
            <a:ext cx="5147038" cy="1384995"/>
          </a:xfrm>
          <a:prstGeom prst="rect">
            <a:avLst/>
          </a:prstGeom>
          <a:noFill/>
        </p:spPr>
        <p:txBody>
          <a:bodyPr wrap="squar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v</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ơng,không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gỡ</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32068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0" y="88490"/>
            <a:ext cx="4916129"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5043948" y="245806"/>
            <a:ext cx="6931742" cy="51244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trạng</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xúc</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Thuý</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Kiều</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Kim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Trọng</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cảnh</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ngộ</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lvl="0">
              <a:defRPr/>
            </a:pPr>
            <a:r>
              <a:rPr kumimoji="0" lang="vi-VN"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Nghệ thuật miêu tả tâm trạng nhân vật của Nguyễn Du: sử dụng ngôn ngữ dân tộc (đa số từ thuần Việt), kết hợp miêu tả trực tiếp cảm xúc của nhân vật với bút pháp tả cảnh ngụ tình</a:t>
            </a:r>
            <a:endParaRPr lang="en-US" sz="2800" dirty="0">
              <a:latin typeface="Times New Roman" panose="02020603050405020304" pitchFamily="18" charset="0"/>
              <a:cs typeface="Times New Roman" panose="02020603050405020304" pitchFamily="18" charset="0"/>
            </a:endParaRPr>
          </a:p>
          <a:p>
            <a:pPr lvl="0">
              <a:defRPr/>
            </a:pPr>
            <a:r>
              <a:rPr lang="en-US" sz="28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2800" dirty="0">
                <a:latin typeface="Times New Roman" panose="02020603050405020304" pitchFamily="18" charset="0"/>
                <a:cs typeface="Times New Roman" panose="02020603050405020304" pitchFamily="18" charset="0"/>
              </a:rPr>
              <a:t>Tình yêu </a:t>
            </a:r>
            <a:r>
              <a:rPr lang="en-US" sz="2800" dirty="0" err="1">
                <a:latin typeface="Times New Roman" panose="02020603050405020304" pitchFamily="18" charset="0"/>
                <a:cs typeface="Times New Roman" panose="02020603050405020304" pitchFamily="18" charset="0"/>
              </a:rPr>
              <a:t>lãng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a:t>
            </a:r>
            <a:r>
              <a:rPr lang="en-US" sz="2800" dirty="0">
                <a:latin typeface="Times New Roman" panose="02020603050405020304" pitchFamily="18" charset="0"/>
                <a:cs typeface="Times New Roman" panose="02020603050405020304" pitchFamily="18" charset="0"/>
              </a:rPr>
              <a:t> ,say </a:t>
            </a:r>
            <a:r>
              <a:rPr lang="en-US" sz="2800" dirty="0" err="1">
                <a:latin typeface="Times New Roman" panose="02020603050405020304" pitchFamily="18" charset="0"/>
                <a:cs typeface="Times New Roman" panose="02020603050405020304" pitchFamily="18" charset="0"/>
              </a:rPr>
              <a:t>đắm</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giăng mắc lên cả cảnh vật thiên nhiên, khiến nhịp cầu, dòng nước, tơ liễu và bóng chiều cũng trở nên thơ mộng, trữ tình hơn</a:t>
            </a:r>
            <a:r>
              <a:rPr lang="en-US" sz="28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18506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0" y="44245"/>
            <a:ext cx="4916129"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4996812" y="181956"/>
            <a:ext cx="5476367" cy="6494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212529"/>
                </a:solidFill>
                <a:latin typeface="Times New Roman" panose="02020603050405020304" pitchFamily="18" charset="0"/>
                <a:cs typeface="Times New Roman" panose="02020603050405020304" pitchFamily="18" charset="0"/>
              </a:rPr>
              <a:t>4</a:t>
            </a:r>
            <a:r>
              <a:rPr lang="en-US" sz="2800" b="1" dirty="0" smtClean="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Tâm</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trạng</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Thuý</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Kiều</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khi</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trở</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về</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khuê</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phòng</a:t>
            </a:r>
            <a:r>
              <a:rPr lang="en-US" sz="2800" b="1" dirty="0">
                <a:solidFill>
                  <a:srgbClr val="212529"/>
                </a:solidFill>
                <a:latin typeface="Times New Roman" panose="02020603050405020304" pitchFamily="18" charset="0"/>
                <a:cs typeface="Times New Roman" panose="02020603050405020304" pitchFamily="18" charset="0"/>
              </a:rPr>
              <a:t>:</a:t>
            </a:r>
            <a:endParaRPr lang="en-US" sz="2400" b="1" dirty="0">
              <a:solidFill>
                <a:srgbClr val="050505"/>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50505"/>
                </a:solidFill>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Kiều từ trở gót trướng hoa,</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Mặt trời gác núi chiêng đà thu không.</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Gương nga chênh chếch dòm song,</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Vàng gieo ngấn nước, cây lồng bóng sân.</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Hải đường lả ngọn đông lân,</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Giọt sương gieo nặng, cành xuân là đà.</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Một mình lặng ngắm bóng nga,</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Rộn đường gần với nỗi xa bời bời: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Người mà đến thế thì thôi,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Đời phồn hoa cũng là đời bỏ đi!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Người đâu gặp gỡ làm chi,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Trăm năm biết có duyên gì hay không?</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Ngổn</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ngang</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trăm</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mối</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bên</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lòng</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Nên</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câu</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tuyệt</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diệu</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ngụ</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trong</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tính</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tình</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ight Brace 2">
            <a:extLst>
              <a:ext uri="{FF2B5EF4-FFF2-40B4-BE49-F238E27FC236}">
                <a16:creationId xmlns:a16="http://schemas.microsoft.com/office/drawing/2014/main" id="{E83CF3D7-CF76-45E9-892F-7F9064CB1AE7}"/>
              </a:ext>
            </a:extLst>
          </p:cNvPr>
          <p:cNvSpPr/>
          <p:nvPr/>
        </p:nvSpPr>
        <p:spPr>
          <a:xfrm>
            <a:off x="10246936" y="1564849"/>
            <a:ext cx="226243" cy="24509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5786A802-DA98-430A-953E-EB59FB218820}"/>
              </a:ext>
            </a:extLst>
          </p:cNvPr>
          <p:cNvSpPr txBox="1"/>
          <p:nvPr/>
        </p:nvSpPr>
        <p:spPr>
          <a:xfrm>
            <a:off x="10473179" y="2290713"/>
            <a:ext cx="1611983" cy="830997"/>
          </a:xfrm>
          <a:prstGeom prst="rect">
            <a:avLst/>
          </a:prstGeom>
          <a:noFill/>
        </p:spPr>
        <p:txBody>
          <a:bodyPr wrap="square" rtlCol="0">
            <a:spAutoFit/>
          </a:bodyPr>
          <a:lstStyle/>
          <a:p>
            <a:r>
              <a:rPr lang="en-US" sz="2400" dirty="0" err="1">
                <a:solidFill>
                  <a:srgbClr val="C00000"/>
                </a:solidFill>
                <a:latin typeface="Times New Roman" panose="02020603050405020304" pitchFamily="18" charset="0"/>
                <a:cs typeface="Times New Roman" panose="02020603050405020304" pitchFamily="18" charset="0"/>
              </a:rPr>
              <a:t>Bức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tranh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thiên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nhiên</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ight Brace 5">
            <a:extLst>
              <a:ext uri="{FF2B5EF4-FFF2-40B4-BE49-F238E27FC236}">
                <a16:creationId xmlns:a16="http://schemas.microsoft.com/office/drawing/2014/main" id="{21954399-5D92-459E-B0BC-98D31AE84D33}"/>
              </a:ext>
            </a:extLst>
          </p:cNvPr>
          <p:cNvSpPr/>
          <p:nvPr/>
        </p:nvSpPr>
        <p:spPr>
          <a:xfrm>
            <a:off x="9956276" y="3866560"/>
            <a:ext cx="281607" cy="26756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96488A5D-214F-43F7-BF3E-467233F8AD3C}"/>
              </a:ext>
            </a:extLst>
          </p:cNvPr>
          <p:cNvSpPr txBox="1"/>
          <p:nvPr/>
        </p:nvSpPr>
        <p:spPr>
          <a:xfrm>
            <a:off x="10360057" y="4741683"/>
            <a:ext cx="1478437" cy="830997"/>
          </a:xfrm>
          <a:prstGeom prst="rect">
            <a:avLst/>
          </a:prstGeom>
          <a:noFill/>
        </p:spPr>
        <p:txBody>
          <a:bodyPr wrap="square" rtlCol="0">
            <a:spAutoFit/>
          </a:bodyPr>
          <a:lstStyle/>
          <a:p>
            <a:r>
              <a:rPr lang="en-US" sz="2400" dirty="0" err="1">
                <a:solidFill>
                  <a:srgbClr val="C00000"/>
                </a:solidFill>
                <a:latin typeface="Times New Roman" panose="02020603050405020304" pitchFamily="18" charset="0"/>
                <a:cs typeface="Times New Roman" panose="02020603050405020304" pitchFamily="18" charset="0"/>
              </a:rPr>
              <a:t>Tâm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trạng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nhân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vật</a:t>
            </a:r>
            <a:endParaRPr 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0024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0" y="44245"/>
            <a:ext cx="4916129"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4916129" y="-13452"/>
            <a:ext cx="5476367"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212529"/>
                </a:solidFill>
                <a:latin typeface="Times New Roman" panose="02020603050405020304" pitchFamily="18" charset="0"/>
                <a:cs typeface="Times New Roman" panose="02020603050405020304" pitchFamily="18" charset="0"/>
              </a:rPr>
              <a:t>4</a:t>
            </a:r>
            <a:r>
              <a:rPr kumimoji="0" lang="en-US" sz="2400" b="1" i="0" u="none" strike="noStrike" kern="1200" cap="none" spc="0" normalizeH="0" baseline="0" noProof="0" dirty="0" smtClean="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Tâm</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trạng</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Thuý</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Kiều</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khi</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trở</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về</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khuê</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phòng</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a:t>
            </a:r>
            <a:endPar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Kiều từ trở gót trướng hoa,</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Mặt trời gác núi chiêng đà thu không.</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Gương nga chênh chếch dòm song,</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Vàng gieo ngấn nước, cây lồng bóng sân.</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Hải đường lả ngọn đông lân,</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Giọt sương gieo nặng, cành xuân là đà.</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5786A802-DA98-430A-953E-EB59FB218820}"/>
              </a:ext>
            </a:extLst>
          </p:cNvPr>
          <p:cNvSpPr txBox="1"/>
          <p:nvPr/>
        </p:nvSpPr>
        <p:spPr>
          <a:xfrm>
            <a:off x="4821861" y="2918845"/>
            <a:ext cx="7301009"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Bức</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tranh</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thiên</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nhiên</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a:t>
            </a:r>
            <a:r>
              <a:rPr lang="en-US" sz="2400" dirty="0" err="1">
                <a:latin typeface="Times New Roman" panose="02020603050405020304" pitchFamily="18" charset="0"/>
                <a:cs typeface="Times New Roman" panose="02020603050405020304" pitchFamily="18" charset="0"/>
              </a:rPr>
              <a:t>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a:t>
            </a:r>
            <a:r>
              <a:rPr lang="en-US" sz="2400" dirty="0">
                <a:latin typeface="Times New Roman" panose="02020603050405020304" pitchFamily="18" charset="0"/>
                <a:cs typeface="Times New Roman" panose="02020603050405020304" pitchFamily="18" charset="0"/>
              </a:rPr>
              <a:t> sang </a:t>
            </a:r>
            <a:r>
              <a:rPr lang="en-US" sz="2400" dirty="0" err="1">
                <a:latin typeface="Times New Roman" panose="02020603050405020304" pitchFamily="18" charset="0"/>
                <a:cs typeface="Times New Roman" panose="02020603050405020304" pitchFamily="18" charset="0"/>
              </a:rPr>
              <a:t>đêm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a:t>
            </a:r>
          </a:p>
          <a:p>
            <a:pPr lvl="0"/>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Kh</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Không gian được mở rộng từ khuê phòng của người thiếu nữ đến </a:t>
            </a:r>
            <a:r>
              <a:rPr lang="en-US" sz="2400" dirty="0" err="1">
                <a:latin typeface="Times New Roman" panose="02020603050405020304" pitchFamily="18" charset="0"/>
                <a:cs typeface="Times New Roman" panose="02020603050405020304" pitchFamily="18" charset="0"/>
              </a:rPr>
              <a:t>bầu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n</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ớc,vòm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a:t>
            </a:r>
          </a:p>
          <a:p>
            <a:pPr marL="342900" lvl="0" indent="-342900">
              <a:buFontTx/>
              <a:buChar cha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ự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hải</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lả</a:t>
            </a:r>
            <a:r>
              <a:rPr lang="en-US" sz="2400" dirty="0">
                <a:latin typeface="Times New Roman" panose="02020603050405020304" pitchFamily="18" charset="0"/>
                <a:cs typeface="Times New Roman" panose="02020603050405020304" pitchFamily="18" charset="0"/>
              </a:rPr>
              <a:t> l</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ớt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giọt</a:t>
            </a:r>
            <a:r>
              <a:rPr lang="en-US" sz="2400" dirty="0">
                <a:latin typeface="Times New Roman" panose="02020603050405020304" pitchFamily="18" charset="0"/>
                <a:cs typeface="Times New Roman" panose="02020603050405020304" pitchFamily="18" charset="0"/>
              </a:rPr>
              <a:t> s</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a:t>
            </a:r>
          </a:p>
          <a:p>
            <a:r>
              <a:rPr kumimoji="0" lang="en-US" sz="2400" b="1"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lang="vi-VN" sz="2400" b="1" i="1" dirty="0">
                <a:latin typeface="Times New Roman" panose="02020603050405020304" pitchFamily="18" charset="0"/>
                <a:cs typeface="Times New Roman" panose="02020603050405020304" pitchFamily="18" charset="0"/>
              </a:rPr>
              <a:t>Bức tranh thiên nhiên tươi đẹp, tràn đầy xuân sắc phản chiếu nỗi niềm bâng khuâng, xao xuyến và cảm giác hân hoan, rạo rực của người thiếu nữ bắt đầu yêu.</a:t>
            </a:r>
            <a:endParaRPr lang="en-US" sz="2400" b="1" i="1" dirty="0">
              <a:latin typeface="Times New Roman" panose="02020603050405020304" pitchFamily="18" charset="0"/>
              <a:cs typeface="Times New Roman" panose="02020603050405020304" pitchFamily="18" charset="0"/>
            </a:endParaRPr>
          </a:p>
          <a:p>
            <a:pPr lvl="0"/>
            <a:endPar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87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0" y="44245"/>
            <a:ext cx="4916129"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4916129" y="-13452"/>
            <a:ext cx="547636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212529"/>
                </a:solidFill>
                <a:latin typeface="Times New Roman" panose="02020603050405020304" pitchFamily="18" charset="0"/>
                <a:cs typeface="Times New Roman" panose="02020603050405020304" pitchFamily="18" charset="0"/>
              </a:rPr>
              <a:t>4</a:t>
            </a:r>
            <a:r>
              <a:rPr kumimoji="0" lang="en-US" sz="2400" b="1" i="0" u="none" strike="noStrike" kern="1200" cap="none" spc="0" normalizeH="0" baseline="0" noProof="0" dirty="0" smtClean="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Tâm</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trạng</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Thuý</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Kiều</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khi</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trở</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về</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khuê</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phòng</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a:t>
            </a:r>
            <a:endPar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endParaRPr>
          </a:p>
          <a:p>
            <a:pPr lvl="0">
              <a:defRPr/>
            </a:pP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Một mình lặng ngắm bóng nga,</a:t>
            </a:r>
            <a:r>
              <a:rPr lang="vi-VN" sz="2400" dirty="0">
                <a:solidFill>
                  <a:prstClr val="black"/>
                </a:solidFill>
                <a:latin typeface="Times New Roman" panose="02020603050405020304" pitchFamily="18" charset="0"/>
                <a:cs typeface="Times New Roman" panose="02020603050405020304" pitchFamily="18" charset="0"/>
              </a:rPr>
              <a:t/>
            </a:r>
            <a:br>
              <a:rPr lang="vi-VN" sz="2400" dirty="0">
                <a:solidFill>
                  <a:prstClr val="black"/>
                </a:solidFill>
                <a:latin typeface="Times New Roman" panose="02020603050405020304" pitchFamily="18" charset="0"/>
                <a:cs typeface="Times New Roman" panose="02020603050405020304" pitchFamily="18" charset="0"/>
              </a:rPr>
            </a:br>
            <a:r>
              <a:rPr lang="vi-VN" sz="2400" dirty="0">
                <a:solidFill>
                  <a:srgbClr val="050505"/>
                </a:solidFill>
                <a:latin typeface="Times New Roman" panose="02020603050405020304" pitchFamily="18" charset="0"/>
                <a:cs typeface="Times New Roman" panose="02020603050405020304" pitchFamily="18" charset="0"/>
              </a:rPr>
              <a:t>Rộn đường gần với nỗi xa bời bời:</a:t>
            </a:r>
            <a:r>
              <a:rPr lang="vi-VN" sz="2400" dirty="0">
                <a:solidFill>
                  <a:prstClr val="black"/>
                </a:solidFill>
                <a:latin typeface="Times New Roman" panose="02020603050405020304" pitchFamily="18" charset="0"/>
                <a:cs typeface="Times New Roman" panose="02020603050405020304" pitchFamily="18" charset="0"/>
              </a:rPr>
              <a:t/>
            </a:r>
            <a:br>
              <a:rPr lang="vi-VN" sz="2400" dirty="0">
                <a:solidFill>
                  <a:prstClr val="black"/>
                </a:solidFill>
                <a:latin typeface="Times New Roman" panose="02020603050405020304" pitchFamily="18" charset="0"/>
                <a:cs typeface="Times New Roman" panose="02020603050405020304" pitchFamily="18" charset="0"/>
              </a:rPr>
            </a:br>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Người mà đến thế thì thôi,</a:t>
            </a:r>
            <a:r>
              <a:rPr lang="vi-VN" sz="2400" dirty="0">
                <a:solidFill>
                  <a:prstClr val="black"/>
                </a:solidFill>
                <a:latin typeface="Times New Roman" panose="02020603050405020304" pitchFamily="18" charset="0"/>
                <a:cs typeface="Times New Roman" panose="02020603050405020304" pitchFamily="18" charset="0"/>
              </a:rPr>
              <a:t/>
            </a:r>
            <a:br>
              <a:rPr lang="vi-VN" sz="2400" dirty="0">
                <a:solidFill>
                  <a:prstClr val="black"/>
                </a:solidFill>
                <a:latin typeface="Times New Roman" panose="02020603050405020304" pitchFamily="18" charset="0"/>
                <a:cs typeface="Times New Roman" panose="02020603050405020304" pitchFamily="18" charset="0"/>
              </a:rPr>
            </a:br>
            <a:r>
              <a:rPr lang="vi-VN" sz="2400" dirty="0">
                <a:solidFill>
                  <a:srgbClr val="050505"/>
                </a:solidFill>
                <a:latin typeface="Times New Roman" panose="02020603050405020304" pitchFamily="18" charset="0"/>
                <a:cs typeface="Times New Roman" panose="02020603050405020304" pitchFamily="18" charset="0"/>
              </a:rPr>
              <a:t>Đời phồn hoa cũng là đời bỏ đi!</a:t>
            </a:r>
            <a:r>
              <a:rPr lang="vi-VN" sz="2400" dirty="0">
                <a:solidFill>
                  <a:prstClr val="black"/>
                </a:solidFill>
                <a:latin typeface="Times New Roman" panose="02020603050405020304" pitchFamily="18" charset="0"/>
                <a:cs typeface="Times New Roman" panose="02020603050405020304" pitchFamily="18" charset="0"/>
              </a:rPr>
              <a:t/>
            </a:r>
            <a:br>
              <a:rPr lang="vi-VN" sz="2400" dirty="0">
                <a:solidFill>
                  <a:prstClr val="black"/>
                </a:solidFill>
                <a:latin typeface="Times New Roman" panose="02020603050405020304" pitchFamily="18" charset="0"/>
                <a:cs typeface="Times New Roman" panose="02020603050405020304" pitchFamily="18" charset="0"/>
              </a:rPr>
            </a:br>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Người đâu gặp gỡ làm chi,</a:t>
            </a:r>
            <a:r>
              <a:rPr lang="vi-VN" sz="2400" dirty="0">
                <a:solidFill>
                  <a:prstClr val="black"/>
                </a:solidFill>
                <a:latin typeface="Times New Roman" panose="02020603050405020304" pitchFamily="18" charset="0"/>
                <a:cs typeface="Times New Roman" panose="02020603050405020304" pitchFamily="18" charset="0"/>
              </a:rPr>
              <a:t/>
            </a:r>
            <a:br>
              <a:rPr lang="vi-VN" sz="2400" dirty="0">
                <a:solidFill>
                  <a:prstClr val="black"/>
                </a:solidFill>
                <a:latin typeface="Times New Roman" panose="02020603050405020304" pitchFamily="18" charset="0"/>
                <a:cs typeface="Times New Roman" panose="02020603050405020304" pitchFamily="18" charset="0"/>
              </a:rPr>
            </a:br>
            <a:r>
              <a:rPr lang="vi-VN" sz="2400" dirty="0">
                <a:solidFill>
                  <a:srgbClr val="050505"/>
                </a:solidFill>
                <a:latin typeface="Times New Roman" panose="02020603050405020304" pitchFamily="18" charset="0"/>
                <a:cs typeface="Times New Roman" panose="02020603050405020304" pitchFamily="18" charset="0"/>
              </a:rPr>
              <a:t>Trăm năm biết có duyên gì hay không?</a:t>
            </a:r>
            <a:r>
              <a:rPr lang="en-US" sz="2400" dirty="0">
                <a:solidFill>
                  <a:srgbClr val="050505"/>
                </a:solidFill>
                <a:latin typeface="Times New Roman" panose="02020603050405020304" pitchFamily="18" charset="0"/>
                <a:cs typeface="Times New Roman" panose="02020603050405020304" pitchFamily="18" charset="0"/>
              </a:rPr>
              <a:t>”</a:t>
            </a:r>
          </a:p>
          <a:p>
            <a:pPr lvl="0">
              <a:defRPr/>
            </a:pP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Ngổn</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ngang</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trăm</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mối</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bên</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lòng</a:t>
            </a:r>
            <a:r>
              <a:rPr lang="en-US" sz="2400" dirty="0">
                <a:solidFill>
                  <a:srgbClr val="050505"/>
                </a:solidFill>
                <a:latin typeface="Times New Roman" panose="02020603050405020304" pitchFamily="18" charset="0"/>
                <a:cs typeface="Times New Roman" panose="02020603050405020304" pitchFamily="18" charset="0"/>
              </a:rPr>
              <a:t>,</a:t>
            </a:r>
          </a:p>
          <a:p>
            <a:pPr lvl="0">
              <a:defRPr/>
            </a:pPr>
            <a:r>
              <a:rPr lang="en-US" sz="2400" dirty="0" err="1">
                <a:solidFill>
                  <a:srgbClr val="050505"/>
                </a:solidFill>
                <a:latin typeface="Times New Roman" panose="02020603050405020304" pitchFamily="18" charset="0"/>
                <a:cs typeface="Times New Roman" panose="02020603050405020304" pitchFamily="18" charset="0"/>
              </a:rPr>
              <a:t>Nên</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câu</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tuyệt</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diệu</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ngụ</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trong</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tính</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tình</a:t>
            </a:r>
            <a:r>
              <a:rPr lang="en-US" sz="2400" dirty="0">
                <a:solidFill>
                  <a:srgbClr val="050505"/>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786A802-DA98-430A-953E-EB59FB218820}"/>
              </a:ext>
            </a:extLst>
          </p:cNvPr>
          <p:cNvSpPr txBox="1"/>
          <p:nvPr/>
        </p:nvSpPr>
        <p:spPr>
          <a:xfrm>
            <a:off x="4774727" y="3701271"/>
            <a:ext cx="7301009"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Tâm</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trạng</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lặng</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ngắm</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bời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bời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n-US" sz="2400" baseline="0" dirty="0" err="1">
                <a:solidFill>
                  <a:prstClr val="black"/>
                </a:solidFill>
                <a:latin typeface="Times New Roman" panose="02020603050405020304" pitchFamily="18" charset="0"/>
                <a:cs typeface="Times New Roman" panose="02020603050405020304" pitchFamily="18" charset="0"/>
              </a:rPr>
              <a:t>Lời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vật</a:t>
            </a:r>
            <a:r>
              <a:rPr lang="en-US" sz="2400" dirty="0">
                <a:solidFill>
                  <a:prstClr val="black"/>
                </a:solidFill>
                <a:latin typeface="Times New Roman" panose="02020603050405020304" pitchFamily="18" charset="0"/>
                <a:cs typeface="Times New Roman" panose="02020603050405020304" pitchFamily="18" charset="0"/>
              </a:rPr>
              <a:t>: “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mà</a:t>
            </a:r>
            <a:r>
              <a:rPr lang="en-US" sz="2400" dirty="0">
                <a:solidFill>
                  <a:prstClr val="black"/>
                </a:solidFill>
                <a:latin typeface="Times New Roman" panose="02020603050405020304" pitchFamily="18" charset="0"/>
                <a:cs typeface="Times New Roman" panose="02020603050405020304" pitchFamily="18" charset="0"/>
              </a:rPr>
              <a:t>…hay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a:t>
            </a:r>
          </a:p>
          <a:p>
            <a:pPr lvl="0"/>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Nỗi xót xa, thương cảm cho số phận bi kịch của nàng Đạm Tiên, niềm trăn trở về giá trị cuộc sống</a:t>
            </a:r>
            <a:r>
              <a:rPr lang="en-US" dirty="0"/>
              <a:t>.</a:t>
            </a:r>
          </a:p>
          <a:p>
            <a:pPr lvl="0"/>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Niềm bâng khuâng, xao xuyến, chan chứa hi vọng nhưng cũng phấp phỏng lo âu khi nghĩ đến Kim Trọng</a:t>
            </a:r>
            <a:r>
              <a:rPr lang="en-US" sz="2400" dirty="0">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2759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0" y="44245"/>
            <a:ext cx="4916129"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4916129" y="-13452"/>
            <a:ext cx="547636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212529"/>
                </a:solidFill>
                <a:latin typeface="Times New Roman" panose="02020603050405020304" pitchFamily="18" charset="0"/>
                <a:cs typeface="Times New Roman" panose="02020603050405020304" pitchFamily="18" charset="0"/>
              </a:rPr>
              <a:t>4</a:t>
            </a:r>
            <a:r>
              <a:rPr kumimoji="0" lang="en-US" sz="2400" b="1" i="0" u="none" strike="noStrike" kern="1200" cap="none" spc="0" normalizeH="0" baseline="0" noProof="0" dirty="0" smtClean="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Tâm</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trạng</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Thuý</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Kiều</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khi</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trở</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về</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khuê</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phòng</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a:t>
            </a:r>
            <a:endPar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5786A802-DA98-430A-953E-EB59FB218820}"/>
              </a:ext>
            </a:extLst>
          </p:cNvPr>
          <p:cNvSpPr txBox="1"/>
          <p:nvPr/>
        </p:nvSpPr>
        <p:spPr>
          <a:xfrm>
            <a:off x="4890991" y="1244574"/>
            <a:ext cx="730100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Tâm</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trạng</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a:p>
            <a:pPr lvl="0"/>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vi-VN" sz="2400" dirty="0">
                <a:latin typeface="Times New Roman" panose="02020603050405020304" pitchFamily="18" charset="0"/>
                <a:cs typeface="Times New Roman" panose="02020603050405020304" pitchFamily="18" charset="0"/>
              </a:rPr>
              <a:t>Nguyễn Du đã sử dụng nhiều phương tiện như lời người kể chuyện, lời nhân vật, bút pháp tả cảnh ngụ tình để thể hiện thế giới nội tâm của nhân vật Thuý Kiều.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tâm trạng bồi hồi, ngổn ngang nhiều nỗi niềm tâm sự của Thuý Kiều</a:t>
            </a:r>
            <a:r>
              <a:rPr lang="en-US" sz="2400" dirty="0">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37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0" y="88490"/>
            <a:ext cx="4916129"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5043948" y="245806"/>
            <a:ext cx="6931742" cy="5693866"/>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Kim – </a:t>
            </a:r>
            <a:r>
              <a:rPr lang="en-US" sz="2600" b="1" dirty="0" err="1">
                <a:latin typeface="Times New Roman" panose="02020603050405020304" pitchFamily="18" charset="0"/>
                <a:cs typeface="Times New Roman" panose="02020603050405020304" pitchFamily="18" charset="0"/>
              </a:rPr>
              <a:t>Kiều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gặp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gỡ</a:t>
            </a:r>
            <a:endParaRPr lang="en-US" sz="2600" b="1" dirty="0">
              <a:latin typeface="Times New Roman" panose="02020603050405020304" pitchFamily="18" charset="0"/>
              <a:cs typeface="Times New Roman" panose="02020603050405020304" pitchFamily="18" charset="0"/>
            </a:endParaRPr>
          </a:p>
          <a:p>
            <a:r>
              <a:rPr lang="en-US" sz="2600" i="1" dirty="0">
                <a:latin typeface="Times New Roman" panose="02020603050405020304" pitchFamily="18" charset="0"/>
                <a:cs typeface="Times New Roman" panose="02020603050405020304" pitchFamily="18" charset="0"/>
              </a:rPr>
              <a:t>(</a:t>
            </a:r>
            <a:r>
              <a:rPr lang="en-US" sz="2600" i="1" dirty="0" err="1">
                <a:latin typeface="Times New Roman" panose="02020603050405020304" pitchFamily="18" charset="0"/>
                <a:cs typeface="Times New Roman" panose="02020603050405020304" pitchFamily="18" charset="0"/>
              </a:rPr>
              <a:t>Trích</a:t>
            </a:r>
            <a:r>
              <a:rPr lang="en-US" sz="2600" i="1" dirty="0">
                <a:latin typeface="Times New Roman" panose="02020603050405020304" pitchFamily="18" charset="0"/>
                <a:cs typeface="Times New Roman" panose="02020603050405020304" pitchFamily="18" charset="0"/>
              </a:rPr>
              <a:t> “ </a:t>
            </a:r>
            <a:r>
              <a:rPr lang="en-US" sz="2600" i="1" dirty="0" err="1">
                <a:latin typeface="Times New Roman" panose="02020603050405020304" pitchFamily="18" charset="0"/>
                <a:cs typeface="Times New Roman" panose="02020603050405020304" pitchFamily="18" charset="0"/>
              </a:rPr>
              <a:t>Truyện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Kiều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Nguyễn</a:t>
            </a:r>
            <a:r>
              <a:rPr lang="en-US" sz="2600" i="1" dirty="0">
                <a:latin typeface="Times New Roman" panose="02020603050405020304" pitchFamily="18" charset="0"/>
                <a:cs typeface="Times New Roman" panose="02020603050405020304" pitchFamily="18" charset="0"/>
              </a:rPr>
              <a:t> Du)</a:t>
            </a:r>
          </a:p>
          <a:p>
            <a:r>
              <a:rPr lang="en-US" sz="2600" dirty="0">
                <a:solidFill>
                  <a:srgbClr val="212529"/>
                </a:solidFill>
                <a:latin typeface="Times New Roman" panose="02020603050405020304" pitchFamily="18" charset="0"/>
                <a:cs typeface="Times New Roman" panose="02020603050405020304" pitchFamily="18" charset="0"/>
              </a:rPr>
              <a:t>	</a:t>
            </a:r>
            <a:r>
              <a:rPr lang="vi-VN" sz="2600" dirty="0">
                <a:solidFill>
                  <a:srgbClr val="212529"/>
                </a:solidFill>
                <a:latin typeface="Times New Roman" panose="02020603050405020304" pitchFamily="18" charset="0"/>
                <a:cs typeface="Times New Roman" panose="02020603050405020304" pitchFamily="18" charset="0"/>
              </a:rPr>
              <a:t>Nẻo xa mới tỏ mặt người,</a:t>
            </a:r>
            <a:r>
              <a:rPr lang="vi-VN" sz="2600" dirty="0">
                <a:latin typeface="Times New Roman" panose="02020603050405020304" pitchFamily="18" charset="0"/>
                <a:cs typeface="Times New Roman" panose="02020603050405020304" pitchFamily="18" charset="0"/>
              </a:rPr>
              <a:t/>
            </a:r>
            <a:br>
              <a:rPr lang="vi-VN" sz="2600" dirty="0">
                <a:latin typeface="Times New Roman" panose="02020603050405020304" pitchFamily="18" charset="0"/>
                <a:cs typeface="Times New Roman" panose="02020603050405020304" pitchFamily="18" charset="0"/>
              </a:rPr>
            </a:br>
            <a:r>
              <a:rPr lang="vi-VN" sz="2600" dirty="0">
                <a:solidFill>
                  <a:srgbClr val="212529"/>
                </a:solidFill>
                <a:latin typeface="Times New Roman" panose="02020603050405020304" pitchFamily="18" charset="0"/>
                <a:cs typeface="Times New Roman" panose="02020603050405020304" pitchFamily="18" charset="0"/>
              </a:rPr>
              <a:t>Khách đà xuống ngựa, tới nơi tự tình</a:t>
            </a:r>
            <a:r>
              <a:rPr lang="vi-VN" sz="2600" baseline="30000" dirty="0">
                <a:solidFill>
                  <a:srgbClr val="212529"/>
                </a:solidFill>
                <a:latin typeface="Times New Roman" panose="02020603050405020304" pitchFamily="18" charset="0"/>
                <a:cs typeface="Times New Roman" panose="02020603050405020304" pitchFamily="18" charset="0"/>
              </a:rPr>
              <a:t>[5]</a:t>
            </a:r>
            <a:r>
              <a:rPr lang="vi-VN" sz="2600" dirty="0">
                <a:latin typeface="Times New Roman" panose="02020603050405020304" pitchFamily="18" charset="0"/>
                <a:cs typeface="Times New Roman" panose="02020603050405020304" pitchFamily="18" charset="0"/>
              </a:rPr>
              <a:t/>
            </a:r>
            <a:br>
              <a:rPr lang="vi-VN"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r>
              <a:rPr lang="vi-VN" sz="2600" dirty="0">
                <a:solidFill>
                  <a:srgbClr val="212529"/>
                </a:solidFill>
                <a:latin typeface="Times New Roman" panose="02020603050405020304" pitchFamily="18" charset="0"/>
                <a:cs typeface="Times New Roman" panose="02020603050405020304" pitchFamily="18" charset="0"/>
              </a:rPr>
              <a:t>Hài văn</a:t>
            </a:r>
            <a:r>
              <a:rPr lang="vi-VN" sz="2600" baseline="30000" dirty="0">
                <a:solidFill>
                  <a:srgbClr val="212529"/>
                </a:solidFill>
                <a:latin typeface="Times New Roman" panose="02020603050405020304" pitchFamily="18" charset="0"/>
                <a:cs typeface="Times New Roman" panose="02020603050405020304" pitchFamily="18" charset="0"/>
              </a:rPr>
              <a:t>[6]</a:t>
            </a:r>
            <a:r>
              <a:rPr lang="vi-VN" sz="2600" dirty="0">
                <a:solidFill>
                  <a:srgbClr val="212529"/>
                </a:solidFill>
                <a:latin typeface="Times New Roman" panose="02020603050405020304" pitchFamily="18" charset="0"/>
                <a:cs typeface="Times New Roman" panose="02020603050405020304" pitchFamily="18" charset="0"/>
              </a:rPr>
              <a:t> lần bước dặm xanh</a:t>
            </a:r>
            <a:r>
              <a:rPr lang="vi-VN" sz="2600" baseline="30000" dirty="0">
                <a:solidFill>
                  <a:srgbClr val="212529"/>
                </a:solidFill>
                <a:latin typeface="Times New Roman" panose="02020603050405020304" pitchFamily="18" charset="0"/>
                <a:cs typeface="Times New Roman" panose="02020603050405020304" pitchFamily="18" charset="0"/>
              </a:rPr>
              <a:t>[7]</a:t>
            </a:r>
            <a:r>
              <a:rPr lang="vi-VN" sz="2600" dirty="0">
                <a:solidFill>
                  <a:srgbClr val="212529"/>
                </a:solidFill>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
            </a:r>
            <a:br>
              <a:rPr lang="vi-VN" sz="2600" dirty="0">
                <a:latin typeface="Times New Roman" panose="02020603050405020304" pitchFamily="18" charset="0"/>
                <a:cs typeface="Times New Roman" panose="02020603050405020304" pitchFamily="18" charset="0"/>
              </a:rPr>
            </a:br>
            <a:r>
              <a:rPr lang="vi-VN" sz="2600" dirty="0">
                <a:solidFill>
                  <a:srgbClr val="212529"/>
                </a:solidFill>
                <a:latin typeface="Times New Roman" panose="02020603050405020304" pitchFamily="18" charset="0"/>
                <a:cs typeface="Times New Roman" panose="02020603050405020304" pitchFamily="18" charset="0"/>
              </a:rPr>
              <a:t>Một vùng như thể cây quỳnh, cành giao</a:t>
            </a:r>
            <a:r>
              <a:rPr lang="vi-VN" sz="2600" baseline="30000" dirty="0">
                <a:solidFill>
                  <a:srgbClr val="212529"/>
                </a:solidFill>
                <a:latin typeface="Times New Roman" panose="02020603050405020304" pitchFamily="18" charset="0"/>
                <a:cs typeface="Times New Roman" panose="02020603050405020304" pitchFamily="18" charset="0"/>
              </a:rPr>
              <a:t>[8]</a:t>
            </a:r>
            <a:r>
              <a:rPr lang="vi-VN" sz="2600" dirty="0">
                <a:latin typeface="Times New Roman" panose="02020603050405020304" pitchFamily="18" charset="0"/>
                <a:cs typeface="Times New Roman" panose="02020603050405020304" pitchFamily="18" charset="0"/>
              </a:rPr>
              <a:t/>
            </a:r>
            <a:br>
              <a:rPr lang="vi-VN"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r>
              <a:rPr lang="vi-VN" sz="2600" dirty="0">
                <a:solidFill>
                  <a:srgbClr val="212529"/>
                </a:solidFill>
                <a:latin typeface="Times New Roman" panose="02020603050405020304" pitchFamily="18" charset="0"/>
                <a:cs typeface="Times New Roman" panose="02020603050405020304" pitchFamily="18" charset="0"/>
              </a:rPr>
              <a:t>Chàng Vương quen mặt ra chào,</a:t>
            </a:r>
            <a:r>
              <a:rPr lang="vi-VN" sz="2600" dirty="0">
                <a:latin typeface="Times New Roman" panose="02020603050405020304" pitchFamily="18" charset="0"/>
                <a:cs typeface="Times New Roman" panose="02020603050405020304" pitchFamily="18" charset="0"/>
              </a:rPr>
              <a:t/>
            </a:r>
            <a:br>
              <a:rPr lang="vi-VN" sz="2600" dirty="0">
                <a:latin typeface="Times New Roman" panose="02020603050405020304" pitchFamily="18" charset="0"/>
                <a:cs typeface="Times New Roman" panose="02020603050405020304" pitchFamily="18" charset="0"/>
              </a:rPr>
            </a:br>
            <a:r>
              <a:rPr lang="vi-VN" sz="2600" dirty="0">
                <a:solidFill>
                  <a:srgbClr val="212529"/>
                </a:solidFill>
                <a:latin typeface="Times New Roman" panose="02020603050405020304" pitchFamily="18" charset="0"/>
                <a:cs typeface="Times New Roman" panose="02020603050405020304" pitchFamily="18" charset="0"/>
              </a:rPr>
              <a:t>Hai Kiều</a:t>
            </a:r>
            <a:r>
              <a:rPr lang="vi-VN" sz="2600" baseline="30000" dirty="0">
                <a:solidFill>
                  <a:srgbClr val="212529"/>
                </a:solidFill>
                <a:latin typeface="Times New Roman" panose="02020603050405020304" pitchFamily="18" charset="0"/>
                <a:cs typeface="Times New Roman" panose="02020603050405020304" pitchFamily="18" charset="0"/>
              </a:rPr>
              <a:t>[9]</a:t>
            </a:r>
            <a:r>
              <a:rPr lang="vi-VN" sz="2600" dirty="0">
                <a:solidFill>
                  <a:srgbClr val="212529"/>
                </a:solidFill>
                <a:latin typeface="Times New Roman" panose="02020603050405020304" pitchFamily="18" charset="0"/>
                <a:cs typeface="Times New Roman" panose="02020603050405020304" pitchFamily="18" charset="0"/>
              </a:rPr>
              <a:t> e lệ nép vào dưới hoa.</a:t>
            </a:r>
            <a:r>
              <a:rPr lang="vi-VN" sz="2600" dirty="0">
                <a:latin typeface="Times New Roman" panose="02020603050405020304" pitchFamily="18" charset="0"/>
                <a:cs typeface="Times New Roman" panose="02020603050405020304" pitchFamily="18" charset="0"/>
              </a:rPr>
              <a:t/>
            </a:r>
            <a:br>
              <a:rPr lang="vi-VN"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r>
              <a:rPr lang="vi-VN" sz="2600" dirty="0">
                <a:solidFill>
                  <a:srgbClr val="212529"/>
                </a:solidFill>
                <a:latin typeface="Times New Roman" panose="02020603050405020304" pitchFamily="18" charset="0"/>
                <a:cs typeface="Times New Roman" panose="02020603050405020304" pitchFamily="18" charset="0"/>
              </a:rPr>
              <a:t>Nguyên người quanh quất đâu xa,</a:t>
            </a:r>
            <a:r>
              <a:rPr lang="vi-VN" sz="2600" dirty="0">
                <a:latin typeface="Times New Roman" panose="02020603050405020304" pitchFamily="18" charset="0"/>
                <a:cs typeface="Times New Roman" panose="02020603050405020304" pitchFamily="18" charset="0"/>
              </a:rPr>
              <a:t/>
            </a:r>
            <a:br>
              <a:rPr lang="vi-VN" sz="2600" dirty="0">
                <a:latin typeface="Times New Roman" panose="02020603050405020304" pitchFamily="18" charset="0"/>
                <a:cs typeface="Times New Roman" panose="02020603050405020304" pitchFamily="18" charset="0"/>
              </a:rPr>
            </a:br>
            <a:r>
              <a:rPr lang="vi-VN" sz="2600" dirty="0">
                <a:solidFill>
                  <a:srgbClr val="212529"/>
                </a:solidFill>
                <a:latin typeface="Times New Roman" panose="02020603050405020304" pitchFamily="18" charset="0"/>
                <a:cs typeface="Times New Roman" panose="02020603050405020304" pitchFamily="18" charset="0"/>
              </a:rPr>
              <a:t>Họ Kim tên Trọng vốn nhà trâm anh</a:t>
            </a:r>
            <a:r>
              <a:rPr lang="vi-VN" sz="2600" baseline="30000" dirty="0">
                <a:solidFill>
                  <a:srgbClr val="212529"/>
                </a:solidFill>
                <a:latin typeface="Times New Roman" panose="02020603050405020304" pitchFamily="18" charset="0"/>
                <a:cs typeface="Times New Roman" panose="02020603050405020304" pitchFamily="18" charset="0"/>
              </a:rPr>
              <a:t>[10]</a:t>
            </a:r>
            <a:r>
              <a:rPr lang="vi-VN" sz="2600" dirty="0">
                <a:solidFill>
                  <a:srgbClr val="212529"/>
                </a:solidFill>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
            </a:r>
            <a:br>
              <a:rPr lang="vi-VN"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r>
              <a:rPr lang="vi-VN" sz="2600" dirty="0">
                <a:solidFill>
                  <a:srgbClr val="212529"/>
                </a:solidFill>
                <a:latin typeface="Times New Roman" panose="02020603050405020304" pitchFamily="18" charset="0"/>
                <a:cs typeface="Times New Roman" panose="02020603050405020304" pitchFamily="18" charset="0"/>
              </a:rPr>
              <a:t>Nền phú hậu</a:t>
            </a:r>
            <a:r>
              <a:rPr lang="vi-VN" sz="2600" baseline="30000" dirty="0">
                <a:solidFill>
                  <a:srgbClr val="212529"/>
                </a:solidFill>
                <a:latin typeface="Times New Roman" panose="02020603050405020304" pitchFamily="18" charset="0"/>
                <a:cs typeface="Times New Roman" panose="02020603050405020304" pitchFamily="18" charset="0"/>
              </a:rPr>
              <a:t>[11]</a:t>
            </a:r>
            <a:r>
              <a:rPr lang="vi-VN" sz="2600" dirty="0">
                <a:solidFill>
                  <a:srgbClr val="212529"/>
                </a:solidFill>
                <a:latin typeface="Times New Roman" panose="02020603050405020304" pitchFamily="18" charset="0"/>
                <a:cs typeface="Times New Roman" panose="02020603050405020304" pitchFamily="18" charset="0"/>
              </a:rPr>
              <a:t>, bậc tài danh,</a:t>
            </a:r>
            <a:r>
              <a:rPr lang="vi-VN" sz="2600" dirty="0">
                <a:latin typeface="Times New Roman" panose="02020603050405020304" pitchFamily="18" charset="0"/>
                <a:cs typeface="Times New Roman" panose="02020603050405020304" pitchFamily="18" charset="0"/>
              </a:rPr>
              <a:t/>
            </a:r>
            <a:br>
              <a:rPr lang="vi-VN" sz="2600" dirty="0">
                <a:latin typeface="Times New Roman" panose="02020603050405020304" pitchFamily="18" charset="0"/>
                <a:cs typeface="Times New Roman" panose="02020603050405020304" pitchFamily="18" charset="0"/>
              </a:rPr>
            </a:br>
            <a:r>
              <a:rPr lang="vi-VN" sz="2600" dirty="0">
                <a:solidFill>
                  <a:srgbClr val="212529"/>
                </a:solidFill>
                <a:latin typeface="Times New Roman" panose="02020603050405020304" pitchFamily="18" charset="0"/>
                <a:cs typeface="Times New Roman" panose="02020603050405020304" pitchFamily="18" charset="0"/>
              </a:rPr>
              <a:t>Văn chương nết đất</a:t>
            </a:r>
            <a:r>
              <a:rPr lang="vi-VN" sz="2600" baseline="30000" dirty="0">
                <a:solidFill>
                  <a:srgbClr val="212529"/>
                </a:solidFill>
                <a:latin typeface="Times New Roman" panose="02020603050405020304" pitchFamily="18" charset="0"/>
                <a:cs typeface="Times New Roman" panose="02020603050405020304" pitchFamily="18" charset="0"/>
              </a:rPr>
              <a:t>[12]</a:t>
            </a:r>
            <a:r>
              <a:rPr lang="vi-VN" sz="2600" dirty="0">
                <a:solidFill>
                  <a:srgbClr val="212529"/>
                </a:solidFill>
                <a:latin typeface="Times New Roman" panose="02020603050405020304" pitchFamily="18" charset="0"/>
                <a:cs typeface="Times New Roman" panose="02020603050405020304" pitchFamily="18" charset="0"/>
              </a:rPr>
              <a:t>, thông minh tính trời</a:t>
            </a:r>
            <a:r>
              <a:rPr lang="vi-VN" sz="2600" dirty="0">
                <a:latin typeface="Times New Roman" panose="02020603050405020304" pitchFamily="18" charset="0"/>
                <a:cs typeface="Times New Roman" panose="02020603050405020304" pitchFamily="18" charset="0"/>
              </a:rPr>
              <a:t/>
            </a:r>
            <a:br>
              <a:rPr lang="vi-VN"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r>
              <a:rPr lang="vi-VN" sz="2600" dirty="0">
                <a:solidFill>
                  <a:srgbClr val="212529"/>
                </a:solidFill>
                <a:latin typeface="Times New Roman" panose="02020603050405020304" pitchFamily="18" charset="0"/>
                <a:cs typeface="Times New Roman" panose="02020603050405020304" pitchFamily="18" charset="0"/>
              </a:rPr>
              <a:t>Phong tư</a:t>
            </a:r>
            <a:r>
              <a:rPr lang="vi-VN" sz="2600" baseline="30000" dirty="0">
                <a:solidFill>
                  <a:srgbClr val="212529"/>
                </a:solidFill>
                <a:latin typeface="Times New Roman" panose="02020603050405020304" pitchFamily="18" charset="0"/>
                <a:cs typeface="Times New Roman" panose="02020603050405020304" pitchFamily="18" charset="0"/>
              </a:rPr>
              <a:t>[13]</a:t>
            </a:r>
            <a:r>
              <a:rPr lang="vi-VN" sz="2600" dirty="0">
                <a:solidFill>
                  <a:srgbClr val="212529"/>
                </a:solidFill>
                <a:latin typeface="Times New Roman" panose="02020603050405020304" pitchFamily="18" charset="0"/>
                <a:cs typeface="Times New Roman" panose="02020603050405020304" pitchFamily="18" charset="0"/>
              </a:rPr>
              <a:t> tài mạo</a:t>
            </a:r>
            <a:r>
              <a:rPr lang="vi-VN" sz="2600" baseline="30000" dirty="0">
                <a:solidFill>
                  <a:srgbClr val="212529"/>
                </a:solidFill>
                <a:latin typeface="Times New Roman" panose="02020603050405020304" pitchFamily="18" charset="0"/>
                <a:cs typeface="Times New Roman" panose="02020603050405020304" pitchFamily="18" charset="0"/>
              </a:rPr>
              <a:t>[14]</a:t>
            </a:r>
            <a:r>
              <a:rPr lang="vi-VN" sz="2600" dirty="0">
                <a:solidFill>
                  <a:srgbClr val="212529"/>
                </a:solidFill>
                <a:latin typeface="Times New Roman" panose="02020603050405020304" pitchFamily="18" charset="0"/>
                <a:cs typeface="Times New Roman" panose="02020603050405020304" pitchFamily="18" charset="0"/>
              </a:rPr>
              <a:t> tuyệt vời,</a:t>
            </a:r>
            <a:r>
              <a:rPr lang="vi-VN" sz="2600" dirty="0">
                <a:latin typeface="Times New Roman" panose="02020603050405020304" pitchFamily="18" charset="0"/>
                <a:cs typeface="Times New Roman" panose="02020603050405020304" pitchFamily="18" charset="0"/>
              </a:rPr>
              <a:t/>
            </a:r>
            <a:br>
              <a:rPr lang="vi-VN" sz="2600" dirty="0">
                <a:latin typeface="Times New Roman" panose="02020603050405020304" pitchFamily="18" charset="0"/>
                <a:cs typeface="Times New Roman" panose="02020603050405020304" pitchFamily="18" charset="0"/>
              </a:rPr>
            </a:br>
            <a:r>
              <a:rPr lang="vi-VN" sz="2600" dirty="0">
                <a:solidFill>
                  <a:srgbClr val="212529"/>
                </a:solidFill>
                <a:latin typeface="Times New Roman" panose="02020603050405020304" pitchFamily="18" charset="0"/>
                <a:cs typeface="Times New Roman" panose="02020603050405020304" pitchFamily="18" charset="0"/>
              </a:rPr>
              <a:t>Vào trong phong nhã, ra ngoài hào hoa</a:t>
            </a:r>
            <a:r>
              <a:rPr lang="vi-VN" sz="2600" baseline="30000" dirty="0">
                <a:solidFill>
                  <a:srgbClr val="212529"/>
                </a:solidFill>
                <a:latin typeface="Times New Roman" panose="02020603050405020304" pitchFamily="18" charset="0"/>
                <a:cs typeface="Times New Roman" panose="02020603050405020304" pitchFamily="18" charset="0"/>
              </a:rPr>
              <a:t>[15]</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3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1" y="44245"/>
            <a:ext cx="4411744"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4411745" y="-13452"/>
            <a:ext cx="7673418" cy="71096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Tổng</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kết</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Nghệ</a:t>
            </a:r>
            <a:r>
              <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thuật</a:t>
            </a:r>
            <a:r>
              <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Nghệ thuật xây dựng nhân vật: khắc hoạ nhân vật ở cả hai phương diện: con người ngoại hiện với ngoại hình, cử chỉ, hành động và con người nội cảm với chiều sâu tâm lí.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Tác giả kết hợp nhiều phương tiện nghệ thuật để khắc hoạ nhân vật: lời kể của người kể chuyện, lời độc thoại nội tâm của nhân vật, bút pháp tả cảnh ngụ tình,...</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Nghệ thuật sử dụng ngôn ngữ: kết hợp nhuần nhuyễn từ Hán Việt và từ thuần Việt, khai thác giá trị biểu cảm của lớp từ láy trong việc tả cảnh thiên nhiên và nội tâm con người</a:t>
            </a:r>
            <a:r>
              <a:rPr lang="en-US" sz="2400" dirty="0">
                <a:latin typeface="Times New Roman" panose="02020603050405020304" pitchFamily="18" charset="0"/>
                <a:cs typeface="Times New Roman" panose="02020603050405020304" pitchFamily="18" charset="0"/>
              </a:rPr>
              <a:t>.</a:t>
            </a:r>
          </a:p>
          <a:p>
            <a:r>
              <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50505"/>
                </a:solidFill>
                <a:effectLst/>
                <a:uLnTx/>
                <a:uFillTx/>
                <a:latin typeface="Times New Roman" panose="02020603050405020304" pitchFamily="18" charset="0"/>
                <a:cs typeface="Times New Roman" panose="02020603050405020304" pitchFamily="18" charset="0"/>
              </a:rPr>
              <a:t>Nội</a:t>
            </a:r>
            <a:r>
              <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50505"/>
                </a:solidFill>
                <a:effectLst/>
                <a:uLnTx/>
                <a:uFillTx/>
                <a:latin typeface="Times New Roman" panose="02020603050405020304" pitchFamily="18" charset="0"/>
                <a:cs typeface="Times New Roman" panose="02020603050405020304" pitchFamily="18" charset="0"/>
              </a:rPr>
              <a:t>dung,ch</a:t>
            </a:r>
            <a:r>
              <a:rPr lang="en-US" sz="2400" b="1" dirty="0">
                <a:solidFill>
                  <a:srgbClr val="050505"/>
                </a:solidFill>
                <a:latin typeface="Times New Roman" panose="02020603050405020304" pitchFamily="18" charset="0"/>
                <a:cs typeface="Times New Roman" panose="02020603050405020304" pitchFamily="18" charset="0"/>
              </a:rPr>
              <a:t>ủ </a:t>
            </a:r>
            <a:r>
              <a:rPr lang="en-US" sz="2400" b="1" dirty="0" err="1">
                <a:solidFill>
                  <a:srgbClr val="050505"/>
                </a:solidFill>
                <a:latin typeface="Times New Roman" panose="02020603050405020304" pitchFamily="18" charset="0"/>
                <a:cs typeface="Times New Roman" panose="02020603050405020304" pitchFamily="18" charset="0"/>
              </a:rPr>
              <a:t>đề</a:t>
            </a:r>
            <a:r>
              <a:rPr lang="en-US" sz="2400" b="1" dirty="0">
                <a:solidFill>
                  <a:srgbClr val="050505"/>
                </a:solidFill>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Ca ngợi vẻ đẹp của thiên nhiên, cuộc sống, của tuổi trẻ và tình yêu tự do.</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Thể hiện sự đồng cảm, đồng tình với khát vọng tình yêu; tình yêu thương và sự trân trọng con người, đặc biệt là người phụ 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64770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9AF91"/>
        </a:solidFill>
        <a:effectLst/>
      </p:bgPr>
    </p:bg>
    <p:spTree>
      <p:nvGrpSpPr>
        <p:cNvPr id="1" name=""/>
        <p:cNvGrpSpPr/>
        <p:nvPr/>
      </p:nvGrpSpPr>
      <p:grpSpPr>
        <a:xfrm>
          <a:off x="0" y="0"/>
          <a:ext cx="0" cy="0"/>
          <a:chOff x="0" y="0"/>
          <a:chExt cx="0" cy="0"/>
        </a:xfrm>
      </p:grpSpPr>
      <p:grpSp>
        <p:nvGrpSpPr>
          <p:cNvPr id="55" name="组合 54">
            <a:extLst>
              <a:ext uri="{FF2B5EF4-FFF2-40B4-BE49-F238E27FC236}">
                <a16:creationId xmlns:a16="http://schemas.microsoft.com/office/drawing/2014/main" id="{3195208F-9029-4355-A9E2-71E6B48F1441}"/>
              </a:ext>
            </a:extLst>
          </p:cNvPr>
          <p:cNvGrpSpPr/>
          <p:nvPr/>
        </p:nvGrpSpPr>
        <p:grpSpPr>
          <a:xfrm>
            <a:off x="1006960" y="878935"/>
            <a:ext cx="10178081" cy="4940673"/>
            <a:chOff x="1006960" y="878935"/>
            <a:chExt cx="10178081" cy="4940673"/>
          </a:xfrm>
        </p:grpSpPr>
        <p:grpSp>
          <p:nvGrpSpPr>
            <p:cNvPr id="54" name="组合 53">
              <a:extLst>
                <a:ext uri="{FF2B5EF4-FFF2-40B4-BE49-F238E27FC236}">
                  <a16:creationId xmlns:a16="http://schemas.microsoft.com/office/drawing/2014/main" id="{6BA78A94-727D-4301-BC38-A72344C1C3BB}"/>
                </a:ext>
              </a:extLst>
            </p:cNvPr>
            <p:cNvGrpSpPr/>
            <p:nvPr/>
          </p:nvGrpSpPr>
          <p:grpSpPr>
            <a:xfrm>
              <a:off x="1006960" y="878935"/>
              <a:ext cx="10178081" cy="4940673"/>
              <a:chOff x="1006960" y="878935"/>
              <a:chExt cx="10178081" cy="4940673"/>
            </a:xfrm>
          </p:grpSpPr>
          <p:pic>
            <p:nvPicPr>
              <p:cNvPr id="5" name="图片 4">
                <a:extLst>
                  <a:ext uri="{FF2B5EF4-FFF2-40B4-BE49-F238E27FC236}">
                    <a16:creationId xmlns:a16="http://schemas.microsoft.com/office/drawing/2014/main" id="{224E8A3E-EC64-4F5A-A5FC-0CA360062504}"/>
                  </a:ext>
                </a:extLst>
              </p:cNvPr>
              <p:cNvPicPr>
                <a:picLocks noChangeAspect="1"/>
              </p:cNvPicPr>
              <p:nvPr/>
            </p:nvPicPr>
            <p:blipFill>
              <a:blip r:embed="rId5"/>
              <a:stretch>
                <a:fillRect/>
              </a:stretch>
            </p:blipFill>
            <p:spPr>
              <a:xfrm>
                <a:off x="1006960" y="878935"/>
                <a:ext cx="10178081" cy="4940673"/>
              </a:xfrm>
              <a:prstGeom prst="rect">
                <a:avLst/>
              </a:prstGeom>
              <a:effectLst>
                <a:outerShdw blurRad="50800" dist="38100" dir="5400000" algn="t" rotWithShape="0">
                  <a:prstClr val="black">
                    <a:alpha val="40000"/>
                  </a:prstClr>
                </a:outerShdw>
              </a:effectLst>
            </p:spPr>
          </p:pic>
          <p:sp>
            <p:nvSpPr>
              <p:cNvPr id="46" name="矩形 45">
                <a:extLst>
                  <a:ext uri="{FF2B5EF4-FFF2-40B4-BE49-F238E27FC236}">
                    <a16:creationId xmlns:a16="http://schemas.microsoft.com/office/drawing/2014/main" id="{FFA8BD1C-8A27-4A17-BC2B-C244F4DB5C32}"/>
                  </a:ext>
                </a:extLst>
              </p:cNvPr>
              <p:cNvSpPr/>
              <p:nvPr/>
            </p:nvSpPr>
            <p:spPr>
              <a:xfrm>
                <a:off x="1313543" y="1172030"/>
                <a:ext cx="9564915" cy="4372428"/>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grpSp>
        <p:pic>
          <p:nvPicPr>
            <p:cNvPr id="8" name="图片 7">
              <a:extLst>
                <a:ext uri="{FF2B5EF4-FFF2-40B4-BE49-F238E27FC236}">
                  <a16:creationId xmlns:a16="http://schemas.microsoft.com/office/drawing/2014/main" id="{0C30BF81-6E38-48C7-82CC-1A2FCDF94D5B}"/>
                </a:ext>
              </a:extLst>
            </p:cNvPr>
            <p:cNvPicPr>
              <a:picLocks noChangeAspect="1"/>
            </p:cNvPicPr>
            <p:nvPr/>
          </p:nvPicPr>
          <p:blipFill>
            <a:blip r:embed="rId6"/>
            <a:stretch>
              <a:fillRect/>
            </a:stretch>
          </p:blipFill>
          <p:spPr>
            <a:xfrm>
              <a:off x="1461263" y="3745279"/>
              <a:ext cx="4295642" cy="1821350"/>
            </a:xfrm>
            <a:prstGeom prst="rect">
              <a:avLst/>
            </a:prstGeom>
          </p:spPr>
        </p:pic>
        <p:pic>
          <p:nvPicPr>
            <p:cNvPr id="9" name="图片 8">
              <a:extLst>
                <a:ext uri="{FF2B5EF4-FFF2-40B4-BE49-F238E27FC236}">
                  <a16:creationId xmlns:a16="http://schemas.microsoft.com/office/drawing/2014/main" id="{55C5AF70-201D-4F78-8F30-A2DD6BEB1AE5}"/>
                </a:ext>
              </a:extLst>
            </p:cNvPr>
            <p:cNvPicPr>
              <a:picLocks noChangeAspect="1"/>
            </p:cNvPicPr>
            <p:nvPr/>
          </p:nvPicPr>
          <p:blipFill>
            <a:blip r:embed="rId7"/>
            <a:stretch>
              <a:fillRect/>
            </a:stretch>
          </p:blipFill>
          <p:spPr>
            <a:xfrm>
              <a:off x="4296656" y="4976486"/>
              <a:ext cx="6453422" cy="565247"/>
            </a:xfrm>
            <a:prstGeom prst="rect">
              <a:avLst/>
            </a:prstGeom>
          </p:spPr>
        </p:pic>
        <p:pic>
          <p:nvPicPr>
            <p:cNvPr id="34" name="22">
              <a:extLst>
                <a:ext uri="{FF2B5EF4-FFF2-40B4-BE49-F238E27FC236}">
                  <a16:creationId xmlns:a16="http://schemas.microsoft.com/office/drawing/2014/main" id="{395F701E-24A3-4057-A1DF-1445DCFADFC0}"/>
                </a:ext>
              </a:extLst>
            </p:cNvPr>
            <p:cNvPicPr>
              <a:picLocks noChangeAspect="1"/>
            </p:cNvPicPr>
            <p:nvPr/>
          </p:nvPicPr>
          <p:blipFill>
            <a:blip r:embed="rId8"/>
            <a:stretch>
              <a:fillRect/>
            </a:stretch>
          </p:blipFill>
          <p:spPr>
            <a:xfrm rot="5400000">
              <a:off x="1278726" y="1214315"/>
              <a:ext cx="2241395" cy="2186065"/>
            </a:xfrm>
            <a:prstGeom prst="rect">
              <a:avLst/>
            </a:prstGeom>
          </p:spPr>
        </p:pic>
        <p:pic>
          <p:nvPicPr>
            <p:cNvPr id="36" name="11">
              <a:extLst>
                <a:ext uri="{FF2B5EF4-FFF2-40B4-BE49-F238E27FC236}">
                  <a16:creationId xmlns:a16="http://schemas.microsoft.com/office/drawing/2014/main" id="{38BE4AE0-FF89-4F54-92B8-CD93CB574A47}"/>
                </a:ext>
              </a:extLst>
            </p:cNvPr>
            <p:cNvPicPr>
              <a:picLocks noChangeAspect="1"/>
            </p:cNvPicPr>
            <p:nvPr/>
          </p:nvPicPr>
          <p:blipFill>
            <a:blip r:embed="rId9"/>
            <a:stretch>
              <a:fillRect/>
            </a:stretch>
          </p:blipFill>
          <p:spPr>
            <a:xfrm rot="10800000" flipV="1">
              <a:off x="9206920" y="3642652"/>
              <a:ext cx="1665404" cy="1902643"/>
            </a:xfrm>
            <a:prstGeom prst="rect">
              <a:avLst/>
            </a:prstGeom>
          </p:spPr>
        </p:pic>
      </p:grpSp>
      <p:pic>
        <p:nvPicPr>
          <p:cNvPr id="52" name="PA_图片 26">
            <a:extLst>
              <a:ext uri="{FF2B5EF4-FFF2-40B4-BE49-F238E27FC236}">
                <a16:creationId xmlns:a16="http://schemas.microsoft.com/office/drawing/2014/main" id="{F39001F4-AC1E-44F4-AC82-0755C47F145E}"/>
              </a:ext>
            </a:extLst>
          </p:cNvPr>
          <p:cNvPicPr>
            <a:picLocks noChangeAspect="1"/>
          </p:cNvPicPr>
          <p:nvPr>
            <p:custDataLst>
              <p:tags r:id="rId2"/>
            </p:custDataLst>
          </p:nvPr>
        </p:nvPicPr>
        <p:blipFill>
          <a:blip r:embed="rId10"/>
          <a:stretch>
            <a:fillRect/>
          </a:stretch>
        </p:blipFill>
        <p:spPr>
          <a:xfrm>
            <a:off x="10971740" y="603799"/>
            <a:ext cx="627362" cy="5500916"/>
          </a:xfrm>
          <a:prstGeom prst="rect">
            <a:avLst/>
          </a:prstGeom>
        </p:spPr>
      </p:pic>
      <p:pic>
        <p:nvPicPr>
          <p:cNvPr id="53" name="图片 52">
            <a:extLst>
              <a:ext uri="{FF2B5EF4-FFF2-40B4-BE49-F238E27FC236}">
                <a16:creationId xmlns:a16="http://schemas.microsoft.com/office/drawing/2014/main" id="{7BF00C56-BB0C-421D-BCBA-1EC09D2EE86C}"/>
              </a:ext>
            </a:extLst>
          </p:cNvPr>
          <p:cNvPicPr>
            <a:picLocks noChangeAspect="1"/>
          </p:cNvPicPr>
          <p:nvPr/>
        </p:nvPicPr>
        <p:blipFill>
          <a:blip r:embed="rId10"/>
          <a:stretch>
            <a:fillRect/>
          </a:stretch>
        </p:blipFill>
        <p:spPr>
          <a:xfrm>
            <a:off x="572439" y="603799"/>
            <a:ext cx="627362" cy="5500916"/>
          </a:xfrm>
          <a:prstGeom prst="rect">
            <a:avLst/>
          </a:prstGeom>
        </p:spPr>
      </p:pic>
      <p:sp>
        <p:nvSpPr>
          <p:cNvPr id="3" name="TextBox 2">
            <a:extLst>
              <a:ext uri="{FF2B5EF4-FFF2-40B4-BE49-F238E27FC236}">
                <a16:creationId xmlns:a16="http://schemas.microsoft.com/office/drawing/2014/main" id="{BBCD3A88-D6CF-8368-9EED-47C90E7DAF9D}"/>
              </a:ext>
            </a:extLst>
          </p:cNvPr>
          <p:cNvSpPr txBox="1"/>
          <p:nvPr/>
        </p:nvSpPr>
        <p:spPr>
          <a:xfrm flipH="1">
            <a:off x="1996927" y="2446539"/>
            <a:ext cx="864252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III. </a:t>
            </a:r>
            <a:r>
              <a:rPr kumimoji="0" lang="en-US" sz="6600" b="0" i="0" u="none" strike="noStrike" kern="1200" cap="none" spc="0" normalizeH="0" baseline="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Viết</a:t>
            </a:r>
            <a:r>
              <a:rPr kumimoji="0" lang="en-US" sz="66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66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kết</a:t>
            </a:r>
            <a:r>
              <a:rPr kumimoji="0" lang="en-US" sz="66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66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nối</a:t>
            </a:r>
            <a:r>
              <a:rPr kumimoji="0" lang="en-US" sz="66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66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với</a:t>
            </a:r>
            <a:r>
              <a:rPr kumimoji="0" lang="en-US" sz="66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66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đọc</a:t>
            </a:r>
            <a:endParaRPr kumimoji="0" lang="en-US" sz="66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endParaRPr>
          </a:p>
        </p:txBody>
      </p:sp>
    </p:spTree>
    <p:extLst>
      <p:ext uri="{BB962C8B-B14F-4D97-AF65-F5344CB8AC3E}">
        <p14:creationId xmlns:p14="http://schemas.microsoft.com/office/powerpoint/2010/main" val="1479219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04167E-6 1.11111E-6 L -0.8082 1.11111E-6 " pathEditMode="relative" rAng="0" ptsTypes="AA">
                                      <p:cBhvr>
                                        <p:cTn id="6" dur="1000" fill="hold"/>
                                        <p:tgtEl>
                                          <p:spTgt spid="52"/>
                                        </p:tgtEl>
                                        <p:attrNameLst>
                                          <p:attrName>ppt_x</p:attrName>
                                          <p:attrName>ppt_y</p:attrName>
                                        </p:attrNameLst>
                                      </p:cBhvr>
                                      <p:rCtr x="-40417"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9AF91"/>
        </a:solidFill>
        <a:effectLst/>
      </p:bgPr>
    </p:bg>
    <p:spTree>
      <p:nvGrpSpPr>
        <p:cNvPr id="1" name=""/>
        <p:cNvGrpSpPr/>
        <p:nvPr/>
      </p:nvGrpSpPr>
      <p:grpSpPr>
        <a:xfrm>
          <a:off x="0" y="0"/>
          <a:ext cx="0" cy="0"/>
          <a:chOff x="0" y="0"/>
          <a:chExt cx="0" cy="0"/>
        </a:xfrm>
      </p:grpSpPr>
      <p:grpSp>
        <p:nvGrpSpPr>
          <p:cNvPr id="55" name="组合 54">
            <a:extLst>
              <a:ext uri="{FF2B5EF4-FFF2-40B4-BE49-F238E27FC236}">
                <a16:creationId xmlns:a16="http://schemas.microsoft.com/office/drawing/2014/main" id="{3195208F-9029-4355-A9E2-71E6B48F1441}"/>
              </a:ext>
            </a:extLst>
          </p:cNvPr>
          <p:cNvGrpSpPr/>
          <p:nvPr/>
        </p:nvGrpSpPr>
        <p:grpSpPr>
          <a:xfrm>
            <a:off x="1006960" y="878935"/>
            <a:ext cx="10178081" cy="4940673"/>
            <a:chOff x="1006960" y="878935"/>
            <a:chExt cx="10178081" cy="4940673"/>
          </a:xfrm>
        </p:grpSpPr>
        <p:grpSp>
          <p:nvGrpSpPr>
            <p:cNvPr id="54" name="组合 53">
              <a:extLst>
                <a:ext uri="{FF2B5EF4-FFF2-40B4-BE49-F238E27FC236}">
                  <a16:creationId xmlns:a16="http://schemas.microsoft.com/office/drawing/2014/main" id="{6BA78A94-727D-4301-BC38-A72344C1C3BB}"/>
                </a:ext>
              </a:extLst>
            </p:cNvPr>
            <p:cNvGrpSpPr/>
            <p:nvPr/>
          </p:nvGrpSpPr>
          <p:grpSpPr>
            <a:xfrm>
              <a:off x="1006960" y="878935"/>
              <a:ext cx="10178081" cy="4940673"/>
              <a:chOff x="1006960" y="878935"/>
              <a:chExt cx="10178081" cy="4940673"/>
            </a:xfrm>
          </p:grpSpPr>
          <p:pic>
            <p:nvPicPr>
              <p:cNvPr id="5" name="图片 4">
                <a:extLst>
                  <a:ext uri="{FF2B5EF4-FFF2-40B4-BE49-F238E27FC236}">
                    <a16:creationId xmlns:a16="http://schemas.microsoft.com/office/drawing/2014/main" id="{224E8A3E-EC64-4F5A-A5FC-0CA360062504}"/>
                  </a:ext>
                </a:extLst>
              </p:cNvPr>
              <p:cNvPicPr>
                <a:picLocks noChangeAspect="1"/>
              </p:cNvPicPr>
              <p:nvPr/>
            </p:nvPicPr>
            <p:blipFill>
              <a:blip r:embed="rId5"/>
              <a:stretch>
                <a:fillRect/>
              </a:stretch>
            </p:blipFill>
            <p:spPr>
              <a:xfrm>
                <a:off x="1006960" y="878935"/>
                <a:ext cx="10178081" cy="4940673"/>
              </a:xfrm>
              <a:prstGeom prst="rect">
                <a:avLst/>
              </a:prstGeom>
              <a:effectLst>
                <a:outerShdw blurRad="50800" dist="38100" dir="5400000" algn="t" rotWithShape="0">
                  <a:prstClr val="black">
                    <a:alpha val="40000"/>
                  </a:prstClr>
                </a:outerShdw>
              </a:effectLst>
            </p:spPr>
          </p:pic>
          <p:sp>
            <p:nvSpPr>
              <p:cNvPr id="46" name="矩形 45">
                <a:extLst>
                  <a:ext uri="{FF2B5EF4-FFF2-40B4-BE49-F238E27FC236}">
                    <a16:creationId xmlns:a16="http://schemas.microsoft.com/office/drawing/2014/main" id="{FFA8BD1C-8A27-4A17-BC2B-C244F4DB5C32}"/>
                  </a:ext>
                </a:extLst>
              </p:cNvPr>
              <p:cNvSpPr/>
              <p:nvPr/>
            </p:nvSpPr>
            <p:spPr>
              <a:xfrm>
                <a:off x="1313543" y="1172030"/>
                <a:ext cx="9564915" cy="4372428"/>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grpSp>
        <p:pic>
          <p:nvPicPr>
            <p:cNvPr id="8" name="图片 7">
              <a:extLst>
                <a:ext uri="{FF2B5EF4-FFF2-40B4-BE49-F238E27FC236}">
                  <a16:creationId xmlns:a16="http://schemas.microsoft.com/office/drawing/2014/main" id="{0C30BF81-6E38-48C7-82CC-1A2FCDF94D5B}"/>
                </a:ext>
              </a:extLst>
            </p:cNvPr>
            <p:cNvPicPr>
              <a:picLocks noChangeAspect="1"/>
            </p:cNvPicPr>
            <p:nvPr/>
          </p:nvPicPr>
          <p:blipFill>
            <a:blip r:embed="rId6"/>
            <a:stretch>
              <a:fillRect/>
            </a:stretch>
          </p:blipFill>
          <p:spPr>
            <a:xfrm>
              <a:off x="1461263" y="3745279"/>
              <a:ext cx="4295642" cy="1821350"/>
            </a:xfrm>
            <a:prstGeom prst="rect">
              <a:avLst/>
            </a:prstGeom>
          </p:spPr>
        </p:pic>
        <p:pic>
          <p:nvPicPr>
            <p:cNvPr id="9" name="图片 8">
              <a:extLst>
                <a:ext uri="{FF2B5EF4-FFF2-40B4-BE49-F238E27FC236}">
                  <a16:creationId xmlns:a16="http://schemas.microsoft.com/office/drawing/2014/main" id="{55C5AF70-201D-4F78-8F30-A2DD6BEB1AE5}"/>
                </a:ext>
              </a:extLst>
            </p:cNvPr>
            <p:cNvPicPr>
              <a:picLocks noChangeAspect="1"/>
            </p:cNvPicPr>
            <p:nvPr/>
          </p:nvPicPr>
          <p:blipFill>
            <a:blip r:embed="rId7"/>
            <a:stretch>
              <a:fillRect/>
            </a:stretch>
          </p:blipFill>
          <p:spPr>
            <a:xfrm>
              <a:off x="4296656" y="4976486"/>
              <a:ext cx="6453422" cy="565247"/>
            </a:xfrm>
            <a:prstGeom prst="rect">
              <a:avLst/>
            </a:prstGeom>
          </p:spPr>
        </p:pic>
        <p:pic>
          <p:nvPicPr>
            <p:cNvPr id="34" name="22">
              <a:extLst>
                <a:ext uri="{FF2B5EF4-FFF2-40B4-BE49-F238E27FC236}">
                  <a16:creationId xmlns:a16="http://schemas.microsoft.com/office/drawing/2014/main" id="{395F701E-24A3-4057-A1DF-1445DCFADFC0}"/>
                </a:ext>
              </a:extLst>
            </p:cNvPr>
            <p:cNvPicPr>
              <a:picLocks noChangeAspect="1"/>
            </p:cNvPicPr>
            <p:nvPr/>
          </p:nvPicPr>
          <p:blipFill>
            <a:blip r:embed="rId8"/>
            <a:stretch>
              <a:fillRect/>
            </a:stretch>
          </p:blipFill>
          <p:spPr>
            <a:xfrm rot="5400000">
              <a:off x="1278726" y="1214315"/>
              <a:ext cx="2241395" cy="2186065"/>
            </a:xfrm>
            <a:prstGeom prst="rect">
              <a:avLst/>
            </a:prstGeom>
          </p:spPr>
        </p:pic>
        <p:pic>
          <p:nvPicPr>
            <p:cNvPr id="36" name="11">
              <a:extLst>
                <a:ext uri="{FF2B5EF4-FFF2-40B4-BE49-F238E27FC236}">
                  <a16:creationId xmlns:a16="http://schemas.microsoft.com/office/drawing/2014/main" id="{38BE4AE0-FF89-4F54-92B8-CD93CB574A47}"/>
                </a:ext>
              </a:extLst>
            </p:cNvPr>
            <p:cNvPicPr>
              <a:picLocks noChangeAspect="1"/>
            </p:cNvPicPr>
            <p:nvPr/>
          </p:nvPicPr>
          <p:blipFill>
            <a:blip r:embed="rId9"/>
            <a:stretch>
              <a:fillRect/>
            </a:stretch>
          </p:blipFill>
          <p:spPr>
            <a:xfrm rot="10800000" flipV="1">
              <a:off x="9206920" y="3642652"/>
              <a:ext cx="1665404" cy="1902643"/>
            </a:xfrm>
            <a:prstGeom prst="rect">
              <a:avLst/>
            </a:prstGeom>
          </p:spPr>
        </p:pic>
      </p:grpSp>
      <p:pic>
        <p:nvPicPr>
          <p:cNvPr id="52" name="PA_图片 26">
            <a:extLst>
              <a:ext uri="{FF2B5EF4-FFF2-40B4-BE49-F238E27FC236}">
                <a16:creationId xmlns:a16="http://schemas.microsoft.com/office/drawing/2014/main" id="{F39001F4-AC1E-44F4-AC82-0755C47F145E}"/>
              </a:ext>
            </a:extLst>
          </p:cNvPr>
          <p:cNvPicPr>
            <a:picLocks noChangeAspect="1"/>
          </p:cNvPicPr>
          <p:nvPr>
            <p:custDataLst>
              <p:tags r:id="rId2"/>
            </p:custDataLst>
          </p:nvPr>
        </p:nvPicPr>
        <p:blipFill>
          <a:blip r:embed="rId10"/>
          <a:stretch>
            <a:fillRect/>
          </a:stretch>
        </p:blipFill>
        <p:spPr>
          <a:xfrm>
            <a:off x="10971740" y="603799"/>
            <a:ext cx="627362" cy="5500916"/>
          </a:xfrm>
          <a:prstGeom prst="rect">
            <a:avLst/>
          </a:prstGeom>
        </p:spPr>
      </p:pic>
      <p:pic>
        <p:nvPicPr>
          <p:cNvPr id="53" name="图片 52">
            <a:extLst>
              <a:ext uri="{FF2B5EF4-FFF2-40B4-BE49-F238E27FC236}">
                <a16:creationId xmlns:a16="http://schemas.microsoft.com/office/drawing/2014/main" id="{7BF00C56-BB0C-421D-BCBA-1EC09D2EE86C}"/>
              </a:ext>
            </a:extLst>
          </p:cNvPr>
          <p:cNvPicPr>
            <a:picLocks noChangeAspect="1"/>
          </p:cNvPicPr>
          <p:nvPr/>
        </p:nvPicPr>
        <p:blipFill>
          <a:blip r:embed="rId10"/>
          <a:stretch>
            <a:fillRect/>
          </a:stretch>
        </p:blipFill>
        <p:spPr>
          <a:xfrm>
            <a:off x="572439" y="603799"/>
            <a:ext cx="627362" cy="5500916"/>
          </a:xfrm>
          <a:prstGeom prst="rect">
            <a:avLst/>
          </a:prstGeom>
        </p:spPr>
      </p:pic>
      <p:sp>
        <p:nvSpPr>
          <p:cNvPr id="3" name="TextBox 2">
            <a:extLst>
              <a:ext uri="{FF2B5EF4-FFF2-40B4-BE49-F238E27FC236}">
                <a16:creationId xmlns:a16="http://schemas.microsoft.com/office/drawing/2014/main" id="{BBCD3A88-D6CF-8368-9EED-47C90E7DAF9D}"/>
              </a:ext>
            </a:extLst>
          </p:cNvPr>
          <p:cNvSpPr txBox="1"/>
          <p:nvPr/>
        </p:nvSpPr>
        <p:spPr>
          <a:xfrm flipH="1">
            <a:off x="2008257" y="1858385"/>
            <a:ext cx="864252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Viết</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đoạn</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văn</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khoảng</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7 – 9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câu</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phân</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tích</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2 – 4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dòng</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thơ</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miêu</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tả</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thiên</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nhiên</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mà</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em</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cho</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là</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đặc</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sắc</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trong</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đoạn</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trích</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 Kim –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Kiều</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gặp</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gỡ</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a:t>
            </a:r>
            <a:endParaRPr kumimoji="0" lang="en-US" sz="32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endParaRPr>
          </a:p>
        </p:txBody>
      </p:sp>
    </p:spTree>
    <p:extLst>
      <p:ext uri="{BB962C8B-B14F-4D97-AF65-F5344CB8AC3E}">
        <p14:creationId xmlns:p14="http://schemas.microsoft.com/office/powerpoint/2010/main" val="6968409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04167E-6 1.11111E-6 L -0.8082 1.11111E-6 " pathEditMode="relative" rAng="0" ptsTypes="AA">
                                      <p:cBhvr>
                                        <p:cTn id="6" dur="1000" fill="hold"/>
                                        <p:tgtEl>
                                          <p:spTgt spid="52"/>
                                        </p:tgtEl>
                                        <p:attrNameLst>
                                          <p:attrName>ppt_x</p:attrName>
                                          <p:attrName>ppt_y</p:attrName>
                                        </p:attrNameLst>
                                      </p:cBhvr>
                                      <p:rCtr x="-40417"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1" y="44245"/>
            <a:ext cx="4411744"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4411745" y="-13452"/>
            <a:ext cx="7673418"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a:t>
            </a:r>
            <a:r>
              <a:rPr kumimoji="0" lang="vi-VN" sz="2400" b="1" i="0" u="none" strike="noStrike" kern="120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ư</a:t>
            </a:r>
            <a:r>
              <a:rPr lang="en-US" sz="2400" b="1" dirty="0" err="1">
                <a:solidFill>
                  <a:srgbClr val="212529"/>
                </a:solidFill>
                <a:latin typeface="Times New Roman" panose="02020603050405020304" pitchFamily="18" charset="0"/>
                <a:cs typeface="Times New Roman" panose="02020603050405020304" pitchFamily="18" charset="0"/>
              </a:rPr>
              <a:t>ớng</a:t>
            </a:r>
            <a:r>
              <a:rPr lang="en-US" sz="2400" b="1" dirty="0">
                <a:solidFill>
                  <a:srgbClr val="212529"/>
                </a:solidFill>
                <a:latin typeface="Times New Roman" panose="02020603050405020304" pitchFamily="18" charset="0"/>
                <a:cs typeface="Times New Roman" panose="02020603050405020304" pitchFamily="18" charset="0"/>
              </a:rPr>
              <a:t> </a:t>
            </a:r>
            <a:r>
              <a:rPr lang="en-US" sz="2400" b="1" dirty="0" err="1">
                <a:solidFill>
                  <a:srgbClr val="212529"/>
                </a:solidFill>
                <a:latin typeface="Times New Roman" panose="02020603050405020304" pitchFamily="18" charset="0"/>
                <a:cs typeface="Times New Roman" panose="02020603050405020304" pitchFamily="18" charset="0"/>
              </a:rPr>
              <a:t>dẫn</a:t>
            </a:r>
            <a:r>
              <a:rPr lang="en-US" sz="2400" b="1" dirty="0">
                <a:solidFill>
                  <a:srgbClr val="212529"/>
                </a:solidFill>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họn đúng 2 - 4 dòng thơ miêu tả thiên nhiên trong đoạn trích </a:t>
            </a:r>
            <a:r>
              <a:rPr lang="vi-VN" sz="2400" i="1" dirty="0">
                <a:latin typeface="Times New Roman" panose="02020603050405020304" pitchFamily="18" charset="0"/>
                <a:cs typeface="Times New Roman" panose="02020603050405020304" pitchFamily="18" charset="0"/>
              </a:rPr>
              <a:t>Kim - Kiều gặp gỡ</a:t>
            </a:r>
            <a:r>
              <a:rPr lang="en-US" sz="2400" i="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VD: </a:t>
            </a:r>
            <a:r>
              <a:rPr lang="en-US" sz="2400" i="1" dirty="0">
                <a:latin typeface="Times New Roman" panose="02020603050405020304" pitchFamily="18" charset="0"/>
                <a:cs typeface="Times New Roman" panose="02020603050405020304" pitchFamily="18" charset="0"/>
              </a:rPr>
              <a:t>D</a:t>
            </a:r>
            <a:r>
              <a:rPr lang="vi-VN" sz="2400" i="1" dirty="0">
                <a:latin typeface="Times New Roman" panose="02020603050405020304" pitchFamily="18" charset="0"/>
                <a:cs typeface="Times New Roman" panose="02020603050405020304" pitchFamily="18" charset="0"/>
              </a:rPr>
              <a:t>ư</a:t>
            </a:r>
            <a:r>
              <a:rPr lang="en-US" sz="2400" i="1" dirty="0" err="1">
                <a:latin typeface="Times New Roman" panose="02020603050405020304" pitchFamily="18" charset="0"/>
                <a:cs typeface="Times New Roman" panose="02020603050405020304" pitchFamily="18" charset="0"/>
              </a:rPr>
              <a:t>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cầu</a:t>
            </a:r>
            <a:r>
              <a:rPr lang="en-US" sz="2400" i="1" dirty="0">
                <a:latin typeface="Times New Roman" panose="02020603050405020304" pitchFamily="18" charset="0"/>
                <a:cs typeface="Times New Roman" panose="02020603050405020304" pitchFamily="18" charset="0"/>
              </a:rPr>
              <a:t> n</a:t>
            </a:r>
            <a:r>
              <a:rPr lang="vi-VN" sz="2400" i="1" dirty="0">
                <a:latin typeface="Times New Roman" panose="02020603050405020304" pitchFamily="18" charset="0"/>
                <a:cs typeface="Times New Roman" panose="02020603050405020304" pitchFamily="18" charset="0"/>
              </a:rPr>
              <a:t>ư</a:t>
            </a:r>
            <a:r>
              <a:rPr lang="en-US" sz="2400" i="1" dirty="0" err="1">
                <a:latin typeface="Times New Roman" panose="02020603050405020304" pitchFamily="18" charset="0"/>
                <a:cs typeface="Times New Roman" panose="02020603050405020304" pitchFamily="18" charset="0"/>
              </a:rPr>
              <a:t>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veo</a:t>
            </a:r>
            <a:endParaRPr lang="en-US" sz="2400" i="1" dirty="0">
              <a:latin typeface="Times New Roman" panose="02020603050405020304" pitchFamily="18" charset="0"/>
              <a:cs typeface="Times New Roman" panose="02020603050405020304" pitchFamily="18" charset="0"/>
            </a:endParaRPr>
          </a:p>
          <a:p>
            <a:r>
              <a:rPr lang="en-US" sz="2400" i="1" dirty="0" err="1">
                <a:latin typeface="Times New Roman" panose="02020603050405020304" pitchFamily="18" charset="0"/>
                <a:cs typeface="Times New Roman" panose="02020603050405020304" pitchFamily="18" charset="0"/>
              </a:rPr>
              <a:t>Bên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cầu</a:t>
            </a:r>
            <a:r>
              <a:rPr lang="en-US" sz="2400" i="1" dirty="0">
                <a:latin typeface="Times New Roman" panose="02020603050405020304" pitchFamily="18" charset="0"/>
                <a:cs typeface="Times New Roman" panose="02020603050405020304" pitchFamily="18" charset="0"/>
              </a:rPr>
              <a:t> t</a:t>
            </a:r>
            <a:r>
              <a:rPr lang="vi-VN" sz="2400" i="1" dirty="0">
                <a:latin typeface="Times New Roman" panose="02020603050405020304" pitchFamily="18" charset="0"/>
                <a:cs typeface="Times New Roman" panose="02020603050405020304" pitchFamily="18" charset="0"/>
              </a:rPr>
              <a:t>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liễu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a:t>
            </a:r>
            <a:r>
              <a:rPr lang="vi-VN" sz="2400" i="1" dirty="0">
                <a:latin typeface="Times New Roman" panose="02020603050405020304" pitchFamily="18" charset="0"/>
                <a:cs typeface="Times New Roman" panose="02020603050405020304" pitchFamily="18" charset="0"/>
              </a:rPr>
              <a:t>ư</a:t>
            </a:r>
            <a:r>
              <a:rPr lang="en-US" sz="2400" i="1" dirty="0" err="1">
                <a:latin typeface="Times New Roman" panose="02020603050405020304" pitchFamily="18" charset="0"/>
                <a:cs typeface="Times New Roman" panose="02020603050405020304" pitchFamily="18" charset="0"/>
              </a:rPr>
              <a:t>ớt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tha</a:t>
            </a:r>
            <a:r>
              <a:rPr lang="en-US" sz="2400" i="1" dirty="0">
                <a:latin typeface="Times New Roman" panose="02020603050405020304" pitchFamily="18" charset="0"/>
                <a:cs typeface="Times New Roman" panose="02020603050405020304" pitchFamily="18" charset="0"/>
              </a:rPr>
              <a:t>.</a:t>
            </a:r>
          </a:p>
          <a:p>
            <a:endParaRPr lang="en-US" sz="2400" i="1"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a:t>
            </a:r>
            <a:r>
              <a:rPr lang="vi-VN" sz="2400" i="1" dirty="0">
                <a:latin typeface="Times New Roman" panose="02020603050405020304" pitchFamily="18" charset="0"/>
                <a:cs typeface="Times New Roman" panose="02020603050405020304" pitchFamily="18" charset="0"/>
              </a:rPr>
              <a:t>ư</a:t>
            </a:r>
            <a:r>
              <a:rPr lang="en-US" sz="2400" i="1" dirty="0" err="1">
                <a:latin typeface="Times New Roman" panose="02020603050405020304" pitchFamily="18" charset="0"/>
                <a:cs typeface="Times New Roman" panose="02020603050405020304" pitchFamily="18" charset="0"/>
              </a:rPr>
              <a:t>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chênh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chếch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dòm</a:t>
            </a:r>
            <a:r>
              <a:rPr lang="en-US" sz="2400" i="1" dirty="0">
                <a:latin typeface="Times New Roman" panose="02020603050405020304" pitchFamily="18" charset="0"/>
                <a:cs typeface="Times New Roman" panose="02020603050405020304" pitchFamily="18" charset="0"/>
              </a:rPr>
              <a:t> song,</a:t>
            </a:r>
          </a:p>
          <a:p>
            <a:r>
              <a:rPr lang="en-US" sz="2400" i="1" dirty="0" err="1">
                <a:latin typeface="Times New Roman" panose="02020603050405020304" pitchFamily="18" charset="0"/>
                <a:cs typeface="Times New Roman" panose="02020603050405020304" pitchFamily="18" charset="0"/>
              </a:rPr>
              <a:t>Vàng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gieo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ngấn</a:t>
            </a:r>
            <a:r>
              <a:rPr lang="en-US" sz="2400" i="1" dirty="0">
                <a:latin typeface="Times New Roman" panose="02020603050405020304" pitchFamily="18" charset="0"/>
                <a:cs typeface="Times New Roman" panose="02020603050405020304" pitchFamily="18" charset="0"/>
              </a:rPr>
              <a:t> n</a:t>
            </a:r>
            <a:r>
              <a:rPr lang="vi-VN" sz="2400" i="1" dirty="0">
                <a:latin typeface="Times New Roman" panose="02020603050405020304" pitchFamily="18" charset="0"/>
                <a:cs typeface="Times New Roman" panose="02020603050405020304" pitchFamily="18" charset="0"/>
              </a:rPr>
              <a:t>ư</a:t>
            </a:r>
            <a:r>
              <a:rPr lang="en-US" sz="2400" i="1" dirty="0" err="1">
                <a:latin typeface="Times New Roman" panose="02020603050405020304" pitchFamily="18" charset="0"/>
                <a:cs typeface="Times New Roman" panose="02020603050405020304" pitchFamily="18" charset="0"/>
              </a:rPr>
              <a:t>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sân</a:t>
            </a:r>
            <a:endParaRPr lang="en-US" sz="2400" i="1"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Hải</a:t>
            </a:r>
            <a:r>
              <a:rPr lang="en-US" sz="2400" i="1" dirty="0">
                <a:latin typeface="Times New Roman" panose="02020603050405020304" pitchFamily="18" charset="0"/>
                <a:cs typeface="Times New Roman" panose="02020603050405020304" pitchFamily="18" charset="0"/>
              </a:rPr>
              <a:t> đ</a:t>
            </a:r>
            <a:r>
              <a:rPr lang="vi-VN" sz="2400" i="1" dirty="0">
                <a:latin typeface="Times New Roman" panose="02020603050405020304" pitchFamily="18" charset="0"/>
                <a:cs typeface="Times New Roman" panose="02020603050405020304" pitchFamily="18" charset="0"/>
              </a:rPr>
              <a:t>ư</a:t>
            </a:r>
            <a:r>
              <a:rPr lang="en-US" sz="2400" i="1" dirty="0" err="1">
                <a:latin typeface="Times New Roman" panose="02020603050405020304" pitchFamily="18" charset="0"/>
                <a:cs typeface="Times New Roman" panose="02020603050405020304" pitchFamily="18" charset="0"/>
              </a:rPr>
              <a:t>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ngọn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lân</a:t>
            </a:r>
            <a:endParaRPr lang="en-US" sz="2400" i="1" dirty="0">
              <a:latin typeface="Times New Roman" panose="02020603050405020304" pitchFamily="18" charset="0"/>
              <a:cs typeface="Times New Roman" panose="02020603050405020304" pitchFamily="18" charset="0"/>
            </a:endParaRPr>
          </a:p>
          <a:p>
            <a:r>
              <a:rPr lang="en-US" sz="2400" i="1" dirty="0" err="1">
                <a:latin typeface="Times New Roman" panose="02020603050405020304" pitchFamily="18" charset="0"/>
                <a:cs typeface="Times New Roman" panose="02020603050405020304" pitchFamily="18" charset="0"/>
              </a:rPr>
              <a:t>Giọt</a:t>
            </a:r>
            <a:r>
              <a:rPr lang="en-US" sz="2400" i="1" dirty="0">
                <a:latin typeface="Times New Roman" panose="02020603050405020304" pitchFamily="18" charset="0"/>
                <a:cs typeface="Times New Roman" panose="02020603050405020304" pitchFamily="18" charset="0"/>
              </a:rPr>
              <a:t> s</a:t>
            </a:r>
            <a:r>
              <a:rPr lang="vi-VN" sz="2400" i="1" dirty="0">
                <a:latin typeface="Times New Roman" panose="02020603050405020304" pitchFamily="18" charset="0"/>
                <a:cs typeface="Times New Roman" panose="02020603050405020304" pitchFamily="18" charset="0"/>
              </a:rPr>
              <a:t>ư</a:t>
            </a:r>
            <a:r>
              <a:rPr lang="en-US" sz="2400" i="1" dirty="0" err="1">
                <a:latin typeface="Times New Roman" panose="02020603050405020304" pitchFamily="18" charset="0"/>
                <a:cs typeface="Times New Roman" panose="02020603050405020304" pitchFamily="18" charset="0"/>
              </a:rPr>
              <a:t>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gieo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nặng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cành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xuân</a:t>
            </a:r>
            <a:r>
              <a:rPr lang="en-US" sz="2400" i="1" dirty="0">
                <a:latin typeface="Times New Roman" panose="02020603050405020304" pitchFamily="18" charset="0"/>
                <a:cs typeface="Times New Roman" panose="02020603050405020304" pitchFamily="18" charset="0"/>
              </a:rPr>
              <a:t> la </a:t>
            </a:r>
            <a:r>
              <a:rPr lang="en-US" sz="2400" i="1" dirty="0" err="1">
                <a:latin typeface="Times New Roman" panose="02020603050405020304" pitchFamily="18" charset="0"/>
                <a:cs typeface="Times New Roman" panose="02020603050405020304" pitchFamily="18" charset="0"/>
              </a:rPr>
              <a:t>đà</a:t>
            </a:r>
            <a:r>
              <a:rPr lang="en-US" sz="2400" i="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hỉ ra được vẻ đẹp của bức tranh thiên nhiên trong đoạn thơ đã chọn; </a:t>
            </a:r>
            <a:endParaRPr lang="en-US" sz="2400" dirty="0">
              <a:latin typeface="Times New Roman" panose="02020603050405020304" pitchFamily="18" charset="0"/>
              <a:cs typeface="Times New Roman" panose="02020603050405020304" pitchFamily="18" charset="0"/>
            </a:endParaRPr>
          </a:p>
          <a:p>
            <a:pPr marL="285750" indent="-285750">
              <a:buFontTx/>
              <a:buChar char="-"/>
            </a:pPr>
            <a:r>
              <a:rPr lang="en-US" sz="2400" dirty="0">
                <a:latin typeface="Times New Roman" panose="02020603050405020304" pitchFamily="18" charset="0"/>
                <a:cs typeface="Times New Roman" panose="02020603050405020304" pitchFamily="18" charset="0"/>
              </a:rPr>
              <a:t>P</a:t>
            </a:r>
            <a:r>
              <a:rPr lang="vi-VN" sz="2400" dirty="0">
                <a:latin typeface="Times New Roman" panose="02020603050405020304" pitchFamily="18" charset="0"/>
                <a:cs typeface="Times New Roman" panose="02020603050405020304" pitchFamily="18" charset="0"/>
              </a:rPr>
              <a:t>hân tích được bút pháp miêu tả thiên nhiên của tác giả.</a:t>
            </a:r>
            <a:endParaRPr lang="en-US" sz="2400" dirty="0">
              <a:latin typeface="Times New Roman" panose="02020603050405020304" pitchFamily="18" charset="0"/>
              <a:cs typeface="Times New Roman" panose="02020603050405020304" pitchFamily="18" charset="0"/>
            </a:endParaRPr>
          </a:p>
          <a:p>
            <a:pPr marL="285750" indent="-285750">
              <a:buFontTx/>
              <a:buChar char="-"/>
            </a:pP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Dung lượng: đoạn văn 7 - 9 câu.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7883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1" y="1198117"/>
            <a:ext cx="3110844" cy="4565462"/>
          </a:xfrm>
          <a:prstGeom prst="rect">
            <a:avLst/>
          </a:prstGeom>
        </p:spPr>
      </p:pic>
      <p:sp>
        <p:nvSpPr>
          <p:cNvPr id="4" name="Rectangle 2">
            <a:extLst>
              <a:ext uri="{FF2B5EF4-FFF2-40B4-BE49-F238E27FC236}">
                <a16:creationId xmlns:a16="http://schemas.microsoft.com/office/drawing/2014/main" id="{B7C244A4-BADB-4A8A-BF6B-6D0BDB417259}"/>
              </a:ext>
            </a:extLst>
          </p:cNvPr>
          <p:cNvSpPr>
            <a:spLocks noChangeArrowheads="1"/>
          </p:cNvSpPr>
          <p:nvPr/>
        </p:nvSpPr>
        <p:spPr bwMode="auto">
          <a:xfrm>
            <a:off x="3110845" y="249194"/>
            <a:ext cx="9081154" cy="64633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i="1" dirty="0">
                <a:solidFill>
                  <a:srgbClr val="212529"/>
                </a:solidFill>
                <a:latin typeface="Times New Roman" panose="02020603050405020304" pitchFamily="18" charset="0"/>
                <a:cs typeface="Times New Roman" panose="02020603050405020304" pitchFamily="18" charset="0"/>
              </a:rPr>
              <a:t>	</a:t>
            </a:r>
            <a:r>
              <a:rPr lang="en-US" altLang="en-US" i="1" dirty="0" err="1">
                <a:solidFill>
                  <a:srgbClr val="212529"/>
                </a:solidFill>
                <a:latin typeface="Times New Roman" panose="02020603050405020304" pitchFamily="18" charset="0"/>
                <a:cs typeface="Times New Roman" panose="02020603050405020304" pitchFamily="18" charset="0"/>
              </a:rPr>
              <a:t>T</a:t>
            </a:r>
            <a:r>
              <a:rPr kumimoji="0" lang="en-US" altLang="en-US" b="0" i="1"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ruyện</a:t>
            </a:r>
            <a:r>
              <a:rPr kumimoji="0" lang="en-US" altLang="en-US" b="0" i="1"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Kiều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hào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dân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tộc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Nguyễn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Du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một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công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nghệ</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thuật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bằng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lục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bát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chứa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chan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tinh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thần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nhân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đạo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Thiên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diễm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người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quốc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sắc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kẻ</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thiên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tài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với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bao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tiết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đẹp</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đẽ</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động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gieo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lòng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ta bao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ấn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tượng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khó</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phai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mờ</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Có</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không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ít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vần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câu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tả</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lung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linh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sắc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màu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chẳng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khác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nào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trời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xanh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rủ</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bóng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xuống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hồn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ta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những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nẻo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đường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nắng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lửa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Thiên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nhiên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trong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Truyện</a:t>
            </a:r>
            <a:r>
              <a:rPr kumimoji="0" lang="en-US" altLang="en-US" b="0" i="1"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Kiều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đẹp</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lắm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đọc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qua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một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lần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đâu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dễ</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quên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đây</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hai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câu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Kiều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ta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nhiều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thú</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vị</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văn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chương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r>
            <a:b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Dưới</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cầu</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nước</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chảy</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trong</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veo</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b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Bên</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cầu</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tơ</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liễu</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bóng</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chiều</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thướt</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tha</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b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vật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đẹp</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mộng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quá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Thiên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nhiên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như</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mang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nặng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người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Dòng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nước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trong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veo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chảy</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dưới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cầu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như</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trong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sáng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lòng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người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không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hề</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nói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đến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gió</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có</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gió</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thổi:</a:t>
            </a:r>
            <a:r>
              <a:rPr kumimoji="0" lang="en-US" altLang="en-US"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Bên</a:t>
            </a:r>
            <a:r>
              <a:rPr kumimoji="0" lang="en-US" altLang="en-US"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cầu</a:t>
            </a:r>
            <a:r>
              <a:rPr kumimoji="0" lang="en-US" altLang="en-US"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tơ</a:t>
            </a:r>
            <a:r>
              <a:rPr kumimoji="0" lang="en-US" altLang="en-US"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liễu</a:t>
            </a:r>
            <a:r>
              <a:rPr kumimoji="0" lang="en-US" altLang="en-US"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bóng</a:t>
            </a:r>
            <a:r>
              <a:rPr kumimoji="0" lang="en-US" altLang="en-US"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chiều</a:t>
            </a:r>
            <a:r>
              <a:rPr kumimoji="0" lang="en-US" altLang="en-US"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thướt</a:t>
            </a:r>
            <a:r>
              <a:rPr kumimoji="0" lang="en-US" altLang="en-US"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tha</a:t>
            </a:r>
            <a:r>
              <a:rPr kumimoji="0" lang="en-US" altLang="en-US"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ẩn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dụ</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liễu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từ</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láy</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thướt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gợi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tả</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liễu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cành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liễu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dài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mém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bay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trước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làn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gió</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nhẹ</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mang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theo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bao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ý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xôn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xao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Ngoại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hoà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nhập</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rong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tâm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biểu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hiện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nỗi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lòng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bâng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khuâng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xao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xuyến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thiết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Thuý</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Kiều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Kim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Trọng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Hai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câu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lục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bát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được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viết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theo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cấu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trúc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đối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không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gian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hai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chiều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dưới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cầu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cầu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có</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màu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xanh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trong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veo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dòng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nước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chảy</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có</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dáng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liễu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bay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thướt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trong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bóng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chiều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xuân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vật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cân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xứng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hài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hoà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rất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hữu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Hai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câu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lục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bát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tả</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đẹp</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như</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một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bức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tranh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một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danh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hoạ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được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vẽ</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bằng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những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đường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nét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tinh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tế</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tươi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tắn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gam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màu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nhẹ</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hoà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hợp</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tạo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xúc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mộng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màu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xanh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dòng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nước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trong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veo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màu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nhạt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bóng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chiều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mùa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xuân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màu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xanh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lục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liễu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đường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nét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dịp</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cầu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nhỏ</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cuối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ghềnh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bắc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ngang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dòng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nước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nao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nao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uốn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lượn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quanh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co...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Ngòi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bút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nhân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tả</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ít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gợi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nhiều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vật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thanh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tao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sống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động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ấp</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ủ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hồn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người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Ngoại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như</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đang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xao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xuyến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rung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động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trước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nỗi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niềm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bâng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khuâng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man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mác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lứa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đôi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vật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in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dấu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tâm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sự</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một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yêu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đẹp</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mới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chớm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nở</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trong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lòng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người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quốc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sắc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kẻ</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thiên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tài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437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0" y="88490"/>
            <a:ext cx="4916129"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5043948" y="245806"/>
            <a:ext cx="6931742" cy="544764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Kim –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Kiều</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gặp</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gỡ</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Trích</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Truyện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Kiều</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 </a:t>
            </a:r>
            <a:r>
              <a:rPr lang="vi-VN" sz="2500" dirty="0">
                <a:latin typeface="Times New Roman" panose="02020603050405020304" pitchFamily="18" charset="0"/>
                <a:cs typeface="Times New Roman" panose="02020603050405020304" pitchFamily="18" charset="0"/>
              </a:rPr>
              <a:t/>
            </a:r>
            <a:br>
              <a:rPr lang="vi-VN" sz="2500"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	</a:t>
            </a:r>
            <a:r>
              <a:rPr lang="vi-VN" sz="2500" dirty="0">
                <a:solidFill>
                  <a:srgbClr val="212529"/>
                </a:solidFill>
                <a:latin typeface="Times New Roman" panose="02020603050405020304" pitchFamily="18" charset="0"/>
                <a:cs typeface="Times New Roman" panose="02020603050405020304" pitchFamily="18" charset="0"/>
              </a:rPr>
              <a:t>Bóng hồng</a:t>
            </a:r>
            <a:r>
              <a:rPr lang="vi-VN" sz="2500" baseline="30000" dirty="0">
                <a:solidFill>
                  <a:srgbClr val="212529"/>
                </a:solidFill>
                <a:latin typeface="Times New Roman" panose="02020603050405020304" pitchFamily="18" charset="0"/>
                <a:cs typeface="Times New Roman" panose="02020603050405020304" pitchFamily="18" charset="0"/>
              </a:rPr>
              <a:t>[23]</a:t>
            </a:r>
            <a:r>
              <a:rPr lang="vi-VN" sz="2500" dirty="0">
                <a:solidFill>
                  <a:srgbClr val="212529"/>
                </a:solidFill>
                <a:latin typeface="Times New Roman" panose="02020603050405020304" pitchFamily="18" charset="0"/>
                <a:cs typeface="Times New Roman" panose="02020603050405020304" pitchFamily="18" charset="0"/>
              </a:rPr>
              <a:t> nhác thấy nẻo xa,</a:t>
            </a:r>
            <a:r>
              <a:rPr lang="vi-VN" sz="2500" dirty="0">
                <a:latin typeface="Times New Roman" panose="02020603050405020304" pitchFamily="18" charset="0"/>
                <a:cs typeface="Times New Roman" panose="02020603050405020304" pitchFamily="18" charset="0"/>
              </a:rPr>
              <a:t/>
            </a:r>
            <a:br>
              <a:rPr lang="vi-VN" sz="2500" dirty="0">
                <a:latin typeface="Times New Roman" panose="02020603050405020304" pitchFamily="18" charset="0"/>
                <a:cs typeface="Times New Roman" panose="02020603050405020304" pitchFamily="18" charset="0"/>
              </a:rPr>
            </a:br>
            <a:r>
              <a:rPr lang="vi-VN" sz="2500" dirty="0">
                <a:solidFill>
                  <a:srgbClr val="212529"/>
                </a:solidFill>
                <a:latin typeface="Times New Roman" panose="02020603050405020304" pitchFamily="18" charset="0"/>
                <a:cs typeface="Times New Roman" panose="02020603050405020304" pitchFamily="18" charset="0"/>
              </a:rPr>
              <a:t>Xuân lan, thu cúc</a:t>
            </a:r>
            <a:r>
              <a:rPr lang="vi-VN" sz="2500" baseline="30000" dirty="0">
                <a:solidFill>
                  <a:srgbClr val="212529"/>
                </a:solidFill>
                <a:latin typeface="Times New Roman" panose="02020603050405020304" pitchFamily="18" charset="0"/>
                <a:cs typeface="Times New Roman" panose="02020603050405020304" pitchFamily="18" charset="0"/>
              </a:rPr>
              <a:t>[24]</a:t>
            </a:r>
            <a:r>
              <a:rPr lang="vi-VN" sz="2500" dirty="0">
                <a:solidFill>
                  <a:srgbClr val="212529"/>
                </a:solidFill>
                <a:latin typeface="Times New Roman" panose="02020603050405020304" pitchFamily="18" charset="0"/>
                <a:cs typeface="Times New Roman" panose="02020603050405020304" pitchFamily="18" charset="0"/>
              </a:rPr>
              <a:t>, mặn mà cả hai</a:t>
            </a:r>
            <a:r>
              <a:rPr lang="vi-VN" sz="2500" dirty="0">
                <a:latin typeface="Times New Roman" panose="02020603050405020304" pitchFamily="18" charset="0"/>
                <a:cs typeface="Times New Roman" panose="02020603050405020304" pitchFamily="18" charset="0"/>
              </a:rPr>
              <a:t/>
            </a:r>
            <a:br>
              <a:rPr lang="vi-VN" sz="2500"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	</a:t>
            </a:r>
            <a:r>
              <a:rPr lang="vi-VN" sz="2500" dirty="0">
                <a:solidFill>
                  <a:srgbClr val="212529"/>
                </a:solidFill>
                <a:latin typeface="Times New Roman" panose="02020603050405020304" pitchFamily="18" charset="0"/>
                <a:cs typeface="Times New Roman" panose="02020603050405020304" pitchFamily="18" charset="0"/>
              </a:rPr>
              <a:t>Người quốc sắc</a:t>
            </a:r>
            <a:r>
              <a:rPr lang="vi-VN" sz="2500" baseline="30000" dirty="0">
                <a:solidFill>
                  <a:srgbClr val="212529"/>
                </a:solidFill>
                <a:latin typeface="Times New Roman" panose="02020603050405020304" pitchFamily="18" charset="0"/>
                <a:cs typeface="Times New Roman" panose="02020603050405020304" pitchFamily="18" charset="0"/>
              </a:rPr>
              <a:t>[25]</a:t>
            </a:r>
            <a:r>
              <a:rPr lang="vi-VN" sz="2500" dirty="0">
                <a:solidFill>
                  <a:srgbClr val="212529"/>
                </a:solidFill>
                <a:latin typeface="Times New Roman" panose="02020603050405020304" pitchFamily="18" charset="0"/>
                <a:cs typeface="Times New Roman" panose="02020603050405020304" pitchFamily="18" charset="0"/>
              </a:rPr>
              <a:t>, kẻ thiên tài,</a:t>
            </a:r>
            <a:r>
              <a:rPr lang="vi-VN" sz="2500" dirty="0">
                <a:latin typeface="Times New Roman" panose="02020603050405020304" pitchFamily="18" charset="0"/>
                <a:cs typeface="Times New Roman" panose="02020603050405020304" pitchFamily="18" charset="0"/>
              </a:rPr>
              <a:t/>
            </a:r>
            <a:br>
              <a:rPr lang="vi-VN" sz="2500" dirty="0">
                <a:latin typeface="Times New Roman" panose="02020603050405020304" pitchFamily="18" charset="0"/>
                <a:cs typeface="Times New Roman" panose="02020603050405020304" pitchFamily="18" charset="0"/>
              </a:rPr>
            </a:br>
            <a:r>
              <a:rPr lang="vi-VN" sz="2500" dirty="0">
                <a:solidFill>
                  <a:srgbClr val="212529"/>
                </a:solidFill>
                <a:latin typeface="Times New Roman" panose="02020603050405020304" pitchFamily="18" charset="0"/>
                <a:cs typeface="Times New Roman" panose="02020603050405020304" pitchFamily="18" charset="0"/>
              </a:rPr>
              <a:t>Tình trong như đã, mặt ngoài còn e.</a:t>
            </a:r>
            <a:endParaRPr lang="en-US" sz="2500" dirty="0">
              <a:solidFill>
                <a:srgbClr val="212529"/>
              </a:solidFill>
              <a:latin typeface="Times New Roman" panose="02020603050405020304" pitchFamily="18" charset="0"/>
              <a:cs typeface="Times New Roman" panose="02020603050405020304" pitchFamily="18" charset="0"/>
            </a:endParaRPr>
          </a:p>
          <a:p>
            <a:pPr lvl="0"/>
            <a:r>
              <a:rPr lang="en-US" sz="2500" dirty="0">
                <a:solidFill>
                  <a:srgbClr val="212529"/>
                </a:solidFill>
                <a:latin typeface="Times New Roman" panose="02020603050405020304" pitchFamily="18" charset="0"/>
                <a:cs typeface="Times New Roman" panose="02020603050405020304" pitchFamily="18" charset="0"/>
              </a:rPr>
              <a:t>	</a:t>
            </a:r>
            <a:r>
              <a:rPr lang="vi-VN" sz="2500" dirty="0">
                <a:solidFill>
                  <a:srgbClr val="212529"/>
                </a:solidFill>
                <a:latin typeface="Times New Roman" panose="02020603050405020304" pitchFamily="18" charset="0"/>
                <a:cs typeface="Times New Roman" panose="02020603050405020304" pitchFamily="18" charset="0"/>
              </a:rPr>
              <a:t>Chập chờn cơn tỉnh, cơn mê,</a:t>
            </a:r>
            <a:r>
              <a:rPr lang="vi-VN" sz="2500" dirty="0">
                <a:latin typeface="Times New Roman" panose="02020603050405020304" pitchFamily="18" charset="0"/>
                <a:cs typeface="Times New Roman" panose="02020603050405020304" pitchFamily="18" charset="0"/>
              </a:rPr>
              <a:t/>
            </a:r>
            <a:br>
              <a:rPr lang="vi-VN" sz="2500" dirty="0">
                <a:latin typeface="Times New Roman" panose="02020603050405020304" pitchFamily="18" charset="0"/>
                <a:cs typeface="Times New Roman" panose="02020603050405020304" pitchFamily="18" charset="0"/>
              </a:rPr>
            </a:br>
            <a:r>
              <a:rPr lang="vi-VN" sz="2500" dirty="0">
                <a:solidFill>
                  <a:srgbClr val="212529"/>
                </a:solidFill>
                <a:latin typeface="Times New Roman" panose="02020603050405020304" pitchFamily="18" charset="0"/>
                <a:cs typeface="Times New Roman" panose="02020603050405020304" pitchFamily="18" charset="0"/>
              </a:rPr>
              <a:t>Rốn ngồi chẳng tiện, dứt về chỉn</a:t>
            </a:r>
            <a:r>
              <a:rPr lang="vi-VN" sz="2500" baseline="30000" dirty="0">
                <a:solidFill>
                  <a:srgbClr val="212529"/>
                </a:solidFill>
                <a:latin typeface="Times New Roman" panose="02020603050405020304" pitchFamily="18" charset="0"/>
                <a:cs typeface="Times New Roman" panose="02020603050405020304" pitchFamily="18" charset="0"/>
              </a:rPr>
              <a:t>[26]</a:t>
            </a:r>
            <a:r>
              <a:rPr lang="vi-VN" sz="2500" dirty="0">
                <a:solidFill>
                  <a:srgbClr val="212529"/>
                </a:solidFill>
                <a:latin typeface="Times New Roman" panose="02020603050405020304" pitchFamily="18" charset="0"/>
                <a:cs typeface="Times New Roman" panose="02020603050405020304" pitchFamily="18" charset="0"/>
              </a:rPr>
              <a:t> khôn.</a:t>
            </a:r>
            <a:endParaRPr lang="en-US" sz="2500" dirty="0">
              <a:solidFill>
                <a:srgbClr val="212529"/>
              </a:solidFill>
              <a:latin typeface="Times New Roman" panose="02020603050405020304" pitchFamily="18" charset="0"/>
              <a:cs typeface="Times New Roman" panose="02020603050405020304" pitchFamily="18" charset="0"/>
            </a:endParaRPr>
          </a:p>
          <a:p>
            <a:r>
              <a:rPr lang="en-US" sz="2400" dirty="0">
                <a:solidFill>
                  <a:srgbClr val="212529"/>
                </a:solidFill>
                <a:latin typeface="Times New Roman" panose="02020603050405020304" pitchFamily="18" charset="0"/>
                <a:cs typeface="Times New Roman" panose="02020603050405020304" pitchFamily="18" charset="0"/>
              </a:rPr>
              <a:t>	</a:t>
            </a:r>
            <a:r>
              <a:rPr lang="vi-VN" sz="2400" dirty="0">
                <a:solidFill>
                  <a:srgbClr val="212529"/>
                </a:solidFill>
                <a:latin typeface="Times New Roman" panose="02020603050405020304" pitchFamily="18" charset="0"/>
                <a:cs typeface="Times New Roman" panose="02020603050405020304" pitchFamily="18" charset="0"/>
              </a:rPr>
              <a:t>Bóng tà như giục cơn buồn</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solidFill>
                  <a:srgbClr val="212529"/>
                </a:solidFill>
                <a:latin typeface="Times New Roman" panose="02020603050405020304" pitchFamily="18" charset="0"/>
                <a:cs typeface="Times New Roman" panose="02020603050405020304" pitchFamily="18" charset="0"/>
              </a:rPr>
              <a:t>Khách đà lên ngựa, người còn ghé theo</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vi-VN" sz="2400" dirty="0">
                <a:solidFill>
                  <a:srgbClr val="212529"/>
                </a:solidFill>
                <a:latin typeface="Times New Roman" panose="02020603050405020304" pitchFamily="18" charset="0"/>
                <a:cs typeface="Times New Roman" panose="02020603050405020304" pitchFamily="18" charset="0"/>
              </a:rPr>
              <a:t>Dưới dòng nước chảy trong veo,</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solidFill>
                  <a:srgbClr val="212529"/>
                </a:solidFill>
                <a:latin typeface="Times New Roman" panose="02020603050405020304" pitchFamily="18" charset="0"/>
                <a:cs typeface="Times New Roman" panose="02020603050405020304" pitchFamily="18" charset="0"/>
              </a:rPr>
              <a:t>Bên cầu tơ liễu bóng chiều thướt tha.</a:t>
            </a:r>
            <a:endParaRPr lang="en-US" sz="2400" dirty="0">
              <a:solidFill>
                <a:srgbClr val="212529"/>
              </a:solidFill>
              <a:latin typeface="Times New Roman" panose="02020603050405020304" pitchFamily="18" charset="0"/>
              <a:cs typeface="Times New Roman" panose="02020603050405020304" pitchFamily="18" charset="0"/>
            </a:endParaRPr>
          </a:p>
          <a:p>
            <a:pPr lvl="0"/>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926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597032" y="16176"/>
            <a:ext cx="4916129"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5807518" y="0"/>
            <a:ext cx="5787450" cy="5324535"/>
          </a:xfrm>
          <a:prstGeom prst="rect">
            <a:avLst/>
          </a:prstGeom>
          <a:noFill/>
        </p:spPr>
        <p:txBody>
          <a:bodyPr wrap="square" rtlCol="0">
            <a:spAutoFit/>
          </a:bodyPr>
          <a:lstStyle/>
          <a:p>
            <a:pPr lvl="0"/>
            <a:r>
              <a:rPr lang="en-US" sz="2800" dirty="0">
                <a:solidFill>
                  <a:srgbClr val="212529"/>
                </a:solidFill>
                <a:latin typeface="Times New Roman" panose="02020603050405020304" pitchFamily="18" charset="0"/>
                <a:cs typeface="Times New Roman" panose="02020603050405020304" pitchFamily="18" charset="0"/>
              </a:rPr>
              <a:t> </a:t>
            </a:r>
            <a:r>
              <a:rPr lang="en-US" sz="2800" dirty="0" smtClean="0">
                <a:solidFill>
                  <a:srgbClr val="212529"/>
                </a:solidFill>
                <a:latin typeface="Times New Roman" panose="02020603050405020304" pitchFamily="18" charset="0"/>
                <a:cs typeface="Times New Roman" panose="02020603050405020304" pitchFamily="18" charset="0"/>
              </a:rPr>
              <a:t>          </a:t>
            </a:r>
            <a:r>
              <a:rPr lang="vi-VN" sz="2400" dirty="0" smtClean="0">
                <a:solidFill>
                  <a:srgbClr val="050505"/>
                </a:solidFill>
                <a:latin typeface="Times New Roman" panose="02020603050405020304" pitchFamily="18" charset="0"/>
                <a:cs typeface="Times New Roman" panose="02020603050405020304" pitchFamily="18" charset="0"/>
              </a:rPr>
              <a:t>Kiều </a:t>
            </a:r>
            <a:r>
              <a:rPr lang="vi-VN" sz="2400" dirty="0">
                <a:solidFill>
                  <a:srgbClr val="050505"/>
                </a:solidFill>
                <a:latin typeface="Times New Roman" panose="02020603050405020304" pitchFamily="18" charset="0"/>
                <a:cs typeface="Times New Roman" panose="02020603050405020304" pitchFamily="18" charset="0"/>
              </a:rPr>
              <a:t>từ trở gót trướng hoa,</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solidFill>
                  <a:srgbClr val="050505"/>
                </a:solidFill>
                <a:latin typeface="Times New Roman" panose="02020603050405020304" pitchFamily="18" charset="0"/>
                <a:cs typeface="Times New Roman" panose="02020603050405020304" pitchFamily="18" charset="0"/>
              </a:rPr>
              <a:t>Mặt trời gác núi chiêng đà thu không.</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Gương nga chênh chếch dòm song,</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solidFill>
                  <a:srgbClr val="050505"/>
                </a:solidFill>
                <a:latin typeface="Times New Roman" panose="02020603050405020304" pitchFamily="18" charset="0"/>
                <a:cs typeface="Times New Roman" panose="02020603050405020304" pitchFamily="18" charset="0"/>
              </a:rPr>
              <a:t>Vàng gieo ngấn nước, cây lồng bóng sân.</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Hải đường lả ngọn đông lân,</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solidFill>
                  <a:srgbClr val="050505"/>
                </a:solidFill>
                <a:latin typeface="Times New Roman" panose="02020603050405020304" pitchFamily="18" charset="0"/>
                <a:cs typeface="Times New Roman" panose="02020603050405020304" pitchFamily="18" charset="0"/>
              </a:rPr>
              <a:t>Giọt sương gieo nặng, cành xuân là đà.</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Một mình lặng ngắm bóng nga,</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solidFill>
                  <a:srgbClr val="050505"/>
                </a:solidFill>
                <a:latin typeface="Times New Roman" panose="02020603050405020304" pitchFamily="18" charset="0"/>
                <a:cs typeface="Times New Roman" panose="02020603050405020304" pitchFamily="18" charset="0"/>
              </a:rPr>
              <a:t>Rộn đường gần với nỗi xa bời bời:</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Người mà đến thế thì thôi,</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solidFill>
                  <a:srgbClr val="050505"/>
                </a:solidFill>
                <a:latin typeface="Times New Roman" panose="02020603050405020304" pitchFamily="18" charset="0"/>
                <a:cs typeface="Times New Roman" panose="02020603050405020304" pitchFamily="18" charset="0"/>
              </a:rPr>
              <a:t>Đời phồn hoa cũng là đời bỏ đi!</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Người đâu gặp gỡ làm chi,</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solidFill>
                  <a:srgbClr val="050505"/>
                </a:solidFill>
                <a:latin typeface="Times New Roman" panose="02020603050405020304" pitchFamily="18" charset="0"/>
                <a:cs typeface="Times New Roman" panose="02020603050405020304" pitchFamily="18" charset="0"/>
              </a:rPr>
              <a:t>Trăm năm biết có duyên gì hay không?</a:t>
            </a:r>
            <a:endParaRPr lang="en-US" sz="2400" dirty="0">
              <a:solidFill>
                <a:srgbClr val="050505"/>
              </a:solidFill>
              <a:latin typeface="Times New Roman" panose="02020603050405020304" pitchFamily="18" charset="0"/>
              <a:cs typeface="Times New Roman" panose="02020603050405020304" pitchFamily="18" charset="0"/>
            </a:endParaRPr>
          </a:p>
          <a:p>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Ngổn</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ngang</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trăm</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mối</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bên</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lòng</a:t>
            </a:r>
            <a:r>
              <a:rPr lang="en-US" sz="2400" dirty="0">
                <a:solidFill>
                  <a:srgbClr val="050505"/>
                </a:solidFill>
                <a:latin typeface="Times New Roman" panose="02020603050405020304" pitchFamily="18" charset="0"/>
                <a:cs typeface="Times New Roman" panose="02020603050405020304" pitchFamily="18" charset="0"/>
              </a:rPr>
              <a:t>,</a:t>
            </a:r>
          </a:p>
          <a:p>
            <a:r>
              <a:rPr lang="en-US" sz="2400" dirty="0" err="1">
                <a:solidFill>
                  <a:srgbClr val="050505"/>
                </a:solidFill>
                <a:latin typeface="Times New Roman" panose="02020603050405020304" pitchFamily="18" charset="0"/>
                <a:cs typeface="Times New Roman" panose="02020603050405020304" pitchFamily="18" charset="0"/>
              </a:rPr>
              <a:t>Nên</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câu</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tuyệt</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diệu</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ngụ</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trong</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tính</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tình</a:t>
            </a:r>
            <a:r>
              <a:rPr lang="en-US" sz="2400" dirty="0">
                <a:solidFill>
                  <a:srgbClr val="050505"/>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134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300">
            <a:extLst>
              <a:ext uri="{FF2B5EF4-FFF2-40B4-BE49-F238E27FC236}">
                <a16:creationId xmlns:a16="http://schemas.microsoft.com/office/drawing/2014/main" id="{9BDAD1F7-87C3-4FFF-868C-43C3D0449183}"/>
              </a:ext>
            </a:extLst>
          </p:cNvPr>
          <p:cNvPicPr/>
          <p:nvPr/>
        </p:nvPicPr>
        <p:blipFill>
          <a:blip r:embed="rId2"/>
          <a:stretch/>
        </p:blipFill>
        <p:spPr>
          <a:xfrm>
            <a:off x="518749" y="437506"/>
            <a:ext cx="10436468" cy="6489292"/>
          </a:xfrm>
          <a:prstGeom prst="rect">
            <a:avLst/>
          </a:prstGeom>
        </p:spPr>
      </p:pic>
      <p:sp>
        <p:nvSpPr>
          <p:cNvPr id="5" name="TextBox 4">
            <a:extLst>
              <a:ext uri="{FF2B5EF4-FFF2-40B4-BE49-F238E27FC236}">
                <a16:creationId xmlns:a16="http://schemas.microsoft.com/office/drawing/2014/main" id="{AB97769A-7441-4C22-A3D3-C9BCA43CB999}"/>
              </a:ext>
            </a:extLst>
          </p:cNvPr>
          <p:cNvSpPr txBox="1"/>
          <p:nvPr/>
        </p:nvSpPr>
        <p:spPr>
          <a:xfrm>
            <a:off x="101070" y="83573"/>
            <a:ext cx="5145139" cy="584775"/>
          </a:xfrm>
          <a:prstGeom prst="rect">
            <a:avLst/>
          </a:prstGeom>
          <a:noFill/>
        </p:spPr>
        <p:txBody>
          <a:bodyPr wrap="square" rtlCol="0">
            <a:spAutoFit/>
          </a:bodyPr>
          <a:lstStyle/>
          <a:p>
            <a:pPr defTabSz="1073944"/>
            <a:r>
              <a:rPr lang="en-US" sz="2400"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2</a:t>
            </a:r>
            <a:r>
              <a:rPr lang="en-US" sz="3200" b="1" i="1" dirty="0">
                <a:solidFill>
                  <a:srgbClr val="4BACC6">
                    <a:lumMod val="75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4BACC6">
                    <a:lumMod val="75000"/>
                  </a:srgbClr>
                </a:solidFill>
                <a:latin typeface="Times New Roman" panose="02020603050405020304" pitchFamily="18" charset="0"/>
                <a:ea typeface="Tahoma" panose="020B0604030504040204" pitchFamily="34" charset="0"/>
                <a:cs typeface="Times New Roman" panose="02020603050405020304" pitchFamily="18" charset="0"/>
              </a:rPr>
              <a:t>Tìm</a:t>
            </a:r>
            <a:r>
              <a:rPr lang="en-US" sz="3200" b="1" i="1" dirty="0">
                <a:solidFill>
                  <a:srgbClr val="4BACC6">
                    <a:lumMod val="75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4BACC6">
                    <a:lumMod val="75000"/>
                  </a:srgbClr>
                </a:solidFill>
                <a:latin typeface="Times New Roman" panose="02020603050405020304" pitchFamily="18" charset="0"/>
                <a:ea typeface="Tahoma" panose="020B0604030504040204" pitchFamily="34" charset="0"/>
                <a:cs typeface="Times New Roman" panose="02020603050405020304" pitchFamily="18" charset="0"/>
              </a:rPr>
              <a:t>hiểu</a:t>
            </a:r>
            <a:r>
              <a:rPr lang="en-US" sz="3200" b="1" i="1" dirty="0">
                <a:solidFill>
                  <a:srgbClr val="4BACC6">
                    <a:lumMod val="75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4BACC6">
                    <a:lumMod val="75000"/>
                  </a:srgbClr>
                </a:solidFill>
                <a:latin typeface="Times New Roman" panose="02020603050405020304" pitchFamily="18" charset="0"/>
                <a:ea typeface="Tahoma" panose="020B0604030504040204" pitchFamily="34" charset="0"/>
                <a:cs typeface="Times New Roman" panose="02020603050405020304" pitchFamily="18" charset="0"/>
              </a:rPr>
              <a:t>chung</a:t>
            </a:r>
            <a:endParaRPr lang="vi-VN" sz="3200" b="1" i="1" dirty="0">
              <a:solidFill>
                <a:srgbClr val="4BACC6">
                  <a:lumMod val="75000"/>
                </a:srgb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B513F5E9-9527-4676-87B2-26366A35F0EA}"/>
              </a:ext>
            </a:extLst>
          </p:cNvPr>
          <p:cNvSpPr/>
          <p:nvPr/>
        </p:nvSpPr>
        <p:spPr>
          <a:xfrm>
            <a:off x="254978" y="375960"/>
            <a:ext cx="5393168" cy="737646"/>
          </a:xfrm>
          <a:prstGeom prst="rect">
            <a:avLst/>
          </a:prstGeom>
        </p:spPr>
        <p:txBody>
          <a:bodyPr wrap="square" lIns="86581" tIns="43311" rIns="86581" bIns="43311">
            <a:spAutoFit/>
          </a:bodyPr>
          <a:lstStyle/>
          <a:p>
            <a:pPr algn="just" defTabSz="865812" fontAlgn="base">
              <a:lnSpc>
                <a:spcPct val="150000"/>
              </a:lnSpc>
              <a:spcBef>
                <a:spcPct val="0"/>
              </a:spcBef>
              <a:spcAft>
                <a:spcPct val="0"/>
              </a:spcAft>
            </a:pPr>
            <a:r>
              <a:rPr lang="en-US" sz="3200" b="1" i="1" dirty="0">
                <a:solidFill>
                  <a:srgbClr val="FF0000"/>
                </a:solidFill>
                <a:latin typeface="Times New Roman" pitchFamily="18" charset="0"/>
                <a:ea typeface="宋体" panose="02010600030101010101" pitchFamily="2" charset="-122"/>
                <a:cs typeface="Times New Roman" pitchFamily="18" charset="0"/>
              </a:rPr>
              <a:t>a. </a:t>
            </a:r>
            <a:r>
              <a:rPr lang="en-US" sz="3200" b="1" i="1" dirty="0" err="1">
                <a:solidFill>
                  <a:srgbClr val="FF0000"/>
                </a:solidFill>
                <a:latin typeface="Times New Roman" pitchFamily="18" charset="0"/>
                <a:ea typeface="宋体" panose="02010600030101010101" pitchFamily="2" charset="-122"/>
                <a:cs typeface="Times New Roman" pitchFamily="18" charset="0"/>
              </a:rPr>
              <a:t>Tác</a:t>
            </a:r>
            <a:r>
              <a:rPr lang="en-US" sz="3200" b="1" i="1" dirty="0">
                <a:solidFill>
                  <a:srgbClr val="FF0000"/>
                </a:solidFill>
                <a:latin typeface="Times New Roman" pitchFamily="18" charset="0"/>
                <a:ea typeface="宋体" panose="02010600030101010101" pitchFamily="2" charset="-122"/>
                <a:cs typeface="Times New Roman" pitchFamily="18" charset="0"/>
              </a:rPr>
              <a:t> </a:t>
            </a:r>
            <a:r>
              <a:rPr lang="en-US" sz="3200" b="1" i="1" dirty="0" err="1">
                <a:solidFill>
                  <a:srgbClr val="FF0000"/>
                </a:solidFill>
                <a:latin typeface="Times New Roman" pitchFamily="18" charset="0"/>
                <a:ea typeface="宋体" panose="02010600030101010101" pitchFamily="2" charset="-122"/>
                <a:cs typeface="Times New Roman" pitchFamily="18" charset="0"/>
              </a:rPr>
              <a:t>giả</a:t>
            </a:r>
            <a:endParaRPr lang="vi-VN" sz="3200" b="1" i="1" dirty="0">
              <a:solidFill>
                <a:srgbClr val="FF0000"/>
              </a:solidFill>
              <a:latin typeface="Times New Roman"/>
              <a:ea typeface="宋体" panose="02010600030101010101" pitchFamily="2" charset="-122"/>
            </a:endParaRPr>
          </a:p>
        </p:txBody>
      </p:sp>
    </p:spTree>
    <p:extLst>
      <p:ext uri="{BB962C8B-B14F-4D97-AF65-F5344CB8AC3E}">
        <p14:creationId xmlns:p14="http://schemas.microsoft.com/office/powerpoint/2010/main" val="334998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4489" y="129221"/>
            <a:ext cx="7409093" cy="5823171"/>
          </a:xfrm>
          <a:prstGeom prst="rect">
            <a:avLst/>
          </a:prstGeom>
          <a:solidFill>
            <a:srgbClr val="F7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166"/>
            <a:endParaRPr lang="en-US" sz="2400">
              <a:solidFill>
                <a:prstClr val="white"/>
              </a:solidFill>
              <a:latin typeface="Calibri"/>
            </a:endParaRPr>
          </a:p>
        </p:txBody>
      </p:sp>
      <p:sp>
        <p:nvSpPr>
          <p:cNvPr id="9" name="TextBox 8"/>
          <p:cNvSpPr txBox="1"/>
          <p:nvPr/>
        </p:nvSpPr>
        <p:spPr>
          <a:xfrm>
            <a:off x="154096" y="129221"/>
            <a:ext cx="5126710" cy="584775"/>
          </a:xfrm>
          <a:prstGeom prst="rect">
            <a:avLst/>
          </a:prstGeom>
          <a:noFill/>
        </p:spPr>
        <p:txBody>
          <a:bodyPr wrap="square" rtlCol="0">
            <a:spAutoFit/>
          </a:bodyPr>
          <a:lstStyle/>
          <a:p>
            <a:pPr defTabSz="1073944"/>
            <a:r>
              <a:rPr lang="en-US" sz="3200" b="1" i="1" dirty="0" smtClean="0">
                <a:solidFill>
                  <a:srgbClr val="4BACC6">
                    <a:lumMod val="75000"/>
                  </a:srgbClr>
                </a:solidFill>
                <a:latin typeface="Times New Roman" panose="02020603050405020304" pitchFamily="18" charset="0"/>
                <a:ea typeface="Tahoma" panose="020B0604030504040204" pitchFamily="34" charset="0"/>
                <a:cs typeface="Times New Roman" panose="02020603050405020304" pitchFamily="18" charset="0"/>
              </a:rPr>
              <a:t>2. </a:t>
            </a:r>
            <a:r>
              <a:rPr lang="en-US" sz="3200" b="1" i="1" dirty="0" err="1" smtClean="0">
                <a:solidFill>
                  <a:srgbClr val="4BACC6">
                    <a:lumMod val="75000"/>
                  </a:srgbClr>
                </a:solidFill>
                <a:latin typeface="Times New Roman" panose="02020603050405020304" pitchFamily="18" charset="0"/>
                <a:ea typeface="Tahoma" panose="020B0604030504040204" pitchFamily="34" charset="0"/>
                <a:cs typeface="Times New Roman" panose="02020603050405020304" pitchFamily="18" charset="0"/>
              </a:rPr>
              <a:t>Tìm</a:t>
            </a:r>
            <a:r>
              <a:rPr lang="en-US" sz="3200" b="1" i="1" dirty="0" smtClean="0">
                <a:solidFill>
                  <a:srgbClr val="4BACC6">
                    <a:lumMod val="75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4BACC6">
                    <a:lumMod val="75000"/>
                  </a:srgbClr>
                </a:solidFill>
                <a:latin typeface="Times New Roman" panose="02020603050405020304" pitchFamily="18" charset="0"/>
                <a:ea typeface="Tahoma" panose="020B0604030504040204" pitchFamily="34" charset="0"/>
                <a:cs typeface="Times New Roman" panose="02020603050405020304" pitchFamily="18" charset="0"/>
              </a:rPr>
              <a:t>hiểu</a:t>
            </a:r>
            <a:r>
              <a:rPr lang="en-US" sz="3200" b="1" i="1" dirty="0">
                <a:solidFill>
                  <a:srgbClr val="4BACC6">
                    <a:lumMod val="75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4BACC6">
                    <a:lumMod val="75000"/>
                  </a:srgbClr>
                </a:solidFill>
                <a:latin typeface="Times New Roman" panose="02020603050405020304" pitchFamily="18" charset="0"/>
                <a:ea typeface="Tahoma" panose="020B0604030504040204" pitchFamily="34" charset="0"/>
                <a:cs typeface="Times New Roman" panose="02020603050405020304" pitchFamily="18" charset="0"/>
              </a:rPr>
              <a:t>chung</a:t>
            </a:r>
            <a:endParaRPr lang="vi-VN" sz="3200" b="1" i="1" dirty="0">
              <a:solidFill>
                <a:srgbClr val="4BACC6">
                  <a:lumMod val="75000"/>
                </a:srgb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Rectangle 12"/>
          <p:cNvSpPr/>
          <p:nvPr/>
        </p:nvSpPr>
        <p:spPr>
          <a:xfrm>
            <a:off x="4874398" y="662811"/>
            <a:ext cx="7140246" cy="954016"/>
          </a:xfrm>
          <a:prstGeom prst="rect">
            <a:avLst/>
          </a:prstGeom>
          <a:solidFill>
            <a:schemeClr val="bg1"/>
          </a:solidFill>
          <a:ln>
            <a:noFill/>
          </a:ln>
        </p:spPr>
        <p:txBody>
          <a:bodyPr wrap="square" lIns="91307" tIns="45675" rIns="91307" bIns="45675">
            <a:spAutoFit/>
          </a:bodyPr>
          <a:lstStyle/>
          <a:p>
            <a:pPr algn="just" defTabSz="912939"/>
            <a:r>
              <a:rPr lang="en-US" sz="2800" i="1" dirty="0" err="1">
                <a:solidFill>
                  <a:prstClr val="black"/>
                </a:solidFill>
                <a:latin typeface="Times New Roman" panose="02020603050405020304" pitchFamily="18" charset="0"/>
              </a:rPr>
              <a:t>Nguyễn</a:t>
            </a:r>
            <a:r>
              <a:rPr lang="en-US" sz="2800" i="1" dirty="0">
                <a:solidFill>
                  <a:prstClr val="black"/>
                </a:solidFill>
                <a:latin typeface="Times New Roman" panose="02020603050405020304" pitchFamily="18" charset="0"/>
              </a:rPr>
              <a:t> Du </a:t>
            </a:r>
            <a:r>
              <a:rPr lang="en-US" sz="2800" i="1" dirty="0" err="1">
                <a:solidFill>
                  <a:prstClr val="black"/>
                </a:solidFill>
                <a:latin typeface="Times New Roman" panose="02020603050405020304" pitchFamily="18" charset="0"/>
              </a:rPr>
              <a:t>tên</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chữ</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là</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Tố</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Như</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hiệu</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là</a:t>
            </a:r>
            <a:r>
              <a:rPr lang="en-US" sz="2800" i="1" dirty="0">
                <a:solidFill>
                  <a:prstClr val="black"/>
                </a:solidFill>
                <a:latin typeface="Times New Roman" panose="02020603050405020304" pitchFamily="18" charset="0"/>
              </a:rPr>
              <a:t> Thanh </a:t>
            </a:r>
            <a:r>
              <a:rPr lang="en-US" sz="2800" i="1" dirty="0" err="1">
                <a:solidFill>
                  <a:prstClr val="black"/>
                </a:solidFill>
                <a:latin typeface="Times New Roman" panose="02020603050405020304" pitchFamily="18" charset="0"/>
              </a:rPr>
              <a:t>Hiên</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quê</a:t>
            </a:r>
            <a:r>
              <a:rPr lang="en-US" sz="2800" i="1" dirty="0">
                <a:solidFill>
                  <a:prstClr val="black"/>
                </a:solidFill>
                <a:latin typeface="Times New Roman" panose="02020603050405020304" pitchFamily="18" charset="0"/>
              </a:rPr>
              <a:t> ở </a:t>
            </a:r>
            <a:r>
              <a:rPr lang="en-US" sz="2800" i="1" dirty="0" err="1">
                <a:solidFill>
                  <a:prstClr val="black"/>
                </a:solidFill>
                <a:latin typeface="Times New Roman" panose="02020603050405020304" pitchFamily="18" charset="0"/>
              </a:rPr>
              <a:t>Tiên</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Điền</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Nghi</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Xuân</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Hà</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Tĩnh</a:t>
            </a:r>
            <a:r>
              <a:rPr lang="en-US" sz="2800" i="1" dirty="0">
                <a:solidFill>
                  <a:prstClr val="black"/>
                </a:solidFill>
                <a:latin typeface="Times New Roman" panose="02020603050405020304" pitchFamily="18" charset="0"/>
              </a:rPr>
              <a:t>. </a:t>
            </a:r>
            <a:endParaRPr lang="vi-VN" sz="2800" i="1" dirty="0">
              <a:solidFill>
                <a:prstClr val="black"/>
              </a:solidFill>
              <a:latin typeface="Times New Roman" panose="02020603050405020304" pitchFamily="18" charset="0"/>
            </a:endParaRPr>
          </a:p>
        </p:txBody>
      </p:sp>
      <p:sp>
        <p:nvSpPr>
          <p:cNvPr id="14" name="Rectangle 13"/>
          <p:cNvSpPr/>
          <p:nvPr/>
        </p:nvSpPr>
        <p:spPr>
          <a:xfrm>
            <a:off x="4874398" y="2335229"/>
            <a:ext cx="7140245" cy="1384904"/>
          </a:xfrm>
          <a:prstGeom prst="rect">
            <a:avLst/>
          </a:prstGeom>
          <a:solidFill>
            <a:schemeClr val="bg1"/>
          </a:solidFill>
          <a:ln>
            <a:noFill/>
          </a:ln>
        </p:spPr>
        <p:txBody>
          <a:bodyPr wrap="square" lIns="91307" tIns="45675" rIns="91307" bIns="45675">
            <a:spAutoFit/>
          </a:bodyPr>
          <a:lstStyle/>
          <a:p>
            <a:pPr algn="just" defTabSz="912939"/>
            <a:r>
              <a:rPr lang="en-US" sz="2800" i="1" dirty="0">
                <a:solidFill>
                  <a:prstClr val="black"/>
                </a:solidFill>
                <a:latin typeface="Times New Roman" pitchFamily="18" charset="0"/>
                <a:cs typeface="Times New Roman" pitchFamily="18" charset="0"/>
              </a:rPr>
              <a:t> </a:t>
            </a:r>
            <a:r>
              <a:rPr lang="en-US" sz="2800" i="1" dirty="0" err="1">
                <a:latin typeface="Times New Roman" pitchFamily="18" charset="0"/>
                <a:cs typeface="Times New Roman" pitchFamily="18" charset="0"/>
              </a:rPr>
              <a:t>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sống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vào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cuối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thế</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kỉ</a:t>
            </a:r>
            <a:r>
              <a:rPr lang="en-US" sz="2800" i="1" dirty="0">
                <a:latin typeface="Times New Roman" pitchFamily="18" charset="0"/>
                <a:cs typeface="Times New Roman" pitchFamily="18" charset="0"/>
              </a:rPr>
              <a:t> XVIII, </a:t>
            </a:r>
            <a:r>
              <a:rPr lang="en-US" sz="2800" i="1" dirty="0" err="1">
                <a:latin typeface="Times New Roman" pitchFamily="18" charset="0"/>
                <a:cs typeface="Times New Roman" pitchFamily="18" charset="0"/>
              </a:rPr>
              <a:t>đầu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thế</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kỉ</a:t>
            </a:r>
            <a:r>
              <a:rPr lang="en-US" sz="2800" i="1" dirty="0">
                <a:latin typeface="Times New Roman" pitchFamily="18" charset="0"/>
                <a:cs typeface="Times New Roman" pitchFamily="18" charset="0"/>
              </a:rPr>
              <a:t> XIX, </a:t>
            </a:r>
            <a:r>
              <a:rPr lang="en-US" sz="2800" i="1" dirty="0" err="1">
                <a:latin typeface="Times New Roman" pitchFamily="18" charset="0"/>
                <a:cs typeface="Times New Roman" pitchFamily="18" charset="0"/>
              </a:rPr>
              <a:t>là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thời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kì</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xã</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hội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phong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kiến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Việt</a:t>
            </a:r>
            <a:r>
              <a:rPr lang="en-US" sz="2800" i="1" dirty="0">
                <a:latin typeface="Times New Roman" pitchFamily="18" charset="0"/>
                <a:cs typeface="Times New Roman" pitchFamily="18" charset="0"/>
              </a:rPr>
              <a:t> Nam </a:t>
            </a:r>
            <a:r>
              <a:rPr lang="en-US" sz="2800" i="1" dirty="0" err="1">
                <a:latin typeface="Times New Roman" pitchFamily="18" charset="0"/>
                <a:cs typeface="Times New Roman" pitchFamily="18" charset="0"/>
              </a:rPr>
              <a:t>khủng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hoảng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trầm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trọng</a:t>
            </a:r>
            <a:endParaRPr lang="vi-VN" sz="2800" i="1" dirty="0">
              <a:solidFill>
                <a:prstClr val="black"/>
              </a:solidFill>
              <a:latin typeface="Times New Roman" pitchFamily="18" charset="0"/>
              <a:cs typeface="Times New Roman" pitchFamily="18" charset="0"/>
            </a:endParaRPr>
          </a:p>
        </p:txBody>
      </p:sp>
      <p:sp>
        <p:nvSpPr>
          <p:cNvPr id="15" name="Rectangle 14"/>
          <p:cNvSpPr/>
          <p:nvPr/>
        </p:nvSpPr>
        <p:spPr>
          <a:xfrm>
            <a:off x="4769107" y="4274519"/>
            <a:ext cx="7177626" cy="1384904"/>
          </a:xfrm>
          <a:prstGeom prst="rect">
            <a:avLst/>
          </a:prstGeom>
          <a:solidFill>
            <a:schemeClr val="bg1"/>
          </a:solidFill>
          <a:ln>
            <a:noFill/>
          </a:ln>
        </p:spPr>
        <p:txBody>
          <a:bodyPr wrap="square" lIns="91307" tIns="45675" rIns="91307" bIns="45675">
            <a:spAutoFit/>
          </a:bodyPr>
          <a:lstStyle/>
          <a:p>
            <a:pPr algn="just" defTabSz="912939"/>
            <a:r>
              <a:rPr lang="en-US" sz="2800" i="1" dirty="0" err="1">
                <a:solidFill>
                  <a:prstClr val="black"/>
                </a:solidFill>
                <a:latin typeface="Times New Roman" pitchFamily="18" charset="0"/>
                <a:cs typeface="Times New Roman" pitchFamily="18" charset="0"/>
              </a:rPr>
              <a:t>Ông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sinh</a:t>
            </a:r>
            <a:r>
              <a:rPr lang="en-US" sz="2800" i="1" dirty="0">
                <a:solidFill>
                  <a:prstClr val="black"/>
                </a:solidFill>
                <a:latin typeface="Times New Roman" pitchFamily="18" charset="0"/>
                <a:cs typeface="Times New Roman" pitchFamily="18" charset="0"/>
              </a:rPr>
              <a:t> ra </a:t>
            </a:r>
            <a:r>
              <a:rPr lang="en-US" sz="2800" i="1" dirty="0" err="1">
                <a:solidFill>
                  <a:prstClr val="black"/>
                </a:solidFill>
                <a:latin typeface="Times New Roman" pitchFamily="18" charset="0"/>
                <a:cs typeface="Times New Roman" pitchFamily="18" charset="0"/>
              </a:rPr>
              <a:t>trong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một</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gia</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đình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quý</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tộc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nhiều</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đời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làm</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quan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và</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có</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truyền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thống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văn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chương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Nhưng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cuộc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đời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của</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ông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nhiều</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bước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thăng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trầm</a:t>
            </a:r>
            <a:r>
              <a:rPr lang="en-US" sz="2800" i="1" dirty="0">
                <a:solidFill>
                  <a:prstClr val="black"/>
                </a:solidFill>
                <a:latin typeface="Times New Roman" pitchFamily="18" charset="0"/>
                <a:cs typeface="Times New Roman" pitchFamily="18" charset="0"/>
              </a:rPr>
              <a:t>.</a:t>
            </a:r>
          </a:p>
        </p:txBody>
      </p:sp>
      <p:sp>
        <p:nvSpPr>
          <p:cNvPr id="16" name="4-Point Star 15"/>
          <p:cNvSpPr/>
          <p:nvPr/>
        </p:nvSpPr>
        <p:spPr>
          <a:xfrm>
            <a:off x="4405447" y="876301"/>
            <a:ext cx="319088" cy="381000"/>
          </a:xfrm>
          <a:prstGeom prst="star4">
            <a:avLst/>
          </a:prstGeom>
          <a:ln>
            <a:solidFill>
              <a:schemeClr val="accent1"/>
            </a:solidFill>
          </a:ln>
        </p:spPr>
        <p:style>
          <a:lnRef idx="1">
            <a:schemeClr val="accent2"/>
          </a:lnRef>
          <a:fillRef idx="3">
            <a:schemeClr val="accent2"/>
          </a:fillRef>
          <a:effectRef idx="2">
            <a:schemeClr val="accent2"/>
          </a:effectRef>
          <a:fontRef idx="minor">
            <a:schemeClr val="lt1"/>
          </a:fontRef>
        </p:style>
        <p:txBody>
          <a:bodyPr lIns="91307" tIns="45675" rIns="91307" bIns="45675" anchor="ctr"/>
          <a:lstStyle/>
          <a:p>
            <a:pPr algn="ctr" defTabSz="912939">
              <a:defRPr/>
            </a:pPr>
            <a:endParaRPr lang="en-US" sz="1867">
              <a:solidFill>
                <a:prstClr val="white"/>
              </a:solidFill>
              <a:latin typeface="Calibri"/>
            </a:endParaRPr>
          </a:p>
        </p:txBody>
      </p:sp>
      <p:sp>
        <p:nvSpPr>
          <p:cNvPr id="17" name="4-Point Star 16"/>
          <p:cNvSpPr/>
          <p:nvPr/>
        </p:nvSpPr>
        <p:spPr>
          <a:xfrm>
            <a:off x="4456919" y="2923403"/>
            <a:ext cx="319088" cy="381000"/>
          </a:xfrm>
          <a:prstGeom prst="star4">
            <a:avLst/>
          </a:prstGeom>
          <a:ln>
            <a:solidFill>
              <a:schemeClr val="accent1"/>
            </a:solidFill>
          </a:ln>
        </p:spPr>
        <p:style>
          <a:lnRef idx="1">
            <a:schemeClr val="accent2"/>
          </a:lnRef>
          <a:fillRef idx="3">
            <a:schemeClr val="accent2"/>
          </a:fillRef>
          <a:effectRef idx="2">
            <a:schemeClr val="accent2"/>
          </a:effectRef>
          <a:fontRef idx="minor">
            <a:schemeClr val="lt1"/>
          </a:fontRef>
        </p:style>
        <p:txBody>
          <a:bodyPr lIns="91307" tIns="45675" rIns="91307" bIns="45675" anchor="ctr"/>
          <a:lstStyle/>
          <a:p>
            <a:pPr algn="ctr" defTabSz="912939">
              <a:defRPr/>
            </a:pPr>
            <a:endParaRPr lang="en-US" sz="1867">
              <a:solidFill>
                <a:prstClr val="white"/>
              </a:solidFill>
              <a:latin typeface="Calibri"/>
            </a:endParaRPr>
          </a:p>
        </p:txBody>
      </p:sp>
      <p:sp>
        <p:nvSpPr>
          <p:cNvPr id="18" name="4-Point Star 17"/>
          <p:cNvSpPr/>
          <p:nvPr/>
        </p:nvSpPr>
        <p:spPr>
          <a:xfrm>
            <a:off x="4555310" y="4695338"/>
            <a:ext cx="319088" cy="381000"/>
          </a:xfrm>
          <a:prstGeom prst="star4">
            <a:avLst/>
          </a:prstGeom>
          <a:ln>
            <a:solidFill>
              <a:schemeClr val="accent1"/>
            </a:solidFill>
          </a:ln>
        </p:spPr>
        <p:style>
          <a:lnRef idx="1">
            <a:schemeClr val="accent2"/>
          </a:lnRef>
          <a:fillRef idx="3">
            <a:schemeClr val="accent2"/>
          </a:fillRef>
          <a:effectRef idx="2">
            <a:schemeClr val="accent2"/>
          </a:effectRef>
          <a:fontRef idx="minor">
            <a:schemeClr val="lt1"/>
          </a:fontRef>
        </p:style>
        <p:txBody>
          <a:bodyPr lIns="91307" tIns="45675" rIns="91307" bIns="45675" anchor="ctr"/>
          <a:lstStyle/>
          <a:p>
            <a:pPr algn="ctr" defTabSz="912939">
              <a:defRPr/>
            </a:pPr>
            <a:endParaRPr lang="en-US" sz="1867">
              <a:solidFill>
                <a:prstClr val="white"/>
              </a:solidFill>
              <a:latin typeface="Calibri"/>
            </a:endParaRPr>
          </a:p>
        </p:txBody>
      </p:sp>
      <p:sp>
        <p:nvSpPr>
          <p:cNvPr id="21" name="Rectangle 20"/>
          <p:cNvSpPr/>
          <p:nvPr/>
        </p:nvSpPr>
        <p:spPr>
          <a:xfrm>
            <a:off x="687366" y="5644770"/>
            <a:ext cx="2501275" cy="1107816"/>
          </a:xfrm>
          <a:prstGeom prst="rect">
            <a:avLst/>
          </a:prstGeom>
        </p:spPr>
        <p:txBody>
          <a:bodyPr wrap="none" lIns="121736" tIns="60871" rIns="121736" bIns="60871">
            <a:spAutoFit/>
          </a:bodyPr>
          <a:lstStyle/>
          <a:p>
            <a:pPr algn="ctr" defTabSz="1217166"/>
            <a:r>
              <a:rPr lang="en-US" sz="3200" b="1" dirty="0" err="1">
                <a:solidFill>
                  <a:prstClr val="black"/>
                </a:solidFill>
                <a:latin typeface="Times New Roman" pitchFamily="18" charset="0"/>
                <a:cs typeface="Times New Roman" pitchFamily="18" charset="0"/>
              </a:rPr>
              <a:t>Nguyễn</a:t>
            </a:r>
            <a:r>
              <a:rPr lang="en-US" sz="3200" b="1" dirty="0">
                <a:solidFill>
                  <a:prstClr val="black"/>
                </a:solidFill>
                <a:latin typeface="Times New Roman" pitchFamily="18" charset="0"/>
                <a:cs typeface="Times New Roman" pitchFamily="18" charset="0"/>
              </a:rPr>
              <a:t> Du</a:t>
            </a:r>
          </a:p>
          <a:p>
            <a:pPr algn="ctr" defTabSz="1217166"/>
            <a:r>
              <a:rPr lang="en-US" sz="3200" b="1" dirty="0">
                <a:solidFill>
                  <a:prstClr val="black"/>
                </a:solidFill>
                <a:latin typeface="Times New Roman" pitchFamily="18" charset="0"/>
                <a:cs typeface="Times New Roman" pitchFamily="18" charset="0"/>
              </a:rPr>
              <a:t> (1765-1820) </a:t>
            </a:r>
            <a:endParaRPr lang="en-US" sz="3200" dirty="0">
              <a:solidFill>
                <a:prstClr val="black"/>
              </a:solidFill>
              <a:latin typeface="Calibri"/>
            </a:endParaRPr>
          </a:p>
        </p:txBody>
      </p:sp>
      <p:sp>
        <p:nvSpPr>
          <p:cNvPr id="22" name="Rectangle 21"/>
          <p:cNvSpPr/>
          <p:nvPr/>
        </p:nvSpPr>
        <p:spPr>
          <a:xfrm>
            <a:off x="310686" y="485281"/>
            <a:ext cx="2728047" cy="826132"/>
          </a:xfrm>
          <a:prstGeom prst="rect">
            <a:avLst/>
          </a:prstGeom>
        </p:spPr>
        <p:txBody>
          <a:bodyPr wrap="square" lIns="86581" tIns="43311" rIns="86581" bIns="43311">
            <a:spAutoFit/>
          </a:bodyPr>
          <a:lstStyle/>
          <a:p>
            <a:pPr algn="just" defTabSz="865812" fontAlgn="base">
              <a:lnSpc>
                <a:spcPct val="150000"/>
              </a:lnSpc>
              <a:spcBef>
                <a:spcPct val="0"/>
              </a:spcBef>
              <a:spcAft>
                <a:spcPct val="0"/>
              </a:spcAft>
            </a:pPr>
            <a:r>
              <a:rPr lang="en-US" sz="3200" b="1" i="1" dirty="0">
                <a:solidFill>
                  <a:srgbClr val="FF0000"/>
                </a:solidFill>
                <a:latin typeface="Times New Roman" pitchFamily="18" charset="0"/>
                <a:ea typeface="宋体" panose="02010600030101010101" pitchFamily="2" charset="-122"/>
                <a:cs typeface="Times New Roman" pitchFamily="18" charset="0"/>
              </a:rPr>
              <a:t>a. </a:t>
            </a:r>
            <a:r>
              <a:rPr lang="en-US" sz="3200" b="1" i="1" dirty="0" err="1">
                <a:solidFill>
                  <a:srgbClr val="FF0000"/>
                </a:solidFill>
                <a:latin typeface="Times New Roman" pitchFamily="18" charset="0"/>
                <a:ea typeface="宋体" panose="02010600030101010101" pitchFamily="2" charset="-122"/>
                <a:cs typeface="Times New Roman" pitchFamily="18" charset="0"/>
              </a:rPr>
              <a:t>Tác</a:t>
            </a:r>
            <a:r>
              <a:rPr lang="en-US" sz="3200" b="1" i="1" dirty="0">
                <a:solidFill>
                  <a:srgbClr val="FF0000"/>
                </a:solidFill>
                <a:latin typeface="Times New Roman" pitchFamily="18" charset="0"/>
                <a:ea typeface="宋体" panose="02010600030101010101" pitchFamily="2" charset="-122"/>
                <a:cs typeface="Times New Roman" pitchFamily="18" charset="0"/>
              </a:rPr>
              <a:t> </a:t>
            </a:r>
            <a:r>
              <a:rPr lang="en-US" sz="3200" b="1" i="1" dirty="0" err="1">
                <a:solidFill>
                  <a:srgbClr val="FF0000"/>
                </a:solidFill>
                <a:latin typeface="Times New Roman" pitchFamily="18" charset="0"/>
                <a:ea typeface="宋体" panose="02010600030101010101" pitchFamily="2" charset="-122"/>
                <a:cs typeface="Times New Roman" pitchFamily="18" charset="0"/>
              </a:rPr>
              <a:t>giả</a:t>
            </a:r>
            <a:endParaRPr lang="vi-VN" sz="3200" b="1" i="1" dirty="0">
              <a:solidFill>
                <a:srgbClr val="FF0000"/>
              </a:solidFill>
              <a:latin typeface="Times New Roman"/>
              <a:ea typeface="宋体" panose="02010600030101010101" pitchFamily="2" charset="-122"/>
            </a:endParaRPr>
          </a:p>
        </p:txBody>
      </p:sp>
      <p:pic>
        <p:nvPicPr>
          <p:cNvPr id="3" name="Picture 2">
            <a:extLst>
              <a:ext uri="{FF2B5EF4-FFF2-40B4-BE49-F238E27FC236}">
                <a16:creationId xmlns:a16="http://schemas.microsoft.com/office/drawing/2014/main" id="{3A51C641-A88E-4712-A6ED-8368FBFE863E}"/>
              </a:ext>
            </a:extLst>
          </p:cNvPr>
          <p:cNvPicPr>
            <a:picLocks noChangeAspect="1"/>
          </p:cNvPicPr>
          <p:nvPr/>
        </p:nvPicPr>
        <p:blipFill>
          <a:blip r:embed="rId3"/>
          <a:stretch>
            <a:fillRect/>
          </a:stretch>
        </p:blipFill>
        <p:spPr>
          <a:xfrm>
            <a:off x="-108577" y="1661286"/>
            <a:ext cx="4572396" cy="3923437"/>
          </a:xfrm>
          <a:prstGeom prst="rect">
            <a:avLst/>
          </a:prstGeom>
        </p:spPr>
      </p:pic>
    </p:spTree>
    <p:extLst>
      <p:ext uri="{BB962C8B-B14F-4D97-AF65-F5344CB8AC3E}">
        <p14:creationId xmlns:p14="http://schemas.microsoft.com/office/powerpoint/2010/main" val="248102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4489" y="34448"/>
            <a:ext cx="7409093" cy="6858000"/>
          </a:xfrm>
          <a:prstGeom prst="rect">
            <a:avLst/>
          </a:prstGeom>
          <a:solidFill>
            <a:srgbClr val="F7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16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p:cNvGrpSpPr/>
          <p:nvPr/>
        </p:nvGrpSpPr>
        <p:grpSpPr>
          <a:xfrm>
            <a:off x="1" y="224069"/>
            <a:ext cx="4176346" cy="584775"/>
            <a:chOff x="957123" y="2766774"/>
            <a:chExt cx="11241080" cy="1169536"/>
          </a:xfrm>
        </p:grpSpPr>
        <p:sp>
          <p:nvSpPr>
            <p:cNvPr id="9" name="TextBox 8"/>
            <p:cNvSpPr txBox="1"/>
            <p:nvPr/>
          </p:nvSpPr>
          <p:spPr>
            <a:xfrm>
              <a:off x="1906586" y="2766774"/>
              <a:ext cx="10291617" cy="1169536"/>
            </a:xfrm>
            <a:prstGeom prst="rect">
              <a:avLst/>
            </a:prstGeom>
            <a:noFill/>
          </p:spPr>
          <p:txBody>
            <a:bodyPr wrap="square" rtlCol="0">
              <a:spAutoFit/>
            </a:bodyPr>
            <a:lstStyle/>
            <a:p>
              <a:pPr marL="0" marR="0" lvl="0" indent="0" algn="l" defTabSz="1073944"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smtClean="0">
                  <a:ln>
                    <a:noFill/>
                  </a:ln>
                  <a:solidFill>
                    <a:srgbClr val="4BACC6">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2. </a:t>
              </a:r>
              <a:r>
                <a:rPr kumimoji="0" lang="en-US" sz="3200" b="1" i="1" u="none" strike="noStrike" kern="1200" cap="none" spc="0" normalizeH="0" baseline="0" noProof="0" dirty="0" err="1" smtClean="0">
                  <a:ln>
                    <a:noFill/>
                  </a:ln>
                  <a:solidFill>
                    <a:srgbClr val="4BACC6">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Tìm</a:t>
              </a:r>
              <a:r>
                <a:rPr kumimoji="0" lang="en-US" sz="3200" b="1" i="1" u="none" strike="noStrike" kern="1200" cap="none" spc="0" normalizeH="0" baseline="0" noProof="0" dirty="0" smtClean="0">
                  <a:ln>
                    <a:noFill/>
                  </a:ln>
                  <a:solidFill>
                    <a:srgbClr val="4BACC6">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4BACC6">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hiểu</a:t>
              </a:r>
              <a:r>
                <a:rPr kumimoji="0" lang="en-US" sz="3200" b="1" i="1" u="none" strike="noStrike" kern="1200" cap="none" spc="0" normalizeH="0" baseline="0" noProof="0" dirty="0">
                  <a:ln>
                    <a:noFill/>
                  </a:ln>
                  <a:solidFill>
                    <a:srgbClr val="4BACC6">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4BACC6">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chung</a:t>
              </a:r>
              <a:endParaRPr kumimoji="0" lang="vi-VN" sz="3200" b="1" i="1" u="none" strike="noStrike" kern="1200" cap="none" spc="0" normalizeH="0" baseline="0" noProof="0" dirty="0">
                <a:ln>
                  <a:noFill/>
                </a:ln>
                <a:solidFill>
                  <a:srgbClr val="4BACC6">
                    <a:lumMod val="75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p:cNvSpPr txBox="1"/>
            <p:nvPr/>
          </p:nvSpPr>
          <p:spPr>
            <a:xfrm>
              <a:off x="957123" y="2795828"/>
              <a:ext cx="783010" cy="964228"/>
            </a:xfrm>
            <a:prstGeom prst="rect">
              <a:avLst/>
            </a:prstGeom>
            <a:noFill/>
          </p:spPr>
          <p:txBody>
            <a:bodyPr wrap="none" rtlCol="0">
              <a:spAutoFit/>
            </a:bodyPr>
            <a:lstStyle/>
            <a:p>
              <a:pPr marL="0" marR="0" lvl="0" indent="0" algn="ctr" defTabSz="1073944" rtl="0" eaLnBrk="1" fontAlgn="auto" latinLnBrk="0" hangingPunct="1">
                <a:lnSpc>
                  <a:spcPct val="100000"/>
                </a:lnSpc>
                <a:spcBef>
                  <a:spcPts val="0"/>
                </a:spcBef>
                <a:spcAft>
                  <a:spcPts val="0"/>
                </a:spcAft>
                <a:buClrTx/>
                <a:buSzTx/>
                <a:buFontTx/>
                <a:buNone/>
                <a:tabLst/>
                <a:defRPr/>
              </a:pPr>
              <a:r>
                <a:rPr kumimoji="0" lang="en-US" sz="2533"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19" name="Rectangle 18"/>
          <p:cNvSpPr/>
          <p:nvPr/>
        </p:nvSpPr>
        <p:spPr>
          <a:xfrm>
            <a:off x="4751997" y="898786"/>
            <a:ext cx="7140245" cy="3539340"/>
          </a:xfrm>
          <a:prstGeom prst="rect">
            <a:avLst/>
          </a:prstGeom>
          <a:solidFill>
            <a:schemeClr val="bg1"/>
          </a:solidFill>
          <a:ln>
            <a:noFill/>
          </a:ln>
        </p:spPr>
        <p:txBody>
          <a:bodyPr wrap="square" lIns="91307" tIns="45675" rIns="91307" bIns="45675">
            <a:spAutoFit/>
          </a:bodyPr>
          <a:lstStyle/>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Sự</a:t>
            </a: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nghiệp</a:t>
            </a: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sáng</a:t>
            </a: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tác</a:t>
            </a: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i="1" u="sng"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Thơ</a:t>
            </a:r>
            <a:r>
              <a:rPr kumimoji="0" lang="en-US" sz="2800" i="1" u="sng"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i="1" u="sng"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chữ</a:t>
            </a:r>
            <a:r>
              <a:rPr kumimoji="0" lang="en-US" sz="2800" i="1" u="sng"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i="1" u="sng"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Hán</a:t>
            </a: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 </a:t>
            </a:r>
          </a:p>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Gồm</a:t>
            </a: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3 </a:t>
            </a:r>
            <a:r>
              <a:rPr kumimoji="0" lang="en-US" sz="280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tập</a:t>
            </a: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243 </a:t>
            </a:r>
            <a:r>
              <a:rPr kumimoji="0" lang="en-US" sz="280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bài</a:t>
            </a: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-Thanh </a:t>
            </a:r>
            <a:r>
              <a:rPr kumimoji="0" lang="en-US" sz="280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Hiên</a:t>
            </a: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thi</a:t>
            </a: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tập</a:t>
            </a: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-Nam </a:t>
            </a:r>
            <a:r>
              <a:rPr kumimoji="0" lang="en-US" sz="280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Trung</a:t>
            </a: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tạp</a:t>
            </a: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ngâm</a:t>
            </a: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 </a:t>
            </a:r>
            <a:r>
              <a:rPr kumimoji="0" lang="en-US" sz="280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Bắc</a:t>
            </a: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hành</a:t>
            </a: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tạp</a:t>
            </a: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lục</a:t>
            </a:r>
            <a:endPar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i="1" u="sng"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Tác</a:t>
            </a:r>
            <a:r>
              <a:rPr kumimoji="0" lang="en-US" sz="2800" i="1" u="sng"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sz="2800" i="1" u="sng" strike="noStrike" kern="1200" cap="none" spc="0" normalizeH="0" noProof="0" dirty="0" err="1" smtClean="0">
                <a:ln>
                  <a:noFill/>
                </a:ln>
                <a:effectLst/>
                <a:uLnTx/>
                <a:uFillTx/>
                <a:latin typeface="Times New Roman" panose="02020603050405020304" pitchFamily="18" charset="0"/>
                <a:cs typeface="Times New Roman" panose="02020603050405020304" pitchFamily="18" charset="0"/>
              </a:rPr>
              <a:t>phẩm</a:t>
            </a:r>
            <a:r>
              <a:rPr kumimoji="0" lang="en-US" sz="2800" i="1" u="sng"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sz="2800" i="1" u="sng" strike="noStrike" kern="1200" cap="none" spc="0" normalizeH="0" noProof="0" dirty="0" err="1" smtClean="0">
                <a:ln>
                  <a:noFill/>
                </a:ln>
                <a:effectLst/>
                <a:uLnTx/>
                <a:uFillTx/>
                <a:latin typeface="Times New Roman" panose="02020603050405020304" pitchFamily="18" charset="0"/>
                <a:cs typeface="Times New Roman" panose="02020603050405020304" pitchFamily="18" charset="0"/>
              </a:rPr>
              <a:t>chữ</a:t>
            </a:r>
            <a:r>
              <a:rPr kumimoji="0" lang="en-US" sz="2800" i="1" u="sng"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sz="2800" i="1" u="sng" strike="noStrike" kern="1200" cap="none" spc="0" normalizeH="0" noProof="0" dirty="0" err="1" smtClean="0">
                <a:ln>
                  <a:noFill/>
                </a:ln>
                <a:effectLst/>
                <a:uLnTx/>
                <a:uFillTx/>
                <a:latin typeface="Times New Roman" panose="02020603050405020304" pitchFamily="18" charset="0"/>
                <a:cs typeface="Times New Roman" panose="02020603050405020304" pitchFamily="18" charset="0"/>
              </a:rPr>
              <a:t>Nô</a:t>
            </a:r>
            <a:r>
              <a:rPr kumimoji="0" lang="en-US" sz="2800" i="1" u="sng"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m</a:t>
            </a: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 </a:t>
            </a:r>
            <a:r>
              <a:rPr kumimoji="0" lang="en-US" sz="2800" i="1"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Truyện</a:t>
            </a:r>
            <a:r>
              <a:rPr kumimoji="0" lang="en-US" sz="2800" i="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noProof="0" dirty="0" err="1" smtClean="0">
                <a:ln>
                  <a:noFill/>
                </a:ln>
                <a:effectLst/>
                <a:uLnTx/>
                <a:uFillTx/>
                <a:latin typeface="Times New Roman" panose="02020603050405020304" pitchFamily="18" charset="0"/>
                <a:cs typeface="Times New Roman" panose="02020603050405020304" pitchFamily="18" charset="0"/>
              </a:rPr>
              <a:t>Kiều</a:t>
            </a:r>
            <a:endPar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 </a:t>
            </a:r>
            <a:r>
              <a:rPr kumimoji="0" lang="en-US" sz="280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Văn</a:t>
            </a:r>
            <a:r>
              <a:rPr kumimoji="0" lang="en-US" sz="28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chiêu</a:t>
            </a:r>
            <a:r>
              <a:rPr kumimoji="0" lang="en-US" sz="2800" i="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noProof="0" dirty="0" err="1" smtClean="0">
                <a:ln>
                  <a:noFill/>
                </a:ln>
                <a:effectLst/>
                <a:uLnTx/>
                <a:uFillTx/>
                <a:latin typeface="Times New Roman" panose="02020603050405020304" pitchFamily="18" charset="0"/>
                <a:cs typeface="Times New Roman" panose="02020603050405020304" pitchFamily="18" charset="0"/>
              </a:rPr>
              <a:t>hồ</a:t>
            </a:r>
            <a:r>
              <a:rPr kumimoji="0" lang="en-US" sz="2800" i="1"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n</a:t>
            </a:r>
            <a:r>
              <a:rPr kumimoji="0" lang="en-US" sz="2800" i="1"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a:ln>
                  <a:noFill/>
                </a:ln>
                <a:effectLst/>
                <a:uLnTx/>
                <a:uFillTx/>
                <a:latin typeface="Times New Roman" pitchFamily="18" charset="0"/>
                <a:cs typeface="Times New Roman" pitchFamily="18" charset="0"/>
              </a:rPr>
              <a:t>(v</a:t>
            </a:r>
            <a:r>
              <a:rPr kumimoji="0" lang="vi-VN" sz="2800" i="1" u="none" strike="noStrike" kern="1200" cap="none" spc="0" normalizeH="0" baseline="0" noProof="0" dirty="0">
                <a:ln>
                  <a:noFill/>
                </a:ln>
                <a:effectLst/>
                <a:uLnTx/>
                <a:uFillTx/>
                <a:latin typeface="Times New Roman" pitchFamily="18" charset="0"/>
                <a:cs typeface="Times New Roman" pitchFamily="18" charset="0"/>
              </a:rPr>
              <a:t>ăn</a:t>
            </a:r>
            <a:r>
              <a:rPr kumimoji="0" lang="en-US" sz="2800" i="1" u="none" strike="noStrike" kern="1200" cap="none" spc="0" normalizeH="0" baseline="0" noProof="0" dirty="0">
                <a:ln>
                  <a:noFill/>
                </a:ln>
                <a:effectLst/>
                <a:uLnTx/>
                <a:uFillTx/>
                <a:latin typeface="Times New Roman" pitchFamily="18" charset="0"/>
                <a:cs typeface="Times New Roman" pitchFamily="18" charset="0"/>
              </a:rPr>
              <a:t> </a:t>
            </a:r>
            <a:r>
              <a:rPr kumimoji="0" lang="en-US" sz="2800" i="1" u="none" strike="noStrike" kern="1200" cap="none" spc="0" normalizeH="0" baseline="0" noProof="0" dirty="0" err="1">
                <a:ln>
                  <a:noFill/>
                </a:ln>
                <a:effectLst/>
                <a:uLnTx/>
                <a:uFillTx/>
                <a:latin typeface="Times New Roman" pitchFamily="18" charset="0"/>
                <a:cs typeface="Times New Roman" pitchFamily="18" charset="0"/>
              </a:rPr>
              <a:t>tế</a:t>
            </a:r>
            <a:r>
              <a:rPr kumimoji="0" lang="en-US" sz="2800" i="1" u="none" strike="noStrike" kern="1200" cap="none" spc="0" normalizeH="0" baseline="0" noProof="0" dirty="0">
                <a:ln>
                  <a:noFill/>
                </a:ln>
                <a:effectLst/>
                <a:uLnTx/>
                <a:uFillTx/>
                <a:latin typeface="Times New Roman" pitchFamily="18" charset="0"/>
                <a:cs typeface="Times New Roman" pitchFamily="18" charset="0"/>
              </a:rPr>
              <a:t> </a:t>
            </a:r>
            <a:r>
              <a:rPr kumimoji="0" lang="en-US" sz="2800" i="1" u="none" strike="noStrike" kern="1200" cap="none" spc="0" normalizeH="0" baseline="0" noProof="0" dirty="0" err="1">
                <a:ln>
                  <a:noFill/>
                </a:ln>
                <a:effectLst/>
                <a:uLnTx/>
                <a:uFillTx/>
                <a:latin typeface="Times New Roman" pitchFamily="18" charset="0"/>
                <a:cs typeface="Times New Roman" pitchFamily="18" charset="0"/>
              </a:rPr>
              <a:t>thập</a:t>
            </a:r>
            <a:r>
              <a:rPr kumimoji="0" lang="en-US" sz="2800" i="1" u="none" strike="noStrike" kern="1200" cap="none" spc="0" normalizeH="0" baseline="0" noProof="0" dirty="0">
                <a:ln>
                  <a:noFill/>
                </a:ln>
                <a:effectLst/>
                <a:uLnTx/>
                <a:uFillTx/>
                <a:latin typeface="Times New Roman" pitchFamily="18" charset="0"/>
                <a:cs typeface="Times New Roman" pitchFamily="18" charset="0"/>
              </a:rPr>
              <a:t> </a:t>
            </a:r>
            <a:r>
              <a:rPr kumimoji="0" lang="en-US" sz="2800" i="1" u="none" strike="noStrike" kern="1200" cap="none" spc="0" normalizeH="0" baseline="0" noProof="0" dirty="0" err="1">
                <a:ln>
                  <a:noFill/>
                </a:ln>
                <a:effectLst/>
                <a:uLnTx/>
                <a:uFillTx/>
                <a:latin typeface="Times New Roman" pitchFamily="18" charset="0"/>
                <a:cs typeface="Times New Roman" pitchFamily="18" charset="0"/>
              </a:rPr>
              <a:t>loại</a:t>
            </a:r>
            <a:endParaRPr kumimoji="0" lang="en-US" sz="2800" i="1" u="none" strike="noStrike" kern="1200" cap="none" spc="0" normalizeH="0" baseline="0" noProof="0" dirty="0">
              <a:ln>
                <a:noFill/>
              </a:ln>
              <a:effectLst/>
              <a:uLnTx/>
              <a:uFillTx/>
              <a:latin typeface="Times New Roman" pitchFamily="18" charset="0"/>
              <a:cs typeface="Times New Roman" pitchFamily="18" charset="0"/>
            </a:endParaRPr>
          </a:p>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Times New Roman" pitchFamily="18" charset="0"/>
                <a:cs typeface="Times New Roman" pitchFamily="18" charset="0"/>
              </a:rPr>
              <a:t> </a:t>
            </a:r>
            <a:r>
              <a:rPr kumimoji="0" lang="en-US" sz="2800" i="1" u="none" strike="noStrike" kern="1200" cap="none" spc="0" normalizeH="0" baseline="0" noProof="0" dirty="0" err="1">
                <a:ln>
                  <a:noFill/>
                </a:ln>
                <a:effectLst/>
                <a:uLnTx/>
                <a:uFillTx/>
                <a:latin typeface="Times New Roman" pitchFamily="18" charset="0"/>
                <a:cs typeface="Times New Roman" pitchFamily="18" charset="0"/>
              </a:rPr>
              <a:t>chúng</a:t>
            </a:r>
            <a:r>
              <a:rPr kumimoji="0" lang="en-US" sz="2800" i="1" u="none" strike="noStrike" kern="1200" cap="none" spc="0" normalizeH="0" baseline="0" noProof="0" dirty="0">
                <a:ln>
                  <a:noFill/>
                </a:ln>
                <a:effectLst/>
                <a:uLnTx/>
                <a:uFillTx/>
                <a:latin typeface="Times New Roman" pitchFamily="18" charset="0"/>
                <a:cs typeface="Times New Roman" pitchFamily="18" charset="0"/>
              </a:rPr>
              <a:t> </a:t>
            </a:r>
            <a:r>
              <a:rPr kumimoji="0" lang="en-US" sz="2800" i="1" u="none" strike="noStrike" kern="1200" cap="none" spc="0" normalizeH="0" baseline="0" noProof="0" dirty="0" err="1">
                <a:ln>
                  <a:noFill/>
                </a:ln>
                <a:effectLst/>
                <a:uLnTx/>
                <a:uFillTx/>
                <a:latin typeface="Times New Roman" pitchFamily="18" charset="0"/>
                <a:cs typeface="Times New Roman" pitchFamily="18" charset="0"/>
              </a:rPr>
              <a:t>sinh</a:t>
            </a:r>
            <a:r>
              <a:rPr kumimoji="0" lang="en-US" sz="2800" i="1" u="none" strike="noStrike" kern="1200" cap="none" spc="0" normalizeH="0" baseline="0" noProof="0" dirty="0">
                <a:ln>
                  <a:noFill/>
                </a:ln>
                <a:effectLst/>
                <a:uLnTx/>
                <a:uFillTx/>
                <a:latin typeface="Times New Roman" pitchFamily="18" charset="0"/>
                <a:cs typeface="Times New Roman" pitchFamily="18" charset="0"/>
              </a:rPr>
              <a:t>)</a:t>
            </a:r>
          </a:p>
        </p:txBody>
      </p:sp>
      <p:sp>
        <p:nvSpPr>
          <p:cNvPr id="20" name="4-Point Star 19"/>
          <p:cNvSpPr/>
          <p:nvPr/>
        </p:nvSpPr>
        <p:spPr>
          <a:xfrm>
            <a:off x="4433398" y="2668456"/>
            <a:ext cx="319088" cy="381000"/>
          </a:xfrm>
          <a:prstGeom prst="star4">
            <a:avLst/>
          </a:prstGeom>
          <a:ln>
            <a:solidFill>
              <a:schemeClr val="accent1"/>
            </a:solidFill>
          </a:ln>
        </p:spPr>
        <p:style>
          <a:lnRef idx="1">
            <a:schemeClr val="accent2"/>
          </a:lnRef>
          <a:fillRef idx="3">
            <a:schemeClr val="accent2"/>
          </a:fillRef>
          <a:effectRef idx="2">
            <a:schemeClr val="accent2"/>
          </a:effectRef>
          <a:fontRef idx="minor">
            <a:schemeClr val="lt1"/>
          </a:fontRef>
        </p:style>
        <p:txBody>
          <a:bodyPr lIns="91307" tIns="45675" rIns="91307" bIns="45675" anchor="ctr"/>
          <a:lstStyle/>
          <a:p>
            <a:pPr marL="0" marR="0" lvl="0" indent="0" algn="ctr" defTabSz="912939"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687366" y="5644770"/>
            <a:ext cx="2501275" cy="1107816"/>
          </a:xfrm>
          <a:prstGeom prst="rect">
            <a:avLst/>
          </a:prstGeom>
        </p:spPr>
        <p:txBody>
          <a:bodyPr wrap="none" lIns="121736" tIns="60871" rIns="121736" bIns="60871">
            <a:spAutoFit/>
          </a:bodyPr>
          <a:lstStyle/>
          <a:p>
            <a:pPr marL="0" marR="0" lvl="0" indent="0" algn="ctr" defTabSz="121716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Nguyễn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Du</a:t>
            </a:r>
          </a:p>
          <a:p>
            <a:pPr marL="0" marR="0" lvl="0" indent="0" algn="ctr" defTabSz="121716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(1765-1820) </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angle 21"/>
          <p:cNvSpPr/>
          <p:nvPr/>
        </p:nvSpPr>
        <p:spPr>
          <a:xfrm>
            <a:off x="460594" y="680131"/>
            <a:ext cx="5392977" cy="737646"/>
          </a:xfrm>
          <a:prstGeom prst="rect">
            <a:avLst/>
          </a:prstGeom>
        </p:spPr>
        <p:txBody>
          <a:bodyPr wrap="square" lIns="86581" tIns="43311" rIns="86581" bIns="43311">
            <a:spAutoFit/>
          </a:bodyPr>
          <a:lstStyle/>
          <a:p>
            <a:pPr marL="0" marR="0" lvl="0" indent="0" algn="just" defTabSz="865812" rtl="0" eaLnBrk="1" fontAlgn="base" latinLnBrk="0" hangingPunct="1">
              <a:lnSpc>
                <a:spcPct val="15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Times New Roman" pitchFamily="18" charset="0"/>
                <a:ea typeface="宋体" panose="02010600030101010101" pitchFamily="2" charset="-122"/>
                <a:cs typeface="Times New Roman" pitchFamily="18" charset="0"/>
              </a:rPr>
              <a:t>a.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宋体" panose="02010600030101010101" pitchFamily="2" charset="-122"/>
                <a:cs typeface="Times New Roman" pitchFamily="18" charset="0"/>
              </a:rPr>
              <a:t>Tác</a:t>
            </a:r>
            <a:r>
              <a:rPr kumimoji="0" lang="en-US" sz="3200" b="1" i="1" u="none" strike="noStrike" kern="1200" cap="none" spc="0" normalizeH="0" baseline="0" noProof="0" dirty="0">
                <a:ln>
                  <a:noFill/>
                </a:ln>
                <a:solidFill>
                  <a:srgbClr val="FF0000"/>
                </a:solidFill>
                <a:effectLst/>
                <a:uLnTx/>
                <a:uFillTx/>
                <a:latin typeface="Times New Roman" pitchFamily="18" charset="0"/>
                <a:ea typeface="宋体" panose="02010600030101010101" pitchFamily="2" charset="-122"/>
                <a:cs typeface="Times New Roman"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宋体" panose="02010600030101010101" pitchFamily="2" charset="-122"/>
                <a:cs typeface="Times New Roman" pitchFamily="18" charset="0"/>
              </a:rPr>
              <a:t>giả</a:t>
            </a:r>
            <a:endParaRPr kumimoji="0" lang="vi-VN" sz="3200" b="1" i="1" u="none" strike="noStrike" kern="1200" cap="none" spc="0" normalizeH="0" baseline="0" noProof="0" dirty="0">
              <a:ln>
                <a:noFill/>
              </a:ln>
              <a:solidFill>
                <a:srgbClr val="FF0000"/>
              </a:solidFill>
              <a:effectLst/>
              <a:uLnTx/>
              <a:uFillTx/>
              <a:latin typeface="Times New Roman"/>
              <a:ea typeface="宋体" panose="02010600030101010101" pitchFamily="2" charset="-122"/>
            </a:endParaRPr>
          </a:p>
        </p:txBody>
      </p:sp>
      <p:pic>
        <p:nvPicPr>
          <p:cNvPr id="3" name="Picture 2">
            <a:extLst>
              <a:ext uri="{FF2B5EF4-FFF2-40B4-BE49-F238E27FC236}">
                <a16:creationId xmlns:a16="http://schemas.microsoft.com/office/drawing/2014/main" id="{3A51C641-A88E-4712-A6ED-8368FBFE863E}"/>
              </a:ext>
            </a:extLst>
          </p:cNvPr>
          <p:cNvPicPr>
            <a:picLocks noChangeAspect="1"/>
          </p:cNvPicPr>
          <p:nvPr/>
        </p:nvPicPr>
        <p:blipFill>
          <a:blip r:embed="rId3"/>
          <a:stretch>
            <a:fillRect/>
          </a:stretch>
        </p:blipFill>
        <p:spPr>
          <a:xfrm>
            <a:off x="-108577" y="1661286"/>
            <a:ext cx="4572396" cy="3923437"/>
          </a:xfrm>
          <a:prstGeom prst="rect">
            <a:avLst/>
          </a:prstGeom>
        </p:spPr>
      </p:pic>
      <p:sp>
        <p:nvSpPr>
          <p:cNvPr id="23" name="4-Point Star 19">
            <a:extLst>
              <a:ext uri="{FF2B5EF4-FFF2-40B4-BE49-F238E27FC236}">
                <a16:creationId xmlns:a16="http://schemas.microsoft.com/office/drawing/2014/main" id="{0BCFB5FE-F621-44FA-A89A-94FA480946CD}"/>
              </a:ext>
            </a:extLst>
          </p:cNvPr>
          <p:cNvSpPr/>
          <p:nvPr/>
        </p:nvSpPr>
        <p:spPr>
          <a:xfrm>
            <a:off x="4433398" y="5644770"/>
            <a:ext cx="319088" cy="381000"/>
          </a:xfrm>
          <a:prstGeom prst="star4">
            <a:avLst/>
          </a:prstGeom>
          <a:ln>
            <a:solidFill>
              <a:schemeClr val="accent1"/>
            </a:solidFill>
          </a:ln>
        </p:spPr>
        <p:style>
          <a:lnRef idx="1">
            <a:schemeClr val="accent2"/>
          </a:lnRef>
          <a:fillRef idx="3">
            <a:schemeClr val="accent2"/>
          </a:fillRef>
          <a:effectRef idx="2">
            <a:schemeClr val="accent2"/>
          </a:effectRef>
          <a:fontRef idx="minor">
            <a:schemeClr val="lt1"/>
          </a:fontRef>
        </p:style>
        <p:txBody>
          <a:bodyPr lIns="91307" tIns="45675" rIns="91307" bIns="45675" anchor="ctr"/>
          <a:lstStyle/>
          <a:p>
            <a:pPr marL="0" marR="0" lvl="0" indent="0" algn="ctr" defTabSz="912939"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1">
            <a:extLst>
              <a:ext uri="{FF2B5EF4-FFF2-40B4-BE49-F238E27FC236}">
                <a16:creationId xmlns:a16="http://schemas.microsoft.com/office/drawing/2014/main" id="{06ACDB63-3C68-495F-A1DB-E049D76244E7}"/>
              </a:ext>
            </a:extLst>
          </p:cNvPr>
          <p:cNvSpPr>
            <a:spLocks noChangeArrowheads="1"/>
          </p:cNvSpPr>
          <p:nvPr/>
        </p:nvSpPr>
        <p:spPr bwMode="auto">
          <a:xfrm>
            <a:off x="4592942" y="4757699"/>
            <a:ext cx="7046029"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lnSpc>
                <a:spcPct val="90000"/>
              </a:lnSpc>
              <a:spcBef>
                <a:spcPct val="0"/>
              </a:spcBef>
              <a:buClrTx/>
              <a:buSzTx/>
              <a:buFont typeface="Wingdings" panose="05000000000000000000" pitchFamily="2" charset="2"/>
              <a:buNone/>
            </a:pPr>
            <a:r>
              <a:rPr lang="en-US" altLang="en-US" sz="2400" b="1" dirty="0">
                <a:solidFill>
                  <a:srgbClr val="FF0000"/>
                </a:solidFill>
                <a:latin typeface="Times New Roman" panose="02020603050405020304" pitchFamily="18" charset="0"/>
                <a:cs typeface="Times New Roman" panose="02020603050405020304" pitchFamily="18" charset="0"/>
              </a:rPr>
              <a:t>=&gt; </a:t>
            </a:r>
            <a:r>
              <a:rPr lang="en-US" altLang="en-US" sz="2400" b="1" dirty="0" err="1">
                <a:solidFill>
                  <a:srgbClr val="FF0000"/>
                </a:solidFill>
                <a:latin typeface="Times New Roman" panose="02020603050405020304" pitchFamily="18" charset="0"/>
                <a:cs typeface="Times New Roman" panose="02020603050405020304" pitchFamily="18" charset="0"/>
              </a:rPr>
              <a:t>Nguyễn</a:t>
            </a:r>
            <a:r>
              <a:rPr lang="en-US" altLang="en-US" sz="2400" b="1" dirty="0">
                <a:solidFill>
                  <a:srgbClr val="FF0000"/>
                </a:solidFill>
                <a:latin typeface="Times New Roman" panose="02020603050405020304" pitchFamily="18" charset="0"/>
                <a:cs typeface="Times New Roman" panose="02020603050405020304" pitchFamily="18" charset="0"/>
              </a:rPr>
              <a:t> Du </a:t>
            </a:r>
            <a:r>
              <a:rPr lang="en-US" altLang="en-US" sz="2400" b="1" dirty="0" err="1">
                <a:solidFill>
                  <a:srgbClr val="FF0000"/>
                </a:solidFill>
                <a:latin typeface="Times New Roman" panose="02020603050405020304" pitchFamily="18" charset="0"/>
                <a:cs typeface="Times New Roman" panose="02020603050405020304" pitchFamily="18" charset="0"/>
              </a:rPr>
              <a:t>là</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nhà</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a:t>
            </a:r>
            <a:r>
              <a:rPr lang="vi-VN" altLang="en-US" sz="2400" b="1" dirty="0">
                <a:solidFill>
                  <a:srgbClr val="FF0000"/>
                </a:solidFill>
                <a:latin typeface="Times New Roman" panose="02020603050405020304" pitchFamily="18" charset="0"/>
                <a:cs typeface="Times New Roman" panose="02020603050405020304" pitchFamily="18" charset="0"/>
              </a:rPr>
              <a:t>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có</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tài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có</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tâm</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một</a:t>
            </a:r>
            <a:r>
              <a:rPr lang="en-US" altLang="en-US" sz="2400" b="1" dirty="0">
                <a:solidFill>
                  <a:srgbClr val="FF0000"/>
                </a:solidFill>
                <a:latin typeface="Times New Roman" panose="02020603050405020304" pitchFamily="18" charset="0"/>
                <a:cs typeface="Times New Roman" panose="02020603050405020304" pitchFamily="18" charset="0"/>
              </a:rPr>
              <a:t> </a:t>
            </a:r>
            <a:r>
              <a:rPr lang="vi-VN" altLang="en-US" sz="2400" b="1" dirty="0">
                <a:solidFill>
                  <a:srgbClr val="FF0000"/>
                </a:solidFill>
                <a:latin typeface="Times New Roman" panose="02020603050405020304" pitchFamily="18" charset="0"/>
                <a:cs typeface="Times New Roman" panose="02020603050405020304" pitchFamily="18" charset="0"/>
              </a:rPr>
              <a:t>đại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hào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dân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tộc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một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danh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nhân</a:t>
            </a:r>
            <a:r>
              <a:rPr lang="en-US" altLang="en-US" sz="2400" b="1" dirty="0">
                <a:solidFill>
                  <a:srgbClr val="FF0000"/>
                </a:solidFill>
                <a:latin typeface="Times New Roman" panose="02020603050405020304" pitchFamily="18" charset="0"/>
                <a:cs typeface="Times New Roman" panose="02020603050405020304" pitchFamily="18" charset="0"/>
              </a:rPr>
              <a:t> v</a:t>
            </a:r>
            <a:r>
              <a:rPr lang="vi-VN" altLang="en-US" sz="2400" b="1" dirty="0">
                <a:solidFill>
                  <a:srgbClr val="FF0000"/>
                </a:solidFill>
                <a:latin typeface="Times New Roman" panose="02020603050405020304" pitchFamily="18" charset="0"/>
                <a:cs typeface="Times New Roman" panose="02020603050405020304" pitchFamily="18" charset="0"/>
              </a:rPr>
              <a:t>ăn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hóa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thế</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gi</a:t>
            </a:r>
            <a:r>
              <a:rPr lang="vi-VN" altLang="en-US" sz="2400" b="1" dirty="0">
                <a:solidFill>
                  <a:srgbClr val="FF0000"/>
                </a:solidFill>
                <a:latin typeface="Times New Roman" panose="02020603050405020304" pitchFamily="18" charset="0"/>
                <a:cs typeface="Times New Roman" panose="02020603050405020304" pitchFamily="18" charset="0"/>
              </a:rPr>
              <a:t>ới, một nhà nhân đạo chủ nghĩa lớn.</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62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3"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381004" y="248494"/>
            <a:ext cx="5392977" cy="1072353"/>
          </a:xfrm>
          <a:prstGeom prst="rect">
            <a:avLst/>
          </a:prstGeom>
        </p:spPr>
        <p:txBody>
          <a:bodyPr wrap="square" lIns="86581" tIns="43311" rIns="86581" bIns="43311">
            <a:spAutoFit/>
          </a:bodyPr>
          <a:lstStyle/>
          <a:p>
            <a:pPr algn="just" defTabSz="865812" fontAlgn="base">
              <a:spcBef>
                <a:spcPct val="0"/>
              </a:spcBef>
              <a:spcAft>
                <a:spcPct val="0"/>
              </a:spcAft>
            </a:pPr>
            <a:r>
              <a:rPr lang="en-US" sz="3200" b="1" i="1" dirty="0">
                <a:solidFill>
                  <a:srgbClr val="FF0000"/>
                </a:solidFill>
                <a:latin typeface="Times New Roman" pitchFamily="18" charset="0"/>
                <a:ea typeface="宋体" panose="02010600030101010101" pitchFamily="2" charset="-122"/>
                <a:cs typeface="Times New Roman" pitchFamily="18" charset="0"/>
              </a:rPr>
              <a:t>b. </a:t>
            </a:r>
            <a:r>
              <a:rPr lang="en-US" sz="3200" b="1" i="1" dirty="0" err="1">
                <a:solidFill>
                  <a:srgbClr val="FF0000"/>
                </a:solidFill>
                <a:latin typeface="Times New Roman" pitchFamily="18" charset="0"/>
                <a:ea typeface="宋体" panose="02010600030101010101" pitchFamily="2" charset="-122"/>
                <a:cs typeface="Times New Roman" pitchFamily="18" charset="0"/>
              </a:rPr>
              <a:t>Tác</a:t>
            </a:r>
            <a:r>
              <a:rPr lang="en-US" sz="3200" b="1" i="1" dirty="0">
                <a:solidFill>
                  <a:srgbClr val="FF0000"/>
                </a:solidFill>
                <a:latin typeface="Times New Roman" pitchFamily="18" charset="0"/>
                <a:ea typeface="宋体" panose="02010600030101010101" pitchFamily="2" charset="-122"/>
                <a:cs typeface="Times New Roman" pitchFamily="18" charset="0"/>
              </a:rPr>
              <a:t> </a:t>
            </a:r>
            <a:r>
              <a:rPr lang="en-US" sz="3200" b="1" i="1" dirty="0" err="1">
                <a:solidFill>
                  <a:srgbClr val="FF0000"/>
                </a:solidFill>
                <a:latin typeface="Times New Roman" pitchFamily="18" charset="0"/>
                <a:ea typeface="宋体" panose="02010600030101010101" pitchFamily="2" charset="-122"/>
                <a:cs typeface="Times New Roman" pitchFamily="18" charset="0"/>
              </a:rPr>
              <a:t>phẩm</a:t>
            </a:r>
            <a:endParaRPr lang="en-US" sz="3200" b="1" i="1" dirty="0">
              <a:solidFill>
                <a:srgbClr val="FF0000"/>
              </a:solidFill>
              <a:latin typeface="Times New Roman" pitchFamily="18" charset="0"/>
              <a:ea typeface="宋体" panose="02010600030101010101" pitchFamily="2" charset="-122"/>
              <a:cs typeface="Times New Roman" pitchFamily="18" charset="0"/>
            </a:endParaRPr>
          </a:p>
          <a:p>
            <a:pPr algn="just" defTabSz="865812" fontAlgn="base">
              <a:spcBef>
                <a:spcPct val="0"/>
              </a:spcBef>
              <a:spcAft>
                <a:spcPct val="0"/>
              </a:spcAft>
            </a:pPr>
            <a:r>
              <a:rPr lang="en-US" sz="3200" b="1" i="1" dirty="0">
                <a:solidFill>
                  <a:srgbClr val="FF0000"/>
                </a:solidFill>
                <a:latin typeface="Times New Roman" pitchFamily="18" charset="0"/>
                <a:ea typeface="宋体" panose="02010600030101010101" pitchFamily="2" charset="-122"/>
                <a:cs typeface="Times New Roman" pitchFamily="18" charset="0"/>
              </a:rPr>
              <a:t>* </a:t>
            </a:r>
            <a:r>
              <a:rPr lang="en-US" sz="3200" b="1" i="1" dirty="0" err="1">
                <a:solidFill>
                  <a:srgbClr val="FF0000"/>
                </a:solidFill>
                <a:latin typeface="Times New Roman" pitchFamily="18" charset="0"/>
                <a:ea typeface="宋体" panose="02010600030101010101" pitchFamily="2" charset="-122"/>
                <a:cs typeface="Times New Roman" pitchFamily="18" charset="0"/>
              </a:rPr>
              <a:t>Truyện</a:t>
            </a:r>
            <a:r>
              <a:rPr lang="en-US" sz="3200" b="1" i="1" dirty="0">
                <a:solidFill>
                  <a:srgbClr val="FF0000"/>
                </a:solidFill>
                <a:latin typeface="Times New Roman" pitchFamily="18" charset="0"/>
                <a:ea typeface="宋体" panose="02010600030101010101" pitchFamily="2" charset="-122"/>
                <a:cs typeface="Times New Roman" pitchFamily="18" charset="0"/>
              </a:rPr>
              <a:t> </a:t>
            </a:r>
            <a:r>
              <a:rPr lang="en-US" sz="3200" b="1" i="1" dirty="0" err="1">
                <a:solidFill>
                  <a:srgbClr val="FF0000"/>
                </a:solidFill>
                <a:latin typeface="Times New Roman" pitchFamily="18" charset="0"/>
                <a:ea typeface="宋体" panose="02010600030101010101" pitchFamily="2" charset="-122"/>
                <a:cs typeface="Times New Roman" pitchFamily="18" charset="0"/>
              </a:rPr>
              <a:t>Kiều</a:t>
            </a:r>
            <a:endParaRPr lang="vi-VN" sz="3200" b="1" i="1" dirty="0">
              <a:solidFill>
                <a:srgbClr val="FF0000"/>
              </a:solidFill>
              <a:latin typeface="Times New Roman"/>
              <a:ea typeface="宋体" panose="02010600030101010101" pitchFamily="2" charset="-122"/>
            </a:endParaRPr>
          </a:p>
        </p:txBody>
      </p:sp>
      <p:sp>
        <p:nvSpPr>
          <p:cNvPr id="2" name="Rectangle 1">
            <a:extLst>
              <a:ext uri="{FF2B5EF4-FFF2-40B4-BE49-F238E27FC236}">
                <a16:creationId xmlns:a16="http://schemas.microsoft.com/office/drawing/2014/main" id="{093A6401-3156-4AC5-B661-1232DFD637D4}"/>
              </a:ext>
            </a:extLst>
          </p:cNvPr>
          <p:cNvSpPr/>
          <p:nvPr/>
        </p:nvSpPr>
        <p:spPr>
          <a:xfrm>
            <a:off x="4718674" y="1484435"/>
            <a:ext cx="6966410" cy="5024773"/>
          </a:xfrm>
          <a:prstGeom prst="rect">
            <a:avLst/>
          </a:prstGeom>
        </p:spPr>
        <p:txBody>
          <a:bodyPr wrap="square">
            <a:spAutoFit/>
          </a:bodyPr>
          <a:lstStyle/>
          <a:p>
            <a:pPr marL="342900" lvl="0" indent="-342900" algn="just">
              <a:lnSpc>
                <a:spcPct val="112000"/>
              </a:lnSpc>
              <a:spcAft>
                <a:spcPts val="0"/>
              </a:spcAft>
              <a:buClr>
                <a:srgbClr val="231F20"/>
              </a:buClr>
              <a:buSzPts val="1200"/>
              <a:buFont typeface="Symbol" panose="05050102010706020507" pitchFamily="18" charset="2"/>
              <a:buChar char="-"/>
              <a:tabLst>
                <a:tab pos="3088640" algn="l"/>
              </a:tabLst>
            </a:pPr>
            <a:r>
              <a:rPr lang="vi-VN" sz="2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Nguồn gốc cốt truyện</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sáng tạo dựa trên tiểu thuyết </a:t>
            </a:r>
            <a:r>
              <a:rPr lang="vi-VN"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Kim Vân Kiều truyện</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của Thanh Tâm Tài Nhân.</a:t>
            </a:r>
            <a:endPar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2000"/>
              </a:lnSpc>
              <a:spcAft>
                <a:spcPts val="0"/>
              </a:spcAft>
              <a:buClr>
                <a:srgbClr val="231F20"/>
              </a:buClr>
              <a:buSzPts val="1200"/>
              <a:buFont typeface="Symbol" panose="05050102010706020507" pitchFamily="18" charset="2"/>
              <a:buChar char="-"/>
              <a:tabLst>
                <a:tab pos="3086100" algn="l"/>
              </a:tabLst>
            </a:pPr>
            <a:r>
              <a:rPr lang="vi-VN" sz="2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Ngôn ngữ, thể loại</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viết bằng chữ Nôm, theo thể loại truyện thơ Nôm.</a:t>
            </a:r>
            <a:endPar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2000"/>
              </a:lnSpc>
              <a:spcAft>
                <a:spcPts val="0"/>
              </a:spcAft>
              <a:buClr>
                <a:srgbClr val="231F20"/>
              </a:buClr>
              <a:buSzPts val="1200"/>
              <a:buFont typeface="Symbol" panose="05050102010706020507" pitchFamily="18" charset="2"/>
              <a:buChar char="-"/>
              <a:tabLst>
                <a:tab pos="3088640" algn="l"/>
              </a:tabLst>
            </a:pPr>
            <a:r>
              <a:rPr lang="vi-VN" sz="2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Cảm hứng</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xót thương cho số phận bi kịch của người phụ nữ, khẳng định vẻ đẹp và giá trị của con người, trân trọng khát vọng chính đáng của họ, tố cáo thực trạng xã hội bất công, ngang trái.</a:t>
            </a:r>
            <a:endPar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2000"/>
              </a:lnSpc>
              <a:spcAft>
                <a:spcPts val="0"/>
              </a:spcAft>
              <a:buClr>
                <a:srgbClr val="231F20"/>
              </a:buClr>
              <a:buSzPts val="1200"/>
              <a:buFont typeface="Symbol" panose="05050102010706020507" pitchFamily="18" charset="2"/>
              <a:buChar char="-"/>
              <a:tabLst>
                <a:tab pos="3088640" algn="l"/>
              </a:tabLst>
            </a:pPr>
            <a:r>
              <a:rPr lang="vi-VN" sz="2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Giá trị</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nổi bật về nội dung là giá trị nhân đạo và giá trị hiện thực; nổi bật về hình thức là nghệ thuật xây dựng nhân vật, sử dụng ngôn ngữ và thể thơ, tổ chức cốt truyện,...</a:t>
            </a:r>
            <a:endPar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048D3A27-E438-42C8-9B9A-DE7964D59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7" y="76113"/>
            <a:ext cx="4512297" cy="669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55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fontScheme name="自定义 9">
      <a:majorFont>
        <a:latin typeface="Arial"/>
        <a:ea typeface="方正舒体"/>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325</TotalTime>
  <Words>2148</Words>
  <Application>Microsoft Office PowerPoint</Application>
  <PresentationFormat>Widescreen</PresentationFormat>
  <Paragraphs>249</Paragraphs>
  <Slides>34</Slides>
  <Notes>31</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34</vt:i4>
      </vt:variant>
    </vt:vector>
  </HeadingPairs>
  <TitlesOfParts>
    <vt:vector size="50" baseType="lpstr">
      <vt:lpstr>宋体</vt:lpstr>
      <vt:lpstr>Arial</vt:lpstr>
      <vt:lpstr>Calibri</vt:lpstr>
      <vt:lpstr>Calibri Light</vt:lpstr>
      <vt:lpstr>等线</vt:lpstr>
      <vt:lpstr>Symbol</vt:lpstr>
      <vt:lpstr>Tahoma</vt:lpstr>
      <vt:lpstr>Times New Roman</vt:lpstr>
      <vt:lpstr>Wingdings</vt:lpstr>
      <vt:lpstr>幼圆</vt:lpstr>
      <vt:lpstr>印品黑体</vt:lpstr>
      <vt:lpstr>Office Theme</vt:lpstr>
      <vt:lpstr>2_Office Theme</vt:lpstr>
      <vt:lpstr>1_Office Theme</vt:lpstr>
      <vt:lpstr>3_Office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DELL</cp:lastModifiedBy>
  <cp:revision>75</cp:revision>
  <dcterms:created xsi:type="dcterms:W3CDTF">2024-06-06T12:37:47Z</dcterms:created>
  <dcterms:modified xsi:type="dcterms:W3CDTF">2024-08-18T13:06:47Z</dcterms:modified>
</cp:coreProperties>
</file>