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50" r:id="rId4"/>
    <p:sldMasterId id="2147483850" r:id="rId5"/>
    <p:sldMasterId id="2147483885" r:id="rId6"/>
    <p:sldMasterId id="2147483887" r:id="rId7"/>
  </p:sldMasterIdLst>
  <p:notesMasterIdLst>
    <p:notesMasterId r:id="rId33"/>
  </p:notesMasterIdLst>
  <p:sldIdLst>
    <p:sldId id="931" r:id="rId8"/>
    <p:sldId id="916" r:id="rId9"/>
    <p:sldId id="843" r:id="rId10"/>
    <p:sldId id="917" r:id="rId11"/>
    <p:sldId id="846" r:id="rId12"/>
    <p:sldId id="921" r:id="rId13"/>
    <p:sldId id="919" r:id="rId14"/>
    <p:sldId id="925" r:id="rId15"/>
    <p:sldId id="893" r:id="rId16"/>
    <p:sldId id="926" r:id="rId17"/>
    <p:sldId id="927" r:id="rId18"/>
    <p:sldId id="932" r:id="rId19"/>
    <p:sldId id="929" r:id="rId20"/>
    <p:sldId id="928" r:id="rId21"/>
    <p:sldId id="930" r:id="rId22"/>
    <p:sldId id="933" r:id="rId23"/>
    <p:sldId id="903" r:id="rId24"/>
    <p:sldId id="889" r:id="rId25"/>
    <p:sldId id="878" r:id="rId26"/>
    <p:sldId id="314" r:id="rId27"/>
    <p:sldId id="890" r:id="rId28"/>
    <p:sldId id="885" r:id="rId29"/>
    <p:sldId id="913" r:id="rId30"/>
    <p:sldId id="912" r:id="rId31"/>
    <p:sldId id="884" r:id="rId32"/>
  </p:sldIdLst>
  <p:sldSz cx="12190413" cy="6859588"/>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931EAF7-9330-4F50-8550-AD1592290412}">
          <p14:sldIdLst>
            <p14:sldId id="931"/>
            <p14:sldId id="916"/>
            <p14:sldId id="843"/>
            <p14:sldId id="917"/>
            <p14:sldId id="846"/>
            <p14:sldId id="921"/>
            <p14:sldId id="919"/>
            <p14:sldId id="925"/>
            <p14:sldId id="893"/>
            <p14:sldId id="926"/>
            <p14:sldId id="927"/>
            <p14:sldId id="932"/>
            <p14:sldId id="929"/>
            <p14:sldId id="928"/>
            <p14:sldId id="930"/>
            <p14:sldId id="933"/>
            <p14:sldId id="903"/>
            <p14:sldId id="889"/>
            <p14:sldId id="878"/>
            <p14:sldId id="314"/>
            <p14:sldId id="890"/>
            <p14:sldId id="885"/>
            <p14:sldId id="913"/>
            <p14:sldId id="912"/>
            <p14:sldId id="884"/>
          </p14:sldIdLst>
        </p14:section>
        <p14:section name="Untitled Section" id="{7085349A-9836-4DA8-A350-49AA397D8000}">
          <p14:sldIdLst/>
        </p14:section>
      </p14:sectionLst>
    </p:ex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8AAB"/>
    <a:srgbClr val="31709C"/>
    <a:srgbClr val="418765"/>
    <a:srgbClr val="3296A8"/>
    <a:srgbClr val="7697B3"/>
    <a:srgbClr val="6FA094"/>
    <a:srgbClr val="94BCB4"/>
    <a:srgbClr val="59503C"/>
    <a:srgbClr val="1FBCE4"/>
    <a:srgbClr val="C026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778" autoAdjust="0"/>
  </p:normalViewPr>
  <p:slideViewPr>
    <p:cSldViewPr snapToGrid="0" showGuides="1">
      <p:cViewPr varScale="1">
        <p:scale>
          <a:sx n="81" d="100"/>
          <a:sy n="81" d="100"/>
        </p:scale>
        <p:origin x="91" y="82"/>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pPr/>
              <a:t>2024/10/8</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pPr/>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7"/>
        <p:cNvGrpSpPr/>
        <p:nvPr/>
      </p:nvGrpSpPr>
      <p:grpSpPr>
        <a:xfrm>
          <a:off x="0" y="0"/>
          <a:ext cx="0" cy="0"/>
          <a:chOff x="0" y="0"/>
          <a:chExt cx="0" cy="0"/>
        </a:xfrm>
      </p:grpSpPr>
      <p:sp>
        <p:nvSpPr>
          <p:cNvPr id="2358" name="Google Shape;2358;g14748e9120c_0_125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9" name="Google Shape;2359;g14748e9120c_0_1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8284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en-US" altLang="zh-CN"/>
              <a:t>Click to edit Master title style</a:t>
            </a:r>
            <a:endParaRPr lang="zh-CN" altLang="en-US"/>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036915558"/>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73770020"/>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292723526"/>
      </p:ext>
    </p:extLst>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8/10/2024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8/10/2024</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p:transition spd="slow" advClick="0">
    <p:push dir="u"/>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8/10/2024</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transition spd="slow" advClick="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transition spd="slow" advClick="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10/8/2024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10/8/2024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idx="1"/>
          </p:nvPr>
        </p:nvSpPr>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875678660"/>
      </p:ext>
    </p:extLst>
  </p:cSld>
  <p:clrMapOvr>
    <a:masterClrMapping/>
  </p:clrMapOvr>
  <p:transition spd="slow" advClick="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10/8/2024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10/8/2024</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10/8/2024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10/8/2024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transition spd="slow" advClick="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transition spd="slow" advClick="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transition spd="slow" advClick="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79"/>
        <p:cNvGrpSpPr/>
        <p:nvPr/>
      </p:nvGrpSpPr>
      <p:grpSpPr>
        <a:xfrm>
          <a:off x="0" y="0"/>
          <a:ext cx="0" cy="0"/>
          <a:chOff x="0" y="0"/>
          <a:chExt cx="0" cy="0"/>
        </a:xfrm>
      </p:grpSpPr>
      <p:sp>
        <p:nvSpPr>
          <p:cNvPr id="280" name="Google Shape;280;p30"/>
          <p:cNvSpPr txBox="1">
            <a:spLocks noGrp="1"/>
          </p:cNvSpPr>
          <p:nvPr>
            <p:ph type="subTitle" idx="1"/>
          </p:nvPr>
        </p:nvSpPr>
        <p:spPr>
          <a:xfrm>
            <a:off x="1273826" y="2556703"/>
            <a:ext cx="3485546" cy="637748"/>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1" name="Google Shape;281;p30"/>
          <p:cNvSpPr txBox="1">
            <a:spLocks noGrp="1"/>
          </p:cNvSpPr>
          <p:nvPr>
            <p:ph type="subTitle" idx="2"/>
          </p:nvPr>
        </p:nvSpPr>
        <p:spPr>
          <a:xfrm>
            <a:off x="1273826" y="2062178"/>
            <a:ext cx="3485546" cy="494514"/>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200"/>
              <a:buFont typeface="Space Mono"/>
              <a:buNone/>
              <a:defRPr sz="2933">
                <a:latin typeface="Space Mono"/>
                <a:ea typeface="Space Mono"/>
                <a:cs typeface="Space Mono"/>
                <a:sym typeface="Space Mono"/>
              </a:defRPr>
            </a:lvl1pPr>
            <a:lvl2pPr lvl="1" algn="ctr" rtl="0">
              <a:lnSpc>
                <a:spcPct val="100000"/>
              </a:lnSpc>
              <a:spcBef>
                <a:spcPts val="0"/>
              </a:spcBef>
              <a:spcAft>
                <a:spcPts val="0"/>
              </a:spcAft>
              <a:buSzPts val="2200"/>
              <a:buFont typeface="Space Mono"/>
              <a:buNone/>
              <a:defRPr sz="2933">
                <a:latin typeface="Space Mono"/>
                <a:ea typeface="Space Mono"/>
                <a:cs typeface="Space Mono"/>
                <a:sym typeface="Space Mono"/>
              </a:defRPr>
            </a:lvl2pPr>
            <a:lvl3pPr lvl="2" algn="ctr" rtl="0">
              <a:lnSpc>
                <a:spcPct val="100000"/>
              </a:lnSpc>
              <a:spcBef>
                <a:spcPts val="0"/>
              </a:spcBef>
              <a:spcAft>
                <a:spcPts val="0"/>
              </a:spcAft>
              <a:buSzPts val="2200"/>
              <a:buFont typeface="Space Mono"/>
              <a:buNone/>
              <a:defRPr sz="2933">
                <a:latin typeface="Space Mono"/>
                <a:ea typeface="Space Mono"/>
                <a:cs typeface="Space Mono"/>
                <a:sym typeface="Space Mono"/>
              </a:defRPr>
            </a:lvl3pPr>
            <a:lvl4pPr lvl="3" algn="ctr" rtl="0">
              <a:lnSpc>
                <a:spcPct val="100000"/>
              </a:lnSpc>
              <a:spcBef>
                <a:spcPts val="0"/>
              </a:spcBef>
              <a:spcAft>
                <a:spcPts val="0"/>
              </a:spcAft>
              <a:buSzPts val="2200"/>
              <a:buFont typeface="Space Mono"/>
              <a:buNone/>
              <a:defRPr sz="2933">
                <a:latin typeface="Space Mono"/>
                <a:ea typeface="Space Mono"/>
                <a:cs typeface="Space Mono"/>
                <a:sym typeface="Space Mono"/>
              </a:defRPr>
            </a:lvl4pPr>
            <a:lvl5pPr lvl="4" algn="ctr" rtl="0">
              <a:lnSpc>
                <a:spcPct val="100000"/>
              </a:lnSpc>
              <a:spcBef>
                <a:spcPts val="0"/>
              </a:spcBef>
              <a:spcAft>
                <a:spcPts val="0"/>
              </a:spcAft>
              <a:buSzPts val="2200"/>
              <a:buFont typeface="Space Mono"/>
              <a:buNone/>
              <a:defRPr sz="2933">
                <a:latin typeface="Space Mono"/>
                <a:ea typeface="Space Mono"/>
                <a:cs typeface="Space Mono"/>
                <a:sym typeface="Space Mono"/>
              </a:defRPr>
            </a:lvl5pPr>
            <a:lvl6pPr lvl="5" algn="ctr" rtl="0">
              <a:lnSpc>
                <a:spcPct val="100000"/>
              </a:lnSpc>
              <a:spcBef>
                <a:spcPts val="0"/>
              </a:spcBef>
              <a:spcAft>
                <a:spcPts val="0"/>
              </a:spcAft>
              <a:buSzPts val="2200"/>
              <a:buFont typeface="Space Mono"/>
              <a:buNone/>
              <a:defRPr sz="2933">
                <a:latin typeface="Space Mono"/>
                <a:ea typeface="Space Mono"/>
                <a:cs typeface="Space Mono"/>
                <a:sym typeface="Space Mono"/>
              </a:defRPr>
            </a:lvl6pPr>
            <a:lvl7pPr lvl="6" algn="ctr" rtl="0">
              <a:lnSpc>
                <a:spcPct val="100000"/>
              </a:lnSpc>
              <a:spcBef>
                <a:spcPts val="0"/>
              </a:spcBef>
              <a:spcAft>
                <a:spcPts val="0"/>
              </a:spcAft>
              <a:buSzPts val="2200"/>
              <a:buFont typeface="Space Mono"/>
              <a:buNone/>
              <a:defRPr sz="2933">
                <a:latin typeface="Space Mono"/>
                <a:ea typeface="Space Mono"/>
                <a:cs typeface="Space Mono"/>
                <a:sym typeface="Space Mono"/>
              </a:defRPr>
            </a:lvl7pPr>
            <a:lvl8pPr lvl="7" algn="ctr" rtl="0">
              <a:lnSpc>
                <a:spcPct val="100000"/>
              </a:lnSpc>
              <a:spcBef>
                <a:spcPts val="0"/>
              </a:spcBef>
              <a:spcAft>
                <a:spcPts val="0"/>
              </a:spcAft>
              <a:buSzPts val="2200"/>
              <a:buFont typeface="Space Mono"/>
              <a:buNone/>
              <a:defRPr sz="2933">
                <a:latin typeface="Space Mono"/>
                <a:ea typeface="Space Mono"/>
                <a:cs typeface="Space Mono"/>
                <a:sym typeface="Space Mono"/>
              </a:defRPr>
            </a:lvl8pPr>
            <a:lvl9pPr lvl="8" algn="ctr" rtl="0">
              <a:lnSpc>
                <a:spcPct val="100000"/>
              </a:lnSpc>
              <a:spcBef>
                <a:spcPts val="0"/>
              </a:spcBef>
              <a:spcAft>
                <a:spcPts val="0"/>
              </a:spcAft>
              <a:buSzPts val="2200"/>
              <a:buFont typeface="Space Mono"/>
              <a:buNone/>
              <a:defRPr sz="2933">
                <a:latin typeface="Space Mono"/>
                <a:ea typeface="Space Mono"/>
                <a:cs typeface="Space Mono"/>
                <a:sym typeface="Space Mono"/>
              </a:defRPr>
            </a:lvl9pPr>
          </a:lstStyle>
          <a:p>
            <a:endParaRPr/>
          </a:p>
        </p:txBody>
      </p:sp>
      <p:sp>
        <p:nvSpPr>
          <p:cNvPr id="282" name="Google Shape;282;p30"/>
          <p:cNvSpPr txBox="1">
            <a:spLocks noGrp="1"/>
          </p:cNvSpPr>
          <p:nvPr>
            <p:ph type="subTitle" idx="3"/>
          </p:nvPr>
        </p:nvSpPr>
        <p:spPr>
          <a:xfrm>
            <a:off x="7431041" y="4877829"/>
            <a:ext cx="3485546" cy="637748"/>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3" name="Google Shape;283;p30"/>
          <p:cNvSpPr txBox="1">
            <a:spLocks noGrp="1"/>
          </p:cNvSpPr>
          <p:nvPr>
            <p:ph type="subTitle" idx="4"/>
          </p:nvPr>
        </p:nvSpPr>
        <p:spPr>
          <a:xfrm flipH="1">
            <a:off x="7430746" y="4383308"/>
            <a:ext cx="3485546" cy="494514"/>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Font typeface="Space Mono"/>
              <a:buNone/>
              <a:defRPr sz="2933">
                <a:latin typeface="Space Mono"/>
                <a:ea typeface="Space Mono"/>
                <a:cs typeface="Space Mono"/>
                <a:sym typeface="Space Mono"/>
              </a:defRPr>
            </a:lvl1pPr>
            <a:lvl2pPr lvl="1" algn="ctr" rtl="0">
              <a:lnSpc>
                <a:spcPct val="100000"/>
              </a:lnSpc>
              <a:spcBef>
                <a:spcPts val="0"/>
              </a:spcBef>
              <a:spcAft>
                <a:spcPts val="0"/>
              </a:spcAft>
              <a:buSzPts val="2200"/>
              <a:buFont typeface="Space Mono"/>
              <a:buNone/>
              <a:defRPr sz="2933">
                <a:latin typeface="Space Mono"/>
                <a:ea typeface="Space Mono"/>
                <a:cs typeface="Space Mono"/>
                <a:sym typeface="Space Mono"/>
              </a:defRPr>
            </a:lvl2pPr>
            <a:lvl3pPr lvl="2" algn="ctr" rtl="0">
              <a:lnSpc>
                <a:spcPct val="100000"/>
              </a:lnSpc>
              <a:spcBef>
                <a:spcPts val="0"/>
              </a:spcBef>
              <a:spcAft>
                <a:spcPts val="0"/>
              </a:spcAft>
              <a:buSzPts val="2200"/>
              <a:buFont typeface="Space Mono"/>
              <a:buNone/>
              <a:defRPr sz="2933">
                <a:latin typeface="Space Mono"/>
                <a:ea typeface="Space Mono"/>
                <a:cs typeface="Space Mono"/>
                <a:sym typeface="Space Mono"/>
              </a:defRPr>
            </a:lvl3pPr>
            <a:lvl4pPr lvl="3" algn="ctr" rtl="0">
              <a:lnSpc>
                <a:spcPct val="100000"/>
              </a:lnSpc>
              <a:spcBef>
                <a:spcPts val="0"/>
              </a:spcBef>
              <a:spcAft>
                <a:spcPts val="0"/>
              </a:spcAft>
              <a:buSzPts val="2200"/>
              <a:buFont typeface="Space Mono"/>
              <a:buNone/>
              <a:defRPr sz="2933">
                <a:latin typeface="Space Mono"/>
                <a:ea typeface="Space Mono"/>
                <a:cs typeface="Space Mono"/>
                <a:sym typeface="Space Mono"/>
              </a:defRPr>
            </a:lvl4pPr>
            <a:lvl5pPr lvl="4" algn="ctr" rtl="0">
              <a:lnSpc>
                <a:spcPct val="100000"/>
              </a:lnSpc>
              <a:spcBef>
                <a:spcPts val="0"/>
              </a:spcBef>
              <a:spcAft>
                <a:spcPts val="0"/>
              </a:spcAft>
              <a:buSzPts val="2200"/>
              <a:buFont typeface="Space Mono"/>
              <a:buNone/>
              <a:defRPr sz="2933">
                <a:latin typeface="Space Mono"/>
                <a:ea typeface="Space Mono"/>
                <a:cs typeface="Space Mono"/>
                <a:sym typeface="Space Mono"/>
              </a:defRPr>
            </a:lvl5pPr>
            <a:lvl6pPr lvl="5" algn="ctr" rtl="0">
              <a:lnSpc>
                <a:spcPct val="100000"/>
              </a:lnSpc>
              <a:spcBef>
                <a:spcPts val="0"/>
              </a:spcBef>
              <a:spcAft>
                <a:spcPts val="0"/>
              </a:spcAft>
              <a:buSzPts val="2200"/>
              <a:buFont typeface="Space Mono"/>
              <a:buNone/>
              <a:defRPr sz="2933">
                <a:latin typeface="Space Mono"/>
                <a:ea typeface="Space Mono"/>
                <a:cs typeface="Space Mono"/>
                <a:sym typeface="Space Mono"/>
              </a:defRPr>
            </a:lvl6pPr>
            <a:lvl7pPr lvl="6" algn="ctr" rtl="0">
              <a:lnSpc>
                <a:spcPct val="100000"/>
              </a:lnSpc>
              <a:spcBef>
                <a:spcPts val="0"/>
              </a:spcBef>
              <a:spcAft>
                <a:spcPts val="0"/>
              </a:spcAft>
              <a:buSzPts val="2200"/>
              <a:buFont typeface="Space Mono"/>
              <a:buNone/>
              <a:defRPr sz="2933">
                <a:latin typeface="Space Mono"/>
                <a:ea typeface="Space Mono"/>
                <a:cs typeface="Space Mono"/>
                <a:sym typeface="Space Mono"/>
              </a:defRPr>
            </a:lvl7pPr>
            <a:lvl8pPr lvl="7" algn="ctr" rtl="0">
              <a:lnSpc>
                <a:spcPct val="100000"/>
              </a:lnSpc>
              <a:spcBef>
                <a:spcPts val="0"/>
              </a:spcBef>
              <a:spcAft>
                <a:spcPts val="0"/>
              </a:spcAft>
              <a:buSzPts val="2200"/>
              <a:buFont typeface="Space Mono"/>
              <a:buNone/>
              <a:defRPr sz="2933">
                <a:latin typeface="Space Mono"/>
                <a:ea typeface="Space Mono"/>
                <a:cs typeface="Space Mono"/>
                <a:sym typeface="Space Mono"/>
              </a:defRPr>
            </a:lvl8pPr>
            <a:lvl9pPr lvl="8" algn="ctr" rtl="0">
              <a:lnSpc>
                <a:spcPct val="100000"/>
              </a:lnSpc>
              <a:spcBef>
                <a:spcPts val="0"/>
              </a:spcBef>
              <a:spcAft>
                <a:spcPts val="0"/>
              </a:spcAft>
              <a:buSzPts val="2200"/>
              <a:buFont typeface="Space Mono"/>
              <a:buNone/>
              <a:defRPr sz="2933">
                <a:latin typeface="Space Mono"/>
                <a:ea typeface="Space Mono"/>
                <a:cs typeface="Space Mono"/>
                <a:sym typeface="Space Mono"/>
              </a:defRPr>
            </a:lvl9pPr>
          </a:lstStyle>
          <a:p>
            <a:endParaRPr/>
          </a:p>
        </p:txBody>
      </p:sp>
      <p:sp>
        <p:nvSpPr>
          <p:cNvPr id="284" name="Google Shape;284;p30"/>
          <p:cNvSpPr txBox="1">
            <a:spLocks noGrp="1"/>
          </p:cNvSpPr>
          <p:nvPr>
            <p:ph type="title"/>
          </p:nvPr>
        </p:nvSpPr>
        <p:spPr>
          <a:xfrm>
            <a:off x="950843" y="719500"/>
            <a:ext cx="10288661" cy="817389"/>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pace Mono"/>
              <a:buNone/>
              <a:defRPr sz="4000">
                <a:solidFill>
                  <a:schemeClr val="dk1"/>
                </a:solidFill>
                <a:latin typeface="Space Mono"/>
                <a:ea typeface="Space Mono"/>
                <a:cs typeface="Space Mono"/>
                <a:sym typeface="Space Mono"/>
              </a:defRPr>
            </a:lvl1pPr>
            <a:lvl2pPr lvl="1" rtl="0">
              <a:spcBef>
                <a:spcPts val="0"/>
              </a:spcBef>
              <a:spcAft>
                <a:spcPts val="0"/>
              </a:spcAft>
              <a:buClr>
                <a:schemeClr val="dk1"/>
              </a:buClr>
              <a:buSzPts val="3000"/>
              <a:buNone/>
              <a:defRPr sz="4000">
                <a:solidFill>
                  <a:schemeClr val="dk1"/>
                </a:solidFill>
              </a:defRPr>
            </a:lvl2pPr>
            <a:lvl3pPr lvl="2" rtl="0">
              <a:spcBef>
                <a:spcPts val="0"/>
              </a:spcBef>
              <a:spcAft>
                <a:spcPts val="0"/>
              </a:spcAft>
              <a:buClr>
                <a:schemeClr val="dk1"/>
              </a:buClr>
              <a:buSzPts val="3000"/>
              <a:buNone/>
              <a:defRPr sz="4000">
                <a:solidFill>
                  <a:schemeClr val="dk1"/>
                </a:solidFill>
              </a:defRPr>
            </a:lvl3pPr>
            <a:lvl4pPr lvl="3" rtl="0">
              <a:spcBef>
                <a:spcPts val="0"/>
              </a:spcBef>
              <a:spcAft>
                <a:spcPts val="0"/>
              </a:spcAft>
              <a:buClr>
                <a:schemeClr val="dk1"/>
              </a:buClr>
              <a:buSzPts val="3000"/>
              <a:buNone/>
              <a:defRPr sz="4000">
                <a:solidFill>
                  <a:schemeClr val="dk1"/>
                </a:solidFill>
              </a:defRPr>
            </a:lvl4pPr>
            <a:lvl5pPr lvl="4" rtl="0">
              <a:spcBef>
                <a:spcPts val="0"/>
              </a:spcBef>
              <a:spcAft>
                <a:spcPts val="0"/>
              </a:spcAft>
              <a:buClr>
                <a:schemeClr val="dk1"/>
              </a:buClr>
              <a:buSzPts val="3000"/>
              <a:buNone/>
              <a:defRPr sz="4000">
                <a:solidFill>
                  <a:schemeClr val="dk1"/>
                </a:solidFill>
              </a:defRPr>
            </a:lvl5pPr>
            <a:lvl6pPr lvl="5" rtl="0">
              <a:spcBef>
                <a:spcPts val="0"/>
              </a:spcBef>
              <a:spcAft>
                <a:spcPts val="0"/>
              </a:spcAft>
              <a:buClr>
                <a:schemeClr val="dk1"/>
              </a:buClr>
              <a:buSzPts val="3000"/>
              <a:buNone/>
              <a:defRPr sz="4000">
                <a:solidFill>
                  <a:schemeClr val="dk1"/>
                </a:solidFill>
              </a:defRPr>
            </a:lvl6pPr>
            <a:lvl7pPr lvl="6" rtl="0">
              <a:spcBef>
                <a:spcPts val="0"/>
              </a:spcBef>
              <a:spcAft>
                <a:spcPts val="0"/>
              </a:spcAft>
              <a:buClr>
                <a:schemeClr val="dk1"/>
              </a:buClr>
              <a:buSzPts val="3000"/>
              <a:buNone/>
              <a:defRPr sz="4000">
                <a:solidFill>
                  <a:schemeClr val="dk1"/>
                </a:solidFill>
              </a:defRPr>
            </a:lvl7pPr>
            <a:lvl8pPr lvl="7" rtl="0">
              <a:spcBef>
                <a:spcPts val="0"/>
              </a:spcBef>
              <a:spcAft>
                <a:spcPts val="0"/>
              </a:spcAft>
              <a:buClr>
                <a:schemeClr val="dk1"/>
              </a:buClr>
              <a:buSzPts val="3000"/>
              <a:buNone/>
              <a:defRPr sz="4000">
                <a:solidFill>
                  <a:schemeClr val="dk1"/>
                </a:solidFill>
              </a:defRPr>
            </a:lvl8pPr>
            <a:lvl9pPr lvl="8" rtl="0">
              <a:spcBef>
                <a:spcPts val="0"/>
              </a:spcBef>
              <a:spcAft>
                <a:spcPts val="0"/>
              </a:spcAft>
              <a:buClr>
                <a:schemeClr val="dk1"/>
              </a:buClr>
              <a:buSzPts val="3000"/>
              <a:buNone/>
              <a:defRPr sz="4000">
                <a:solidFill>
                  <a:schemeClr val="dk1"/>
                </a:solidFill>
              </a:defRPr>
            </a:lvl9pPr>
          </a:lstStyle>
          <a:p>
            <a:endParaRPr/>
          </a:p>
        </p:txBody>
      </p:sp>
    </p:spTree>
    <p:extLst>
      <p:ext uri="{BB962C8B-B14F-4D97-AF65-F5344CB8AC3E}">
        <p14:creationId xmlns:p14="http://schemas.microsoft.com/office/powerpoint/2010/main" val="2056363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3"/>
            <a:ext cx="9142810" cy="2388153"/>
          </a:xfr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57DB44D-C359-4F82-A016-B655B2D842D1}" type="datetimeFigureOut">
              <a:rPr lang="zh-CN" altLang="en-US" smtClean="0"/>
              <a:pPr/>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4C996D-C3F6-4A7E-9B4F-58AFC8F5B540}" type="slidenum">
              <a:rPr lang="zh-CN" altLang="en-US" smtClean="0"/>
              <a:pPr/>
              <a:t>‹#›</a:t>
            </a:fld>
            <a:endParaRPr lang="zh-CN" altLang="en-US"/>
          </a:p>
        </p:txBody>
      </p:sp>
    </p:spTree>
    <p:extLst>
      <p:ext uri="{BB962C8B-B14F-4D97-AF65-F5344CB8AC3E}">
        <p14:creationId xmlns:p14="http://schemas.microsoft.com/office/powerpoint/2010/main" val="1283235065"/>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en-US" altLang="zh-CN"/>
              <a:t>Click to edit Master title style</a:t>
            </a:r>
            <a:endParaRPr lang="zh-CN" altLang="en-US"/>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Edit Master text styles</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568261975"/>
      </p:ext>
    </p:extLst>
  </p:cSld>
  <p:clrMapOvr>
    <a:masterClrMapping/>
  </p:clrMapOvr>
  <p:transition spd="slow" advClick="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A5E4C3"/>
        </a:solidFill>
        <a:effectLst/>
      </p:bgPr>
    </p:bg>
    <p:spTree>
      <p:nvGrpSpPr>
        <p:cNvPr id="1" name=""/>
        <p:cNvGrpSpPr/>
        <p:nvPr/>
      </p:nvGrpSpPr>
      <p:grpSpPr>
        <a:xfrm>
          <a:off x="0" y="0"/>
          <a:ext cx="0" cy="0"/>
          <a:chOff x="0" y="0"/>
          <a:chExt cx="0" cy="0"/>
        </a:xfrm>
      </p:grpSpPr>
      <p:sp>
        <p:nvSpPr>
          <p:cNvPr id="8" name="圆角矩形 7"/>
          <p:cNvSpPr/>
          <p:nvPr userDrawn="1"/>
        </p:nvSpPr>
        <p:spPr>
          <a:xfrm>
            <a:off x="547299" y="496050"/>
            <a:ext cx="11096450" cy="5866853"/>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descr="惊蛰2"/>
          <p:cNvPicPr>
            <a:picLocks noChangeAspect="1"/>
          </p:cNvPicPr>
          <p:nvPr userDrawn="1"/>
        </p:nvPicPr>
        <p:blipFill>
          <a:blip r:embed="rId2"/>
          <a:srcRect b="45467"/>
          <a:stretch>
            <a:fillRect/>
          </a:stretch>
        </p:blipFill>
        <p:spPr>
          <a:xfrm>
            <a:off x="0" y="5098960"/>
            <a:ext cx="12178984" cy="1760628"/>
          </a:xfrm>
          <a:prstGeom prst="rect">
            <a:avLst/>
          </a:prstGeom>
        </p:spPr>
      </p:pic>
    </p:spTree>
    <p:extLst>
      <p:ext uri="{BB962C8B-B14F-4D97-AF65-F5344CB8AC3E}">
        <p14:creationId xmlns:p14="http://schemas.microsoft.com/office/powerpoint/2010/main" val="1376848701"/>
      </p:ext>
    </p:extLst>
  </p:cSld>
  <p:clrMapOvr>
    <a:masterClrMapping/>
  </p:clrMapOvr>
  <p:transition spd="slow" advClick="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2" y="1710134"/>
            <a:ext cx="10514231" cy="2853398"/>
          </a:xfrm>
        </p:spPr>
        <p:txBody>
          <a:bodyPr anchor="b"/>
          <a:lstStyle>
            <a:lvl1pPr>
              <a:defRPr sz="5999"/>
            </a:lvl1pPr>
          </a:lstStyle>
          <a:p>
            <a:r>
              <a:rPr lang="zh-CN" altLang="en-US"/>
              <a:t>单击此处编辑母版标题样式</a:t>
            </a:r>
          </a:p>
        </p:txBody>
      </p:sp>
      <p:sp>
        <p:nvSpPr>
          <p:cNvPr id="3" name="文本占位符 2"/>
          <p:cNvSpPr>
            <a:spLocks noGrp="1"/>
          </p:cNvSpPr>
          <p:nvPr>
            <p:ph type="body" idx="1" hasCustomPrompt="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57DB44D-C359-4F82-A016-B655B2D842D1}" type="datetimeFigureOut">
              <a:rPr lang="zh-CN" altLang="en-US" smtClean="0"/>
              <a:pPr/>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4C996D-C3F6-4A7E-9B4F-58AFC8F5B540}" type="slidenum">
              <a:rPr lang="zh-CN" altLang="en-US" smtClean="0"/>
              <a:pPr/>
              <a:t>‹#›</a:t>
            </a:fld>
            <a:endParaRPr lang="zh-CN" altLang="en-US"/>
          </a:p>
        </p:txBody>
      </p:sp>
    </p:spTree>
    <p:extLst>
      <p:ext uri="{BB962C8B-B14F-4D97-AF65-F5344CB8AC3E}">
        <p14:creationId xmlns:p14="http://schemas.microsoft.com/office/powerpoint/2010/main" val="4276774540"/>
      </p:ext>
    </p:extLst>
  </p:cSld>
  <p:clrMapOvr>
    <a:masterClrMapping/>
  </p:clrMapOvr>
  <p:transition spd="slow" advClick="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57DB44D-C359-4F82-A016-B655B2D842D1}" type="datetimeFigureOut">
              <a:rPr lang="zh-CN" altLang="en-US" smtClean="0"/>
              <a:pPr/>
              <a:t>2024/10/8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4C996D-C3F6-4A7E-9B4F-58AFC8F5B540}" type="slidenum">
              <a:rPr lang="zh-CN" altLang="en-US" smtClean="0"/>
              <a:pPr/>
              <a:t>‹#›</a:t>
            </a:fld>
            <a:endParaRPr lang="zh-CN" altLang="en-US"/>
          </a:p>
        </p:txBody>
      </p:sp>
    </p:spTree>
    <p:extLst>
      <p:ext uri="{BB962C8B-B14F-4D97-AF65-F5344CB8AC3E}">
        <p14:creationId xmlns:p14="http://schemas.microsoft.com/office/powerpoint/2010/main" val="313497540"/>
      </p:ext>
    </p:extLst>
  </p:cSld>
  <p:clrMapOvr>
    <a:masterClrMapping/>
  </p:clrMapOvr>
  <p:transition spd="slow" advClick="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79" y="365210"/>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5"/>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7" y="2505655"/>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7DB44D-C359-4F82-A016-B655B2D842D1}" type="datetimeFigureOut">
              <a:rPr lang="zh-CN" altLang="en-US" smtClean="0"/>
              <a:pPr/>
              <a:t>2024/10/8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94C996D-C3F6-4A7E-9B4F-58AFC8F5B540}" type="slidenum">
              <a:rPr lang="zh-CN" altLang="en-US" smtClean="0"/>
              <a:pPr/>
              <a:t>‹#›</a:t>
            </a:fld>
            <a:endParaRPr lang="zh-CN" altLang="en-US"/>
          </a:p>
        </p:txBody>
      </p:sp>
    </p:spTree>
    <p:extLst>
      <p:ext uri="{BB962C8B-B14F-4D97-AF65-F5344CB8AC3E}">
        <p14:creationId xmlns:p14="http://schemas.microsoft.com/office/powerpoint/2010/main" val="1821476496"/>
      </p:ext>
    </p:extLst>
  </p:cSld>
  <p:clrMapOvr>
    <a:masterClrMapping/>
  </p:clrMapOvr>
  <p:transition spd="slow" advClick="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57DB44D-C359-4F82-A016-B655B2D842D1}" type="datetimeFigureOut">
              <a:rPr lang="zh-CN" altLang="en-US" smtClean="0"/>
              <a:pPr/>
              <a:t>2024/10/8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94C996D-C3F6-4A7E-9B4F-58AFC8F5B540}" type="slidenum">
              <a:rPr lang="zh-CN" altLang="en-US" smtClean="0"/>
              <a:pPr/>
              <a:t>‹#›</a:t>
            </a:fld>
            <a:endParaRPr lang="zh-CN" altLang="en-US"/>
          </a:p>
        </p:txBody>
      </p:sp>
    </p:spTree>
    <p:extLst>
      <p:ext uri="{BB962C8B-B14F-4D97-AF65-F5344CB8AC3E}">
        <p14:creationId xmlns:p14="http://schemas.microsoft.com/office/powerpoint/2010/main" val="3430307149"/>
      </p:ext>
    </p:extLst>
  </p:cSld>
  <p:clrMapOvr>
    <a:masterClrMapping/>
  </p:clrMapOvr>
  <p:transition spd="slow" advClick="0">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7DB44D-C359-4F82-A016-B655B2D842D1}" type="datetimeFigureOut">
              <a:rPr lang="zh-CN" altLang="en-US" smtClean="0"/>
              <a:pPr/>
              <a:t>2024/10/8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94C996D-C3F6-4A7E-9B4F-58AFC8F5B540}" type="slidenum">
              <a:rPr lang="zh-CN" altLang="en-US" smtClean="0"/>
              <a:pPr/>
              <a:t>‹#›</a:t>
            </a:fld>
            <a:endParaRPr lang="zh-CN" altLang="en-US"/>
          </a:p>
        </p:txBody>
      </p:sp>
    </p:spTree>
    <p:extLst>
      <p:ext uri="{BB962C8B-B14F-4D97-AF65-F5344CB8AC3E}">
        <p14:creationId xmlns:p14="http://schemas.microsoft.com/office/powerpoint/2010/main" val="4154434942"/>
      </p:ext>
    </p:extLst>
  </p:cSld>
  <p:clrMapOvr>
    <a:masterClrMapping/>
  </p:clrMapOvr>
  <p:transition spd="slow" advClick="0">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57DB44D-C359-4F82-A016-B655B2D842D1}" type="datetimeFigureOut">
              <a:rPr lang="zh-CN" altLang="en-US" smtClean="0"/>
              <a:pPr/>
              <a:t>2024/10/8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4C996D-C3F6-4A7E-9B4F-58AFC8F5B540}" type="slidenum">
              <a:rPr lang="zh-CN" altLang="en-US" smtClean="0"/>
              <a:pPr/>
              <a:t>‹#›</a:t>
            </a:fld>
            <a:endParaRPr lang="zh-CN" altLang="en-US"/>
          </a:p>
        </p:txBody>
      </p:sp>
    </p:spTree>
    <p:extLst>
      <p:ext uri="{BB962C8B-B14F-4D97-AF65-F5344CB8AC3E}">
        <p14:creationId xmlns:p14="http://schemas.microsoft.com/office/powerpoint/2010/main" val="1659952587"/>
      </p:ext>
    </p:extLst>
  </p:cSld>
  <p:clrMapOvr>
    <a:masterClrMapping/>
  </p:clrMapOvr>
  <p:transition spd="slow" advClick="0">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3" y="987654"/>
            <a:ext cx="6171397" cy="4874754"/>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zh-CN" altLang="en-US"/>
          </a:p>
        </p:txBody>
      </p:sp>
      <p:sp>
        <p:nvSpPr>
          <p:cNvPr id="4" name="文本占位符 3"/>
          <p:cNvSpPr>
            <a:spLocks noGrp="1"/>
          </p:cNvSpPr>
          <p:nvPr>
            <p:ph type="body" sz="half" idx="2" hasCustomPrompt="1"/>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57DB44D-C359-4F82-A016-B655B2D842D1}" type="datetimeFigureOut">
              <a:rPr lang="zh-CN" altLang="en-US" smtClean="0"/>
              <a:pPr/>
              <a:t>2024/10/8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4C996D-C3F6-4A7E-9B4F-58AFC8F5B540}" type="slidenum">
              <a:rPr lang="zh-CN" altLang="en-US" smtClean="0"/>
              <a:pPr/>
              <a:t>‹#›</a:t>
            </a:fld>
            <a:endParaRPr lang="zh-CN" altLang="en-US"/>
          </a:p>
        </p:txBody>
      </p:sp>
    </p:spTree>
    <p:extLst>
      <p:ext uri="{BB962C8B-B14F-4D97-AF65-F5344CB8AC3E}">
        <p14:creationId xmlns:p14="http://schemas.microsoft.com/office/powerpoint/2010/main" val="624800257"/>
      </p:ext>
    </p:extLst>
  </p:cSld>
  <p:clrMapOvr>
    <a:masterClrMapping/>
  </p:clrMapOvr>
  <p:transition spd="slow" advClick="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57DB44D-C359-4F82-A016-B655B2D842D1}" type="datetimeFigureOut">
              <a:rPr lang="zh-CN" altLang="en-US" smtClean="0"/>
              <a:pPr/>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4C996D-C3F6-4A7E-9B4F-58AFC8F5B540}" type="slidenum">
              <a:rPr lang="zh-CN" altLang="en-US" smtClean="0"/>
              <a:pPr/>
              <a:t>‹#›</a:t>
            </a:fld>
            <a:endParaRPr lang="zh-CN" altLang="en-US"/>
          </a:p>
        </p:txBody>
      </p:sp>
    </p:spTree>
    <p:extLst>
      <p:ext uri="{BB962C8B-B14F-4D97-AF65-F5344CB8AC3E}">
        <p14:creationId xmlns:p14="http://schemas.microsoft.com/office/powerpoint/2010/main" val="3431897146"/>
      </p:ext>
    </p:extLst>
  </p:cSld>
  <p:clrMapOvr>
    <a:masterClrMapping/>
  </p:clrMapOvr>
  <p:transition spd="slow" advClick="0">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1"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57DB44D-C359-4F82-A016-B655B2D842D1}" type="datetimeFigureOut">
              <a:rPr lang="zh-CN" altLang="en-US" smtClean="0"/>
              <a:pPr/>
              <a:t>2024/10/8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4C996D-C3F6-4A7E-9B4F-58AFC8F5B540}" type="slidenum">
              <a:rPr lang="zh-CN" altLang="en-US" smtClean="0"/>
              <a:pPr/>
              <a:t>‹#›</a:t>
            </a:fld>
            <a:endParaRPr lang="zh-CN" altLang="en-US"/>
          </a:p>
        </p:txBody>
      </p:sp>
    </p:spTree>
    <p:extLst>
      <p:ext uri="{BB962C8B-B14F-4D97-AF65-F5344CB8AC3E}">
        <p14:creationId xmlns:p14="http://schemas.microsoft.com/office/powerpoint/2010/main" val="4043405191"/>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838091" y="1826048"/>
            <a:ext cx="5180926" cy="4352346"/>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6171396" y="1826048"/>
            <a:ext cx="5180926" cy="4352346"/>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2024/10/8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828902318"/>
      </p:ext>
    </p:extLst>
  </p:cSld>
  <p:clrMapOvr>
    <a:masterClrMapping/>
  </p:clrMapOvr>
  <p:transition spd="slow" advClick="0">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2BBE00-2C35-4BAE-A600-77643E7F0AAA}"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84FB4-0B6D-4292-B187-469BA642FD07}" type="slidenum">
              <a:rPr lang="en-US" smtClean="0"/>
              <a:t>‹#›</a:t>
            </a:fld>
            <a:endParaRPr lang="en-US"/>
          </a:p>
        </p:txBody>
      </p:sp>
    </p:spTree>
    <p:extLst>
      <p:ext uri="{BB962C8B-B14F-4D97-AF65-F5344CB8AC3E}">
        <p14:creationId xmlns:p14="http://schemas.microsoft.com/office/powerpoint/2010/main" val="34110307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4"/>
        <p:cNvGrpSpPr/>
        <p:nvPr/>
      </p:nvGrpSpPr>
      <p:grpSpPr>
        <a:xfrm>
          <a:off x="0" y="0"/>
          <a:ext cx="0" cy="0"/>
          <a:chOff x="0" y="0"/>
          <a:chExt cx="0" cy="0"/>
        </a:xfrm>
      </p:grpSpPr>
      <p:sp>
        <p:nvSpPr>
          <p:cNvPr id="95" name="Google Shape;95;p3"/>
          <p:cNvSpPr/>
          <p:nvPr/>
        </p:nvSpPr>
        <p:spPr>
          <a:xfrm>
            <a:off x="1" y="5936575"/>
            <a:ext cx="12254838" cy="1504724"/>
          </a:xfrm>
          <a:custGeom>
            <a:avLst/>
            <a:gdLst/>
            <a:ahLst/>
            <a:cxnLst/>
            <a:rect l="l" t="t" r="r" b="b"/>
            <a:pathLst>
              <a:path w="266232" h="47169" extrusionOk="0">
                <a:moveTo>
                  <a:pt x="223116" y="1"/>
                </a:moveTo>
                <a:cubicBezTo>
                  <a:pt x="135800" y="1"/>
                  <a:pt x="76189" y="14851"/>
                  <a:pt x="1" y="22814"/>
                </a:cubicBezTo>
                <a:lnTo>
                  <a:pt x="1" y="42940"/>
                </a:lnTo>
                <a:cubicBezTo>
                  <a:pt x="34233" y="41087"/>
                  <a:pt x="68545" y="40162"/>
                  <a:pt x="102855" y="40162"/>
                </a:cubicBezTo>
                <a:cubicBezTo>
                  <a:pt x="157426" y="40162"/>
                  <a:pt x="211993" y="42502"/>
                  <a:pt x="266231" y="47169"/>
                </a:cubicBezTo>
                <a:lnTo>
                  <a:pt x="266231" y="1171"/>
                </a:lnTo>
                <a:cubicBezTo>
                  <a:pt x="251071" y="363"/>
                  <a:pt x="236756" y="1"/>
                  <a:pt x="223116" y="1"/>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00"/>
          </a:p>
        </p:txBody>
      </p:sp>
      <p:sp>
        <p:nvSpPr>
          <p:cNvPr id="96" name="Google Shape;96;p3"/>
          <p:cNvSpPr txBox="1">
            <a:spLocks noGrp="1"/>
          </p:cNvSpPr>
          <p:nvPr>
            <p:ph type="title"/>
          </p:nvPr>
        </p:nvSpPr>
        <p:spPr>
          <a:xfrm>
            <a:off x="950676" y="3138126"/>
            <a:ext cx="7292251" cy="1110257"/>
          </a:xfrm>
          <a:prstGeom prst="rect">
            <a:avLst/>
          </a:prstGeom>
        </p:spPr>
        <p:txBody>
          <a:bodyPr spcFirstLastPara="1" wrap="square" lIns="91425" tIns="91425" rIns="91425" bIns="91425" anchor="ctr" anchorCtr="0">
            <a:noAutofit/>
          </a:bodyPr>
          <a:lstStyle>
            <a:lvl1pPr lvl="0">
              <a:spcBef>
                <a:spcPts val="0"/>
              </a:spcBef>
              <a:spcAft>
                <a:spcPts val="0"/>
              </a:spcAft>
              <a:buClr>
                <a:srgbClr val="2A4849"/>
              </a:buClr>
              <a:buSzPts val="3600"/>
              <a:buNone/>
              <a:defRPr sz="9599">
                <a:solidFill>
                  <a:srgbClr val="2A4849"/>
                </a:solidFill>
              </a:defRPr>
            </a:lvl1pPr>
            <a:lvl2pPr lvl="1" algn="ctr">
              <a:spcBef>
                <a:spcPts val="0"/>
              </a:spcBef>
              <a:spcAft>
                <a:spcPts val="0"/>
              </a:spcAft>
              <a:buClr>
                <a:srgbClr val="2A4849"/>
              </a:buClr>
              <a:buSzPts val="3600"/>
              <a:buNone/>
              <a:defRPr sz="4800">
                <a:solidFill>
                  <a:srgbClr val="2A4849"/>
                </a:solidFill>
              </a:defRPr>
            </a:lvl2pPr>
            <a:lvl3pPr lvl="2" algn="ctr">
              <a:spcBef>
                <a:spcPts val="0"/>
              </a:spcBef>
              <a:spcAft>
                <a:spcPts val="0"/>
              </a:spcAft>
              <a:buClr>
                <a:srgbClr val="2A4849"/>
              </a:buClr>
              <a:buSzPts val="3600"/>
              <a:buNone/>
              <a:defRPr sz="4800">
                <a:solidFill>
                  <a:srgbClr val="2A4849"/>
                </a:solidFill>
              </a:defRPr>
            </a:lvl3pPr>
            <a:lvl4pPr lvl="3" algn="ctr">
              <a:spcBef>
                <a:spcPts val="0"/>
              </a:spcBef>
              <a:spcAft>
                <a:spcPts val="0"/>
              </a:spcAft>
              <a:buClr>
                <a:srgbClr val="2A4849"/>
              </a:buClr>
              <a:buSzPts val="3600"/>
              <a:buNone/>
              <a:defRPr sz="4800">
                <a:solidFill>
                  <a:srgbClr val="2A4849"/>
                </a:solidFill>
              </a:defRPr>
            </a:lvl4pPr>
            <a:lvl5pPr lvl="4" algn="ctr">
              <a:spcBef>
                <a:spcPts val="0"/>
              </a:spcBef>
              <a:spcAft>
                <a:spcPts val="0"/>
              </a:spcAft>
              <a:buClr>
                <a:srgbClr val="2A4849"/>
              </a:buClr>
              <a:buSzPts val="3600"/>
              <a:buNone/>
              <a:defRPr sz="4800">
                <a:solidFill>
                  <a:srgbClr val="2A4849"/>
                </a:solidFill>
              </a:defRPr>
            </a:lvl5pPr>
            <a:lvl6pPr lvl="5" algn="ctr">
              <a:spcBef>
                <a:spcPts val="0"/>
              </a:spcBef>
              <a:spcAft>
                <a:spcPts val="0"/>
              </a:spcAft>
              <a:buClr>
                <a:srgbClr val="2A4849"/>
              </a:buClr>
              <a:buSzPts val="3600"/>
              <a:buNone/>
              <a:defRPr sz="4800">
                <a:solidFill>
                  <a:srgbClr val="2A4849"/>
                </a:solidFill>
              </a:defRPr>
            </a:lvl6pPr>
            <a:lvl7pPr lvl="6" algn="ctr">
              <a:spcBef>
                <a:spcPts val="0"/>
              </a:spcBef>
              <a:spcAft>
                <a:spcPts val="0"/>
              </a:spcAft>
              <a:buClr>
                <a:srgbClr val="2A4849"/>
              </a:buClr>
              <a:buSzPts val="3600"/>
              <a:buNone/>
              <a:defRPr sz="4800">
                <a:solidFill>
                  <a:srgbClr val="2A4849"/>
                </a:solidFill>
              </a:defRPr>
            </a:lvl7pPr>
            <a:lvl8pPr lvl="7" algn="ctr">
              <a:spcBef>
                <a:spcPts val="0"/>
              </a:spcBef>
              <a:spcAft>
                <a:spcPts val="0"/>
              </a:spcAft>
              <a:buClr>
                <a:srgbClr val="2A4849"/>
              </a:buClr>
              <a:buSzPts val="3600"/>
              <a:buNone/>
              <a:defRPr sz="4800">
                <a:solidFill>
                  <a:srgbClr val="2A4849"/>
                </a:solidFill>
              </a:defRPr>
            </a:lvl8pPr>
            <a:lvl9pPr lvl="8" algn="ctr">
              <a:spcBef>
                <a:spcPts val="0"/>
              </a:spcBef>
              <a:spcAft>
                <a:spcPts val="0"/>
              </a:spcAft>
              <a:buClr>
                <a:srgbClr val="2A4849"/>
              </a:buClr>
              <a:buSzPts val="3600"/>
              <a:buNone/>
              <a:defRPr sz="4800">
                <a:solidFill>
                  <a:srgbClr val="2A4849"/>
                </a:solidFill>
              </a:defRPr>
            </a:lvl9pPr>
          </a:lstStyle>
          <a:p>
            <a:endParaRPr/>
          </a:p>
        </p:txBody>
      </p:sp>
      <p:sp>
        <p:nvSpPr>
          <p:cNvPr id="97" name="Google Shape;97;p3"/>
          <p:cNvSpPr txBox="1">
            <a:spLocks noGrp="1"/>
          </p:cNvSpPr>
          <p:nvPr>
            <p:ph type="title" idx="2" hasCustomPrompt="1"/>
          </p:nvPr>
        </p:nvSpPr>
        <p:spPr>
          <a:xfrm>
            <a:off x="753202" y="719367"/>
            <a:ext cx="2974013" cy="2187306"/>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A4849"/>
              </a:buClr>
              <a:buSzPts val="6000"/>
              <a:buNone/>
              <a:defRPr sz="12799">
                <a:solidFill>
                  <a:srgbClr val="2A4849"/>
                </a:solidFill>
              </a:defRPr>
            </a:lvl1pPr>
            <a:lvl2pPr lvl="1" algn="ctr" rtl="0">
              <a:spcBef>
                <a:spcPts val="0"/>
              </a:spcBef>
              <a:spcAft>
                <a:spcPts val="0"/>
              </a:spcAft>
              <a:buClr>
                <a:srgbClr val="2A4849"/>
              </a:buClr>
              <a:buSzPts val="6000"/>
              <a:buNone/>
              <a:defRPr sz="7999">
                <a:solidFill>
                  <a:srgbClr val="2A4849"/>
                </a:solidFill>
              </a:defRPr>
            </a:lvl2pPr>
            <a:lvl3pPr lvl="2" algn="ctr" rtl="0">
              <a:spcBef>
                <a:spcPts val="0"/>
              </a:spcBef>
              <a:spcAft>
                <a:spcPts val="0"/>
              </a:spcAft>
              <a:buClr>
                <a:srgbClr val="2A4849"/>
              </a:buClr>
              <a:buSzPts val="6000"/>
              <a:buNone/>
              <a:defRPr sz="7999">
                <a:solidFill>
                  <a:srgbClr val="2A4849"/>
                </a:solidFill>
              </a:defRPr>
            </a:lvl3pPr>
            <a:lvl4pPr lvl="3" algn="ctr" rtl="0">
              <a:spcBef>
                <a:spcPts val="0"/>
              </a:spcBef>
              <a:spcAft>
                <a:spcPts val="0"/>
              </a:spcAft>
              <a:buClr>
                <a:srgbClr val="2A4849"/>
              </a:buClr>
              <a:buSzPts val="6000"/>
              <a:buNone/>
              <a:defRPr sz="7999">
                <a:solidFill>
                  <a:srgbClr val="2A4849"/>
                </a:solidFill>
              </a:defRPr>
            </a:lvl4pPr>
            <a:lvl5pPr lvl="4" algn="ctr" rtl="0">
              <a:spcBef>
                <a:spcPts val="0"/>
              </a:spcBef>
              <a:spcAft>
                <a:spcPts val="0"/>
              </a:spcAft>
              <a:buClr>
                <a:srgbClr val="2A4849"/>
              </a:buClr>
              <a:buSzPts val="6000"/>
              <a:buNone/>
              <a:defRPr sz="7999">
                <a:solidFill>
                  <a:srgbClr val="2A4849"/>
                </a:solidFill>
              </a:defRPr>
            </a:lvl5pPr>
            <a:lvl6pPr lvl="5" algn="ctr" rtl="0">
              <a:spcBef>
                <a:spcPts val="0"/>
              </a:spcBef>
              <a:spcAft>
                <a:spcPts val="0"/>
              </a:spcAft>
              <a:buClr>
                <a:srgbClr val="2A4849"/>
              </a:buClr>
              <a:buSzPts val="6000"/>
              <a:buNone/>
              <a:defRPr sz="7999">
                <a:solidFill>
                  <a:srgbClr val="2A4849"/>
                </a:solidFill>
              </a:defRPr>
            </a:lvl6pPr>
            <a:lvl7pPr lvl="6" algn="ctr" rtl="0">
              <a:spcBef>
                <a:spcPts val="0"/>
              </a:spcBef>
              <a:spcAft>
                <a:spcPts val="0"/>
              </a:spcAft>
              <a:buClr>
                <a:srgbClr val="2A4849"/>
              </a:buClr>
              <a:buSzPts val="6000"/>
              <a:buNone/>
              <a:defRPr sz="7999">
                <a:solidFill>
                  <a:srgbClr val="2A4849"/>
                </a:solidFill>
              </a:defRPr>
            </a:lvl7pPr>
            <a:lvl8pPr lvl="7" algn="ctr" rtl="0">
              <a:spcBef>
                <a:spcPts val="0"/>
              </a:spcBef>
              <a:spcAft>
                <a:spcPts val="0"/>
              </a:spcAft>
              <a:buClr>
                <a:srgbClr val="2A4849"/>
              </a:buClr>
              <a:buSzPts val="6000"/>
              <a:buNone/>
              <a:defRPr sz="7999">
                <a:solidFill>
                  <a:srgbClr val="2A4849"/>
                </a:solidFill>
              </a:defRPr>
            </a:lvl8pPr>
            <a:lvl9pPr lvl="8" algn="ctr" rtl="0">
              <a:spcBef>
                <a:spcPts val="0"/>
              </a:spcBef>
              <a:spcAft>
                <a:spcPts val="0"/>
              </a:spcAft>
              <a:buClr>
                <a:srgbClr val="2A4849"/>
              </a:buClr>
              <a:buSzPts val="6000"/>
              <a:buNone/>
              <a:defRPr sz="7999">
                <a:solidFill>
                  <a:srgbClr val="2A4849"/>
                </a:solidFill>
              </a:defRPr>
            </a:lvl9pPr>
          </a:lstStyle>
          <a:p>
            <a:r>
              <a:t>xx%</a:t>
            </a:r>
          </a:p>
        </p:txBody>
      </p:sp>
      <p:sp>
        <p:nvSpPr>
          <p:cNvPr id="98" name="Google Shape;98;p3"/>
          <p:cNvSpPr txBox="1">
            <a:spLocks noGrp="1"/>
          </p:cNvSpPr>
          <p:nvPr>
            <p:ph type="subTitle" idx="1"/>
          </p:nvPr>
        </p:nvSpPr>
        <p:spPr>
          <a:xfrm>
            <a:off x="950676" y="4248383"/>
            <a:ext cx="7292251" cy="780981"/>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26B69"/>
              </a:buClr>
              <a:buSzPts val="1400"/>
              <a:buNone/>
              <a:defRPr sz="2400">
                <a:solidFill>
                  <a:srgbClr val="426B69"/>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99" name="Google Shape;99;p3"/>
          <p:cNvGrpSpPr/>
          <p:nvPr/>
        </p:nvGrpSpPr>
        <p:grpSpPr>
          <a:xfrm>
            <a:off x="11716382" y="6240728"/>
            <a:ext cx="40898" cy="69188"/>
            <a:chOff x="5822805" y="3872050"/>
            <a:chExt cx="30677" cy="51879"/>
          </a:xfrm>
        </p:grpSpPr>
        <p:sp>
          <p:nvSpPr>
            <p:cNvPr id="100" name="Google Shape;100;p3"/>
            <p:cNvSpPr/>
            <p:nvPr/>
          </p:nvSpPr>
          <p:spPr>
            <a:xfrm>
              <a:off x="5822805" y="3878644"/>
              <a:ext cx="3949" cy="38690"/>
            </a:xfrm>
            <a:custGeom>
              <a:avLst/>
              <a:gdLst/>
              <a:ahLst/>
              <a:cxnLst/>
              <a:rect l="l" t="t" r="r" b="b"/>
              <a:pathLst>
                <a:path w="108" h="839" fill="none" extrusionOk="0">
                  <a:moveTo>
                    <a:pt x="0" y="0"/>
                  </a:moveTo>
                  <a:cubicBezTo>
                    <a:pt x="0" y="286"/>
                    <a:pt x="36" y="553"/>
                    <a:pt x="107" y="839"/>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a:off x="5853445" y="3872050"/>
              <a:ext cx="37" cy="51879"/>
            </a:xfrm>
            <a:custGeom>
              <a:avLst/>
              <a:gdLst/>
              <a:ahLst/>
              <a:cxnLst/>
              <a:rect l="l" t="t" r="r" b="b"/>
              <a:pathLst>
                <a:path w="1" h="1125" fill="none" extrusionOk="0">
                  <a:moveTo>
                    <a:pt x="1" y="0"/>
                  </a:moveTo>
                  <a:lnTo>
                    <a:pt x="1" y="1125"/>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a:off x="1132938" y="6789959"/>
            <a:ext cx="110505" cy="83456"/>
            <a:chOff x="4915963" y="3914014"/>
            <a:chExt cx="82889" cy="62578"/>
          </a:xfrm>
        </p:grpSpPr>
        <p:sp>
          <p:nvSpPr>
            <p:cNvPr id="103" name="Google Shape;103;p3"/>
            <p:cNvSpPr/>
            <p:nvPr/>
          </p:nvSpPr>
          <p:spPr>
            <a:xfrm>
              <a:off x="4955123" y="3914014"/>
              <a:ext cx="37" cy="55984"/>
            </a:xfrm>
            <a:custGeom>
              <a:avLst/>
              <a:gdLst/>
              <a:ahLst/>
              <a:cxnLst/>
              <a:rect l="l" t="t" r="r" b="b"/>
              <a:pathLst>
                <a:path w="1" h="1214" fill="none" extrusionOk="0">
                  <a:moveTo>
                    <a:pt x="0" y="0"/>
                  </a:moveTo>
                  <a:lnTo>
                    <a:pt x="0" y="1214"/>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990991" y="3927987"/>
              <a:ext cx="7861" cy="42011"/>
            </a:xfrm>
            <a:custGeom>
              <a:avLst/>
              <a:gdLst/>
              <a:ahLst/>
              <a:cxnLst/>
              <a:rect l="l" t="t" r="r" b="b"/>
              <a:pathLst>
                <a:path w="215" h="911" fill="none" extrusionOk="0">
                  <a:moveTo>
                    <a:pt x="215" y="1"/>
                  </a:moveTo>
                  <a:cubicBezTo>
                    <a:pt x="143" y="304"/>
                    <a:pt x="72" y="607"/>
                    <a:pt x="1" y="911"/>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4915963" y="3942006"/>
              <a:ext cx="7861" cy="34586"/>
            </a:xfrm>
            <a:custGeom>
              <a:avLst/>
              <a:gdLst/>
              <a:ahLst/>
              <a:cxnLst/>
              <a:rect l="l" t="t" r="r" b="b"/>
              <a:pathLst>
                <a:path w="215" h="750" fill="none" extrusionOk="0">
                  <a:moveTo>
                    <a:pt x="1" y="0"/>
                  </a:moveTo>
                  <a:cubicBezTo>
                    <a:pt x="72" y="250"/>
                    <a:pt x="143" y="500"/>
                    <a:pt x="215" y="749"/>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3"/>
          <p:cNvGrpSpPr/>
          <p:nvPr/>
        </p:nvGrpSpPr>
        <p:grpSpPr>
          <a:xfrm>
            <a:off x="9653529" y="6309923"/>
            <a:ext cx="107921" cy="83456"/>
            <a:chOff x="4981850" y="4484221"/>
            <a:chExt cx="80951" cy="62578"/>
          </a:xfrm>
        </p:grpSpPr>
        <p:sp>
          <p:nvSpPr>
            <p:cNvPr id="107" name="Google Shape;107;p3"/>
            <p:cNvSpPr/>
            <p:nvPr/>
          </p:nvSpPr>
          <p:spPr>
            <a:xfrm>
              <a:off x="5024264" y="4484221"/>
              <a:ext cx="37" cy="59304"/>
            </a:xfrm>
            <a:custGeom>
              <a:avLst/>
              <a:gdLst/>
              <a:ahLst/>
              <a:cxnLst/>
              <a:rect l="l" t="t" r="r" b="b"/>
              <a:pathLst>
                <a:path w="1" h="1286" fill="none" extrusionOk="0">
                  <a:moveTo>
                    <a:pt x="1" y="0"/>
                  </a:moveTo>
                  <a:lnTo>
                    <a:pt x="1" y="1285"/>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5054282" y="4501514"/>
              <a:ext cx="8519" cy="45285"/>
            </a:xfrm>
            <a:custGeom>
              <a:avLst/>
              <a:gdLst/>
              <a:ahLst/>
              <a:cxnLst/>
              <a:rect l="l" t="t" r="r" b="b"/>
              <a:pathLst>
                <a:path w="233" h="982" fill="none" extrusionOk="0">
                  <a:moveTo>
                    <a:pt x="0" y="981"/>
                  </a:moveTo>
                  <a:cubicBezTo>
                    <a:pt x="72" y="642"/>
                    <a:pt x="161" y="321"/>
                    <a:pt x="232" y="0"/>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3"/>
            <p:cNvSpPr/>
            <p:nvPr/>
          </p:nvSpPr>
          <p:spPr>
            <a:xfrm>
              <a:off x="4981850" y="4498193"/>
              <a:ext cx="7861" cy="45331"/>
            </a:xfrm>
            <a:custGeom>
              <a:avLst/>
              <a:gdLst/>
              <a:ahLst/>
              <a:cxnLst/>
              <a:rect l="l" t="t" r="r" b="b"/>
              <a:pathLst>
                <a:path w="215" h="983" fill="none" extrusionOk="0">
                  <a:moveTo>
                    <a:pt x="1" y="1"/>
                  </a:moveTo>
                  <a:cubicBezTo>
                    <a:pt x="72" y="322"/>
                    <a:pt x="144" y="661"/>
                    <a:pt x="215" y="982"/>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 name="Google Shape;110;p3"/>
          <p:cNvGrpSpPr/>
          <p:nvPr/>
        </p:nvGrpSpPr>
        <p:grpSpPr>
          <a:xfrm>
            <a:off x="10939871" y="6484185"/>
            <a:ext cx="106994" cy="84564"/>
            <a:chOff x="5437246" y="4899713"/>
            <a:chExt cx="80256" cy="63408"/>
          </a:xfrm>
        </p:grpSpPr>
        <p:sp>
          <p:nvSpPr>
            <p:cNvPr id="111" name="Google Shape;111;p3"/>
            <p:cNvSpPr/>
            <p:nvPr/>
          </p:nvSpPr>
          <p:spPr>
            <a:xfrm>
              <a:off x="5478964" y="4899713"/>
              <a:ext cx="37" cy="60134"/>
            </a:xfrm>
            <a:custGeom>
              <a:avLst/>
              <a:gdLst/>
              <a:ahLst/>
              <a:cxnLst/>
              <a:rect l="l" t="t" r="r" b="b"/>
              <a:pathLst>
                <a:path w="1" h="1304" fill="none" extrusionOk="0">
                  <a:moveTo>
                    <a:pt x="1" y="1"/>
                  </a:moveTo>
                  <a:lnTo>
                    <a:pt x="1" y="1303"/>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5508983" y="4917836"/>
              <a:ext cx="8519" cy="45285"/>
            </a:xfrm>
            <a:custGeom>
              <a:avLst/>
              <a:gdLst/>
              <a:ahLst/>
              <a:cxnLst/>
              <a:rect l="l" t="t" r="r" b="b"/>
              <a:pathLst>
                <a:path w="233" h="982" fill="none" extrusionOk="0">
                  <a:moveTo>
                    <a:pt x="1" y="982"/>
                  </a:moveTo>
                  <a:lnTo>
                    <a:pt x="233" y="0"/>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5437246" y="4914562"/>
              <a:ext cx="7861" cy="45285"/>
            </a:xfrm>
            <a:custGeom>
              <a:avLst/>
              <a:gdLst/>
              <a:ahLst/>
              <a:cxnLst/>
              <a:rect l="l" t="t" r="r" b="b"/>
              <a:pathLst>
                <a:path w="215" h="982" fill="none" extrusionOk="0">
                  <a:moveTo>
                    <a:pt x="0" y="0"/>
                  </a:moveTo>
                  <a:lnTo>
                    <a:pt x="214" y="981"/>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 name="Google Shape;114;p3"/>
          <p:cNvGrpSpPr/>
          <p:nvPr/>
        </p:nvGrpSpPr>
        <p:grpSpPr>
          <a:xfrm>
            <a:off x="3862981" y="6697457"/>
            <a:ext cx="46161" cy="118572"/>
            <a:chOff x="997737" y="4927704"/>
            <a:chExt cx="34625" cy="88909"/>
          </a:xfrm>
        </p:grpSpPr>
        <p:sp>
          <p:nvSpPr>
            <p:cNvPr id="115" name="Google Shape;115;p3"/>
            <p:cNvSpPr/>
            <p:nvPr/>
          </p:nvSpPr>
          <p:spPr>
            <a:xfrm>
              <a:off x="997737" y="4969669"/>
              <a:ext cx="4607" cy="46945"/>
            </a:xfrm>
            <a:custGeom>
              <a:avLst/>
              <a:gdLst/>
              <a:ahLst/>
              <a:cxnLst/>
              <a:rect l="l" t="t" r="r" b="b"/>
              <a:pathLst>
                <a:path w="126" h="1018" fill="none" extrusionOk="0">
                  <a:moveTo>
                    <a:pt x="1" y="1"/>
                  </a:moveTo>
                  <a:cubicBezTo>
                    <a:pt x="54" y="340"/>
                    <a:pt x="90" y="679"/>
                    <a:pt x="126" y="1018"/>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27097" y="4927704"/>
              <a:ext cx="5265" cy="79871"/>
            </a:xfrm>
            <a:custGeom>
              <a:avLst/>
              <a:gdLst/>
              <a:ahLst/>
              <a:cxnLst/>
              <a:rect l="l" t="t" r="r" b="b"/>
              <a:pathLst>
                <a:path w="144" h="1732" fill="none" extrusionOk="0">
                  <a:moveTo>
                    <a:pt x="1" y="1"/>
                  </a:moveTo>
                  <a:cubicBezTo>
                    <a:pt x="54" y="572"/>
                    <a:pt x="90" y="1160"/>
                    <a:pt x="143" y="1731"/>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 name="Google Shape;117;p3"/>
          <p:cNvGrpSpPr/>
          <p:nvPr/>
        </p:nvGrpSpPr>
        <p:grpSpPr>
          <a:xfrm>
            <a:off x="9321846" y="6908666"/>
            <a:ext cx="44406" cy="105412"/>
            <a:chOff x="3922394" y="4890674"/>
            <a:chExt cx="33309" cy="79041"/>
          </a:xfrm>
        </p:grpSpPr>
        <p:sp>
          <p:nvSpPr>
            <p:cNvPr id="118" name="Google Shape;118;p3"/>
            <p:cNvSpPr/>
            <p:nvPr/>
          </p:nvSpPr>
          <p:spPr>
            <a:xfrm>
              <a:off x="3922394" y="4913732"/>
              <a:ext cx="37" cy="55984"/>
            </a:xfrm>
            <a:custGeom>
              <a:avLst/>
              <a:gdLst/>
              <a:ahLst/>
              <a:cxnLst/>
              <a:rect l="l" t="t" r="r" b="b"/>
              <a:pathLst>
                <a:path w="1" h="1214" fill="none" extrusionOk="0">
                  <a:moveTo>
                    <a:pt x="0" y="0"/>
                  </a:moveTo>
                  <a:lnTo>
                    <a:pt x="0" y="1214"/>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a:off x="3955667" y="4890674"/>
              <a:ext cx="37" cy="79041"/>
            </a:xfrm>
            <a:custGeom>
              <a:avLst/>
              <a:gdLst/>
              <a:ahLst/>
              <a:cxnLst/>
              <a:rect l="l" t="t" r="r" b="b"/>
              <a:pathLst>
                <a:path w="1" h="1714" fill="none" extrusionOk="0">
                  <a:moveTo>
                    <a:pt x="0" y="1"/>
                  </a:moveTo>
                  <a:lnTo>
                    <a:pt x="0" y="1714"/>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8155745" y="6438087"/>
            <a:ext cx="147892" cy="176778"/>
            <a:chOff x="4148103" y="5123543"/>
            <a:chExt cx="269125" cy="321576"/>
          </a:xfrm>
        </p:grpSpPr>
        <p:sp>
          <p:nvSpPr>
            <p:cNvPr id="121" name="Google Shape;121;p3"/>
            <p:cNvSpPr/>
            <p:nvPr/>
          </p:nvSpPr>
          <p:spPr>
            <a:xfrm>
              <a:off x="4148103" y="5293170"/>
              <a:ext cx="42716" cy="134101"/>
            </a:xfrm>
            <a:custGeom>
              <a:avLst/>
              <a:gdLst/>
              <a:ahLst/>
              <a:cxnLst/>
              <a:rect l="l" t="t" r="r" b="b"/>
              <a:pathLst>
                <a:path w="323" h="804" fill="none" extrusionOk="0">
                  <a:moveTo>
                    <a:pt x="1" y="0"/>
                  </a:moveTo>
                  <a:cubicBezTo>
                    <a:pt x="108" y="268"/>
                    <a:pt x="215" y="535"/>
                    <a:pt x="322" y="803"/>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4294502" y="5123543"/>
              <a:ext cx="132" cy="288718"/>
            </a:xfrm>
            <a:custGeom>
              <a:avLst/>
              <a:gdLst/>
              <a:ahLst/>
              <a:cxnLst/>
              <a:rect l="l" t="t" r="r" b="b"/>
              <a:pathLst>
                <a:path w="1" h="1731" fill="none" extrusionOk="0">
                  <a:moveTo>
                    <a:pt x="0" y="1731"/>
                  </a:moveTo>
                  <a:lnTo>
                    <a:pt x="0" y="0"/>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3"/>
            <p:cNvSpPr/>
            <p:nvPr/>
          </p:nvSpPr>
          <p:spPr>
            <a:xfrm>
              <a:off x="4400697" y="5260312"/>
              <a:ext cx="16531" cy="184806"/>
            </a:xfrm>
            <a:custGeom>
              <a:avLst/>
              <a:gdLst/>
              <a:ahLst/>
              <a:cxnLst/>
              <a:rect l="l" t="t" r="r" b="b"/>
              <a:pathLst>
                <a:path w="125" h="1108" fill="none" extrusionOk="0">
                  <a:moveTo>
                    <a:pt x="0" y="1107"/>
                  </a:moveTo>
                  <a:cubicBezTo>
                    <a:pt x="36" y="732"/>
                    <a:pt x="89" y="376"/>
                    <a:pt x="125" y="1"/>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4" name="Google Shape;124;p3"/>
          <p:cNvGrpSpPr/>
          <p:nvPr/>
        </p:nvGrpSpPr>
        <p:grpSpPr>
          <a:xfrm>
            <a:off x="2289978" y="6789962"/>
            <a:ext cx="55716" cy="125154"/>
            <a:chOff x="4891832" y="3454067"/>
            <a:chExt cx="41792" cy="93844"/>
          </a:xfrm>
        </p:grpSpPr>
        <p:sp>
          <p:nvSpPr>
            <p:cNvPr id="125" name="Google Shape;125;p3"/>
            <p:cNvSpPr/>
            <p:nvPr/>
          </p:nvSpPr>
          <p:spPr>
            <a:xfrm>
              <a:off x="4891832" y="3491928"/>
              <a:ext cx="9835" cy="55984"/>
            </a:xfrm>
            <a:custGeom>
              <a:avLst/>
              <a:gdLst/>
              <a:ahLst/>
              <a:cxnLst/>
              <a:rect l="l" t="t" r="r" b="b"/>
              <a:pathLst>
                <a:path w="269" h="1214" fill="none" extrusionOk="0">
                  <a:moveTo>
                    <a:pt x="1" y="0"/>
                  </a:moveTo>
                  <a:cubicBezTo>
                    <a:pt x="90" y="393"/>
                    <a:pt x="179" y="803"/>
                    <a:pt x="268" y="1213"/>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4930333" y="3454067"/>
              <a:ext cx="3291" cy="84805"/>
            </a:xfrm>
            <a:custGeom>
              <a:avLst/>
              <a:gdLst/>
              <a:ahLst/>
              <a:cxnLst/>
              <a:rect l="l" t="t" r="r" b="b"/>
              <a:pathLst>
                <a:path w="90" h="1839" fill="none" extrusionOk="0">
                  <a:moveTo>
                    <a:pt x="54" y="0"/>
                  </a:moveTo>
                  <a:cubicBezTo>
                    <a:pt x="0" y="625"/>
                    <a:pt x="18" y="1232"/>
                    <a:pt x="89" y="1838"/>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 name="Google Shape;127;p3"/>
          <p:cNvGrpSpPr/>
          <p:nvPr/>
        </p:nvGrpSpPr>
        <p:grpSpPr>
          <a:xfrm>
            <a:off x="7522312" y="6688105"/>
            <a:ext cx="108750" cy="137269"/>
            <a:chOff x="2802243" y="4633955"/>
            <a:chExt cx="81573" cy="102928"/>
          </a:xfrm>
        </p:grpSpPr>
        <p:sp>
          <p:nvSpPr>
            <p:cNvPr id="128" name="Google Shape;128;p3"/>
            <p:cNvSpPr/>
            <p:nvPr/>
          </p:nvSpPr>
          <p:spPr>
            <a:xfrm>
              <a:off x="2802243" y="4680853"/>
              <a:ext cx="37" cy="51049"/>
            </a:xfrm>
            <a:custGeom>
              <a:avLst/>
              <a:gdLst/>
              <a:ahLst/>
              <a:cxnLst/>
              <a:rect l="l" t="t" r="r" b="b"/>
              <a:pathLst>
                <a:path w="1" h="1107" fill="none" extrusionOk="0">
                  <a:moveTo>
                    <a:pt x="1" y="1107"/>
                  </a:moveTo>
                  <a:lnTo>
                    <a:pt x="1" y="1"/>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839427" y="4633955"/>
              <a:ext cx="37" cy="93844"/>
            </a:xfrm>
            <a:custGeom>
              <a:avLst/>
              <a:gdLst/>
              <a:ahLst/>
              <a:cxnLst/>
              <a:rect l="l" t="t" r="r" b="b"/>
              <a:pathLst>
                <a:path w="1" h="2035" fill="none" extrusionOk="0">
                  <a:moveTo>
                    <a:pt x="1" y="2035"/>
                  </a:moveTo>
                  <a:lnTo>
                    <a:pt x="1" y="1"/>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2883779" y="4694872"/>
              <a:ext cx="37" cy="42011"/>
            </a:xfrm>
            <a:custGeom>
              <a:avLst/>
              <a:gdLst/>
              <a:ahLst/>
              <a:cxnLst/>
              <a:rect l="l" t="t" r="r" b="b"/>
              <a:pathLst>
                <a:path w="1" h="911" fill="none" extrusionOk="0">
                  <a:moveTo>
                    <a:pt x="1" y="910"/>
                  </a:moveTo>
                  <a:lnTo>
                    <a:pt x="1" y="0"/>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3"/>
          <p:cNvGrpSpPr/>
          <p:nvPr/>
        </p:nvGrpSpPr>
        <p:grpSpPr>
          <a:xfrm>
            <a:off x="6370570" y="6690870"/>
            <a:ext cx="118304" cy="131734"/>
            <a:chOff x="2483887" y="5072504"/>
            <a:chExt cx="88739" cy="98778"/>
          </a:xfrm>
        </p:grpSpPr>
        <p:sp>
          <p:nvSpPr>
            <p:cNvPr id="132" name="Google Shape;132;p3"/>
            <p:cNvSpPr/>
            <p:nvPr/>
          </p:nvSpPr>
          <p:spPr>
            <a:xfrm>
              <a:off x="2483887" y="5119403"/>
              <a:ext cx="37" cy="51095"/>
            </a:xfrm>
            <a:custGeom>
              <a:avLst/>
              <a:gdLst/>
              <a:ahLst/>
              <a:cxnLst/>
              <a:rect l="l" t="t" r="r" b="b"/>
              <a:pathLst>
                <a:path w="1" h="1108" fill="none" extrusionOk="0">
                  <a:moveTo>
                    <a:pt x="0" y="1"/>
                  </a:moveTo>
                  <a:lnTo>
                    <a:pt x="0" y="1107"/>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2524984" y="5072504"/>
              <a:ext cx="37" cy="98778"/>
            </a:xfrm>
            <a:custGeom>
              <a:avLst/>
              <a:gdLst/>
              <a:ahLst/>
              <a:cxnLst/>
              <a:rect l="l" t="t" r="r" b="b"/>
              <a:pathLst>
                <a:path w="1" h="2142" fill="none" extrusionOk="0">
                  <a:moveTo>
                    <a:pt x="0" y="1"/>
                  </a:moveTo>
                  <a:lnTo>
                    <a:pt x="0" y="2142"/>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2572589" y="5119403"/>
              <a:ext cx="37" cy="42841"/>
            </a:xfrm>
            <a:custGeom>
              <a:avLst/>
              <a:gdLst/>
              <a:ahLst/>
              <a:cxnLst/>
              <a:rect l="l" t="t" r="r" b="b"/>
              <a:pathLst>
                <a:path w="1" h="929" fill="none" extrusionOk="0">
                  <a:moveTo>
                    <a:pt x="1" y="1"/>
                  </a:moveTo>
                  <a:lnTo>
                    <a:pt x="1" y="929"/>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 name="Google Shape;135;p3"/>
          <p:cNvGrpSpPr/>
          <p:nvPr/>
        </p:nvGrpSpPr>
        <p:grpSpPr>
          <a:xfrm>
            <a:off x="5065902" y="6630205"/>
            <a:ext cx="147892" cy="117466"/>
            <a:chOff x="1400920" y="4965564"/>
            <a:chExt cx="110933" cy="88079"/>
          </a:xfrm>
        </p:grpSpPr>
        <p:sp>
          <p:nvSpPr>
            <p:cNvPr id="136" name="Google Shape;136;p3"/>
            <p:cNvSpPr/>
            <p:nvPr/>
          </p:nvSpPr>
          <p:spPr>
            <a:xfrm>
              <a:off x="1400920" y="4988576"/>
              <a:ext cx="37" cy="56030"/>
            </a:xfrm>
            <a:custGeom>
              <a:avLst/>
              <a:gdLst/>
              <a:ahLst/>
              <a:cxnLst/>
              <a:rect l="l" t="t" r="r" b="b"/>
              <a:pathLst>
                <a:path w="1" h="1215" fill="none" extrusionOk="0">
                  <a:moveTo>
                    <a:pt x="1" y="1214"/>
                  </a:moveTo>
                  <a:lnTo>
                    <a:pt x="1" y="1"/>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1445271" y="4965564"/>
              <a:ext cx="37" cy="74107"/>
            </a:xfrm>
            <a:custGeom>
              <a:avLst/>
              <a:gdLst/>
              <a:ahLst/>
              <a:cxnLst/>
              <a:rect l="l" t="t" r="r" b="b"/>
              <a:pathLst>
                <a:path w="1" h="1607" fill="none" extrusionOk="0">
                  <a:moveTo>
                    <a:pt x="1" y="1606"/>
                  </a:moveTo>
                  <a:lnTo>
                    <a:pt x="1" y="0"/>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1511816" y="5002594"/>
              <a:ext cx="37" cy="51049"/>
            </a:xfrm>
            <a:custGeom>
              <a:avLst/>
              <a:gdLst/>
              <a:ahLst/>
              <a:cxnLst/>
              <a:rect l="l" t="t" r="r" b="b"/>
              <a:pathLst>
                <a:path w="1" h="1107" fill="none" extrusionOk="0">
                  <a:moveTo>
                    <a:pt x="1" y="1106"/>
                  </a:moveTo>
                  <a:lnTo>
                    <a:pt x="1" y="0"/>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80167995"/>
      </p:ext>
    </p:extLst>
  </p:cSld>
  <p:clrMapOvr>
    <a:masterClrMapping/>
  </p:clrMapOvr>
  <p:transition spd="slow" advClick="0">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9"/>
        <p:cNvGrpSpPr/>
        <p:nvPr/>
      </p:nvGrpSpPr>
      <p:grpSpPr>
        <a:xfrm>
          <a:off x="0" y="0"/>
          <a:ext cx="0" cy="0"/>
          <a:chOff x="0" y="0"/>
          <a:chExt cx="0" cy="0"/>
        </a:xfrm>
      </p:grpSpPr>
      <p:grpSp>
        <p:nvGrpSpPr>
          <p:cNvPr id="140" name="Google Shape;140;p4"/>
          <p:cNvGrpSpPr/>
          <p:nvPr/>
        </p:nvGrpSpPr>
        <p:grpSpPr>
          <a:xfrm>
            <a:off x="-72957" y="2466534"/>
            <a:ext cx="12263031" cy="4275482"/>
            <a:chOff x="-54725" y="1849472"/>
            <a:chExt cx="9198470" cy="3205869"/>
          </a:xfrm>
        </p:grpSpPr>
        <p:sp>
          <p:nvSpPr>
            <p:cNvPr id="141" name="Google Shape;141;p4"/>
            <p:cNvSpPr/>
            <p:nvPr/>
          </p:nvSpPr>
          <p:spPr>
            <a:xfrm>
              <a:off x="-54725" y="1849472"/>
              <a:ext cx="9198470" cy="3205869"/>
            </a:xfrm>
            <a:custGeom>
              <a:avLst/>
              <a:gdLst/>
              <a:ahLst/>
              <a:cxnLst/>
              <a:rect l="l" t="t" r="r" b="b"/>
              <a:pathLst>
                <a:path w="316779" h="82086" extrusionOk="0">
                  <a:moveTo>
                    <a:pt x="39988" y="0"/>
                  </a:moveTo>
                  <a:cubicBezTo>
                    <a:pt x="25914" y="0"/>
                    <a:pt x="11585" y="8508"/>
                    <a:pt x="4015" y="20546"/>
                  </a:cubicBezTo>
                  <a:cubicBezTo>
                    <a:pt x="0" y="26916"/>
                    <a:pt x="196" y="30360"/>
                    <a:pt x="196" y="37533"/>
                  </a:cubicBezTo>
                  <a:lnTo>
                    <a:pt x="196" y="79249"/>
                  </a:lnTo>
                  <a:lnTo>
                    <a:pt x="316778" y="82086"/>
                  </a:lnTo>
                  <a:lnTo>
                    <a:pt x="316778" y="14302"/>
                  </a:lnTo>
                  <a:cubicBezTo>
                    <a:pt x="312193" y="14194"/>
                    <a:pt x="307607" y="14070"/>
                    <a:pt x="303004" y="13963"/>
                  </a:cubicBezTo>
                  <a:cubicBezTo>
                    <a:pt x="301292" y="13920"/>
                    <a:pt x="299570" y="13879"/>
                    <a:pt x="297847" y="13879"/>
                  </a:cubicBezTo>
                  <a:cubicBezTo>
                    <a:pt x="293035" y="13879"/>
                    <a:pt x="288227" y="14200"/>
                    <a:pt x="283680" y="15711"/>
                  </a:cubicBezTo>
                  <a:cubicBezTo>
                    <a:pt x="268907" y="20618"/>
                    <a:pt x="259932" y="36962"/>
                    <a:pt x="244890" y="40994"/>
                  </a:cubicBezTo>
                  <a:cubicBezTo>
                    <a:pt x="234845" y="43688"/>
                    <a:pt x="223568" y="40352"/>
                    <a:pt x="214058" y="44580"/>
                  </a:cubicBezTo>
                  <a:cubicBezTo>
                    <a:pt x="206118" y="48113"/>
                    <a:pt x="200302" y="56267"/>
                    <a:pt x="191826" y="58373"/>
                  </a:cubicBezTo>
                  <a:cubicBezTo>
                    <a:pt x="190468" y="58712"/>
                    <a:pt x="189162" y="58869"/>
                    <a:pt x="187901" y="58869"/>
                  </a:cubicBezTo>
                  <a:cubicBezTo>
                    <a:pt x="176158" y="58869"/>
                    <a:pt x="168379" y="45273"/>
                    <a:pt x="159888" y="38764"/>
                  </a:cubicBezTo>
                  <a:cubicBezTo>
                    <a:pt x="156994" y="36539"/>
                    <a:pt x="153401" y="35588"/>
                    <a:pt x="149747" y="35588"/>
                  </a:cubicBezTo>
                  <a:cubicBezTo>
                    <a:pt x="147745" y="35588"/>
                    <a:pt x="145726" y="35873"/>
                    <a:pt x="143794" y="36391"/>
                  </a:cubicBezTo>
                  <a:cubicBezTo>
                    <a:pt x="136960" y="38246"/>
                    <a:pt x="130501" y="42100"/>
                    <a:pt x="123293" y="42422"/>
                  </a:cubicBezTo>
                  <a:cubicBezTo>
                    <a:pt x="123082" y="42431"/>
                    <a:pt x="122875" y="42436"/>
                    <a:pt x="122672" y="42436"/>
                  </a:cubicBezTo>
                  <a:cubicBezTo>
                    <a:pt x="113614" y="42436"/>
                    <a:pt x="112172" y="33265"/>
                    <a:pt x="104790" y="29932"/>
                  </a:cubicBezTo>
                  <a:cubicBezTo>
                    <a:pt x="98902" y="27273"/>
                    <a:pt x="91943" y="28986"/>
                    <a:pt x="85645" y="27505"/>
                  </a:cubicBezTo>
                  <a:cubicBezTo>
                    <a:pt x="74957" y="25007"/>
                    <a:pt x="68837" y="14730"/>
                    <a:pt x="61093" y="7896"/>
                  </a:cubicBezTo>
                  <a:cubicBezTo>
                    <a:pt x="54823" y="2386"/>
                    <a:pt x="47441" y="0"/>
                    <a:pt x="39988" y="0"/>
                  </a:cubicBezTo>
                  <a:close/>
                </a:path>
              </a:pathLst>
            </a:custGeom>
            <a:solidFill>
              <a:srgbClr val="D4E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2" name="Google Shape;142;p4"/>
            <p:cNvGrpSpPr/>
            <p:nvPr/>
          </p:nvGrpSpPr>
          <p:grpSpPr>
            <a:xfrm>
              <a:off x="220100" y="2421150"/>
              <a:ext cx="8653600" cy="2015700"/>
              <a:chOff x="220100" y="2421150"/>
              <a:chExt cx="8653600" cy="2015700"/>
            </a:xfrm>
          </p:grpSpPr>
          <p:sp>
            <p:nvSpPr>
              <p:cNvPr id="143" name="Google Shape;143;p4"/>
              <p:cNvSpPr/>
              <p:nvPr/>
            </p:nvSpPr>
            <p:spPr>
              <a:xfrm>
                <a:off x="892000" y="2421150"/>
                <a:ext cx="289625" cy="254850"/>
              </a:xfrm>
              <a:custGeom>
                <a:avLst/>
                <a:gdLst/>
                <a:ahLst/>
                <a:cxnLst/>
                <a:rect l="l" t="t" r="r" b="b"/>
                <a:pathLst>
                  <a:path w="11585" h="10194" extrusionOk="0">
                    <a:moveTo>
                      <a:pt x="0" y="0"/>
                    </a:moveTo>
                    <a:cubicBezTo>
                      <a:pt x="5044" y="1008"/>
                      <a:pt x="6983" y="7896"/>
                      <a:pt x="11585" y="10194"/>
                    </a:cubicBezTo>
                  </a:path>
                </a:pathLst>
              </a:custGeom>
              <a:noFill/>
              <a:ln w="9525" cap="flat" cmpd="sng">
                <a:solidFill>
                  <a:schemeClr val="lt1"/>
                </a:solidFill>
                <a:prstDash val="solid"/>
                <a:round/>
                <a:headEnd type="none" w="med" len="med"/>
                <a:tailEnd type="none" w="med" len="med"/>
              </a:ln>
            </p:spPr>
          </p:sp>
          <p:sp>
            <p:nvSpPr>
              <p:cNvPr id="144" name="Google Shape;144;p4"/>
              <p:cNvSpPr/>
              <p:nvPr/>
            </p:nvSpPr>
            <p:spPr>
              <a:xfrm>
                <a:off x="590800" y="2477739"/>
                <a:ext cx="1390150" cy="904900"/>
              </a:xfrm>
              <a:custGeom>
                <a:avLst/>
                <a:gdLst/>
                <a:ahLst/>
                <a:cxnLst/>
                <a:rect l="l" t="t" r="r" b="b"/>
                <a:pathLst>
                  <a:path w="55606" h="36196" extrusionOk="0">
                    <a:moveTo>
                      <a:pt x="0" y="516"/>
                    </a:moveTo>
                    <a:cubicBezTo>
                      <a:pt x="2431" y="-24"/>
                      <a:pt x="5819" y="-470"/>
                      <a:pt x="7414" y="1443"/>
                    </a:cubicBezTo>
                    <a:cubicBezTo>
                      <a:pt x="11842" y="6756"/>
                      <a:pt x="10353" y="16122"/>
                      <a:pt x="15755" y="20442"/>
                    </a:cubicBezTo>
                    <a:cubicBezTo>
                      <a:pt x="22621" y="25933"/>
                      <a:pt x="32324" y="26366"/>
                      <a:pt x="40778" y="28782"/>
                    </a:cubicBezTo>
                    <a:cubicBezTo>
                      <a:pt x="46091" y="30301"/>
                      <a:pt x="50662" y="33727"/>
                      <a:pt x="55606" y="36196"/>
                    </a:cubicBezTo>
                  </a:path>
                </a:pathLst>
              </a:custGeom>
              <a:noFill/>
              <a:ln w="9525" cap="flat" cmpd="sng">
                <a:solidFill>
                  <a:schemeClr val="lt1"/>
                </a:solidFill>
                <a:prstDash val="solid"/>
                <a:round/>
                <a:headEnd type="none" w="med" len="med"/>
                <a:tailEnd type="none" w="med" len="med"/>
              </a:ln>
            </p:spPr>
          </p:sp>
          <p:sp>
            <p:nvSpPr>
              <p:cNvPr id="145" name="Google Shape;145;p4"/>
              <p:cNvSpPr/>
              <p:nvPr/>
            </p:nvSpPr>
            <p:spPr>
              <a:xfrm>
                <a:off x="301200" y="2872950"/>
                <a:ext cx="2027275" cy="1077350"/>
              </a:xfrm>
              <a:custGeom>
                <a:avLst/>
                <a:gdLst/>
                <a:ahLst/>
                <a:cxnLst/>
                <a:rect l="l" t="t" r="r" b="b"/>
                <a:pathLst>
                  <a:path w="81091" h="43094" extrusionOk="0">
                    <a:moveTo>
                      <a:pt x="0" y="0"/>
                    </a:moveTo>
                    <a:cubicBezTo>
                      <a:pt x="9741" y="0"/>
                      <a:pt x="17790" y="8117"/>
                      <a:pt x="25949" y="13438"/>
                    </a:cubicBezTo>
                    <a:cubicBezTo>
                      <a:pt x="30040" y="16106"/>
                      <a:pt x="35315" y="16258"/>
                      <a:pt x="39850" y="18072"/>
                    </a:cubicBezTo>
                    <a:cubicBezTo>
                      <a:pt x="45938" y="20507"/>
                      <a:pt x="49022" y="27457"/>
                      <a:pt x="53288" y="32436"/>
                    </a:cubicBezTo>
                    <a:cubicBezTo>
                      <a:pt x="59747" y="39972"/>
                      <a:pt x="74073" y="36076"/>
                      <a:pt x="81091" y="43094"/>
                    </a:cubicBezTo>
                  </a:path>
                </a:pathLst>
              </a:custGeom>
              <a:noFill/>
              <a:ln w="9525" cap="flat" cmpd="sng">
                <a:solidFill>
                  <a:schemeClr val="lt1"/>
                </a:solidFill>
                <a:prstDash val="solid"/>
                <a:round/>
                <a:headEnd type="none" w="med" len="med"/>
                <a:tailEnd type="none" w="med" len="med"/>
              </a:ln>
            </p:spPr>
          </p:sp>
          <p:sp>
            <p:nvSpPr>
              <p:cNvPr id="146" name="Google Shape;146;p4"/>
              <p:cNvSpPr/>
              <p:nvPr/>
            </p:nvSpPr>
            <p:spPr>
              <a:xfrm>
                <a:off x="220100" y="3255225"/>
                <a:ext cx="1413300" cy="810925"/>
              </a:xfrm>
              <a:custGeom>
                <a:avLst/>
                <a:gdLst/>
                <a:ahLst/>
                <a:cxnLst/>
                <a:rect l="l" t="t" r="r" b="b"/>
                <a:pathLst>
                  <a:path w="56532" h="32437" extrusionOk="0">
                    <a:moveTo>
                      <a:pt x="0" y="0"/>
                    </a:moveTo>
                    <a:cubicBezTo>
                      <a:pt x="10485" y="3932"/>
                      <a:pt x="20860" y="8346"/>
                      <a:pt x="30583" y="13902"/>
                    </a:cubicBezTo>
                    <a:cubicBezTo>
                      <a:pt x="39812" y="19176"/>
                      <a:pt x="47029" y="27675"/>
                      <a:pt x="56532" y="32437"/>
                    </a:cubicBezTo>
                  </a:path>
                </a:pathLst>
              </a:custGeom>
              <a:noFill/>
              <a:ln w="9525" cap="flat" cmpd="sng">
                <a:solidFill>
                  <a:schemeClr val="lt1"/>
                </a:solidFill>
                <a:prstDash val="solid"/>
                <a:round/>
                <a:headEnd type="none" w="med" len="med"/>
                <a:tailEnd type="none" w="med" len="med"/>
              </a:ln>
            </p:spPr>
          </p:sp>
          <p:sp>
            <p:nvSpPr>
              <p:cNvPr id="147" name="Google Shape;147;p4"/>
              <p:cNvSpPr/>
              <p:nvPr/>
            </p:nvSpPr>
            <p:spPr>
              <a:xfrm>
                <a:off x="417050" y="3927125"/>
                <a:ext cx="857250" cy="428625"/>
              </a:xfrm>
              <a:custGeom>
                <a:avLst/>
                <a:gdLst/>
                <a:ahLst/>
                <a:cxnLst/>
                <a:rect l="l" t="t" r="r" b="b"/>
                <a:pathLst>
                  <a:path w="34290" h="17145" extrusionOk="0">
                    <a:moveTo>
                      <a:pt x="0" y="0"/>
                    </a:moveTo>
                    <a:cubicBezTo>
                      <a:pt x="4464" y="406"/>
                      <a:pt x="9017" y="-272"/>
                      <a:pt x="13438" y="464"/>
                    </a:cubicBezTo>
                    <a:cubicBezTo>
                      <a:pt x="17340" y="1114"/>
                      <a:pt x="18479" y="6566"/>
                      <a:pt x="20852" y="9731"/>
                    </a:cubicBezTo>
                    <a:cubicBezTo>
                      <a:pt x="23921" y="13824"/>
                      <a:pt x="29713" y="14859"/>
                      <a:pt x="34290" y="17145"/>
                    </a:cubicBezTo>
                  </a:path>
                </a:pathLst>
              </a:custGeom>
              <a:noFill/>
              <a:ln w="9525" cap="flat" cmpd="sng">
                <a:solidFill>
                  <a:schemeClr val="lt1"/>
                </a:solidFill>
                <a:prstDash val="solid"/>
                <a:round/>
                <a:headEnd type="none" w="med" len="med"/>
                <a:tailEnd type="none" w="med" len="med"/>
              </a:ln>
            </p:spPr>
          </p:sp>
          <p:sp>
            <p:nvSpPr>
              <p:cNvPr id="148" name="Google Shape;148;p4"/>
              <p:cNvSpPr/>
              <p:nvPr/>
            </p:nvSpPr>
            <p:spPr>
              <a:xfrm>
                <a:off x="2710775" y="3452175"/>
                <a:ext cx="1911425" cy="556050"/>
              </a:xfrm>
              <a:custGeom>
                <a:avLst/>
                <a:gdLst/>
                <a:ahLst/>
                <a:cxnLst/>
                <a:rect l="l" t="t" r="r" b="b"/>
                <a:pathLst>
                  <a:path w="76457" h="22242" extrusionOk="0">
                    <a:moveTo>
                      <a:pt x="0" y="0"/>
                    </a:moveTo>
                    <a:cubicBezTo>
                      <a:pt x="5267" y="1506"/>
                      <a:pt x="8388" y="7049"/>
                      <a:pt x="12511" y="10657"/>
                    </a:cubicBezTo>
                    <a:cubicBezTo>
                      <a:pt x="17197" y="14757"/>
                      <a:pt x="22822" y="17956"/>
                      <a:pt x="28729" y="19925"/>
                    </a:cubicBezTo>
                    <a:cubicBezTo>
                      <a:pt x="43840" y="24962"/>
                      <a:pt x="65194" y="10979"/>
                      <a:pt x="76457" y="22242"/>
                    </a:cubicBezTo>
                  </a:path>
                </a:pathLst>
              </a:custGeom>
              <a:noFill/>
              <a:ln w="9525" cap="flat" cmpd="sng">
                <a:solidFill>
                  <a:schemeClr val="lt1"/>
                </a:solidFill>
                <a:prstDash val="solid"/>
                <a:round/>
                <a:headEnd type="none" w="med" len="med"/>
                <a:tailEnd type="none" w="med" len="med"/>
              </a:ln>
            </p:spPr>
          </p:sp>
          <p:sp>
            <p:nvSpPr>
              <p:cNvPr id="149" name="Google Shape;149;p4"/>
              <p:cNvSpPr/>
              <p:nvPr/>
            </p:nvSpPr>
            <p:spPr>
              <a:xfrm>
                <a:off x="2629675" y="4089325"/>
                <a:ext cx="1042600" cy="266425"/>
              </a:xfrm>
              <a:custGeom>
                <a:avLst/>
                <a:gdLst/>
                <a:ahLst/>
                <a:cxnLst/>
                <a:rect l="l" t="t" r="r" b="b"/>
                <a:pathLst>
                  <a:path w="41704" h="10657" extrusionOk="0">
                    <a:moveTo>
                      <a:pt x="0" y="0"/>
                    </a:moveTo>
                    <a:cubicBezTo>
                      <a:pt x="9796" y="3917"/>
                      <a:pt x="19729" y="7898"/>
                      <a:pt x="30119" y="9731"/>
                    </a:cubicBezTo>
                    <a:cubicBezTo>
                      <a:pt x="33934" y="10404"/>
                      <a:pt x="38238" y="8926"/>
                      <a:pt x="41704" y="10657"/>
                    </a:cubicBezTo>
                  </a:path>
                </a:pathLst>
              </a:custGeom>
              <a:noFill/>
              <a:ln w="9525" cap="flat" cmpd="sng">
                <a:solidFill>
                  <a:schemeClr val="lt1"/>
                </a:solidFill>
                <a:prstDash val="solid"/>
                <a:round/>
                <a:headEnd type="none" w="med" len="med"/>
                <a:tailEnd type="none" w="med" len="med"/>
              </a:ln>
            </p:spPr>
          </p:sp>
          <p:sp>
            <p:nvSpPr>
              <p:cNvPr id="150" name="Google Shape;150;p4"/>
              <p:cNvSpPr/>
              <p:nvPr/>
            </p:nvSpPr>
            <p:spPr>
              <a:xfrm>
                <a:off x="5966000" y="2872950"/>
                <a:ext cx="2907700" cy="1448050"/>
              </a:xfrm>
              <a:custGeom>
                <a:avLst/>
                <a:gdLst/>
                <a:ahLst/>
                <a:cxnLst/>
                <a:rect l="l" t="t" r="r" b="b"/>
                <a:pathLst>
                  <a:path w="116308" h="57922" extrusionOk="0">
                    <a:moveTo>
                      <a:pt x="0" y="57922"/>
                    </a:moveTo>
                    <a:cubicBezTo>
                      <a:pt x="8849" y="49073"/>
                      <a:pt x="21861" y="44092"/>
                      <a:pt x="34290" y="42631"/>
                    </a:cubicBezTo>
                    <a:cubicBezTo>
                      <a:pt x="45811" y="41277"/>
                      <a:pt x="57740" y="43387"/>
                      <a:pt x="69043" y="40777"/>
                    </a:cubicBezTo>
                    <a:cubicBezTo>
                      <a:pt x="75849" y="39205"/>
                      <a:pt x="80856" y="33241"/>
                      <a:pt x="86188" y="28729"/>
                    </a:cubicBezTo>
                    <a:cubicBezTo>
                      <a:pt x="92033" y="23782"/>
                      <a:pt x="98549" y="19418"/>
                      <a:pt x="103333" y="13438"/>
                    </a:cubicBezTo>
                    <a:cubicBezTo>
                      <a:pt x="107223" y="8576"/>
                      <a:pt x="110738" y="2782"/>
                      <a:pt x="116308" y="0"/>
                    </a:cubicBezTo>
                  </a:path>
                </a:pathLst>
              </a:custGeom>
              <a:noFill/>
              <a:ln w="9525" cap="flat" cmpd="sng">
                <a:solidFill>
                  <a:schemeClr val="lt1"/>
                </a:solidFill>
                <a:prstDash val="solid"/>
                <a:round/>
                <a:headEnd type="none" w="med" len="med"/>
                <a:tailEnd type="none" w="med" len="med"/>
              </a:ln>
            </p:spPr>
          </p:sp>
          <p:sp>
            <p:nvSpPr>
              <p:cNvPr id="151" name="Google Shape;151;p4"/>
              <p:cNvSpPr/>
              <p:nvPr/>
            </p:nvSpPr>
            <p:spPr>
              <a:xfrm>
                <a:off x="7726825" y="2803450"/>
                <a:ext cx="834100" cy="637125"/>
              </a:xfrm>
              <a:custGeom>
                <a:avLst/>
                <a:gdLst/>
                <a:ahLst/>
                <a:cxnLst/>
                <a:rect l="l" t="t" r="r" b="b"/>
                <a:pathLst>
                  <a:path w="33364" h="25485" extrusionOk="0">
                    <a:moveTo>
                      <a:pt x="0" y="25485"/>
                    </a:moveTo>
                    <a:cubicBezTo>
                      <a:pt x="8960" y="14735"/>
                      <a:pt x="23463" y="9890"/>
                      <a:pt x="33364" y="0"/>
                    </a:cubicBezTo>
                  </a:path>
                </a:pathLst>
              </a:custGeom>
              <a:noFill/>
              <a:ln w="9525" cap="flat" cmpd="sng">
                <a:solidFill>
                  <a:schemeClr val="lt1"/>
                </a:solidFill>
                <a:prstDash val="solid"/>
                <a:round/>
                <a:headEnd type="none" w="med" len="med"/>
                <a:tailEnd type="none" w="med" len="med"/>
              </a:ln>
            </p:spPr>
          </p:sp>
          <p:sp>
            <p:nvSpPr>
              <p:cNvPr id="152" name="Google Shape;152;p4"/>
              <p:cNvSpPr/>
              <p:nvPr/>
            </p:nvSpPr>
            <p:spPr>
              <a:xfrm>
                <a:off x="7495150" y="3880800"/>
                <a:ext cx="1378550" cy="556050"/>
              </a:xfrm>
              <a:custGeom>
                <a:avLst/>
                <a:gdLst/>
                <a:ahLst/>
                <a:cxnLst/>
                <a:rect l="l" t="t" r="r" b="b"/>
                <a:pathLst>
                  <a:path w="55142" h="22242" extrusionOk="0">
                    <a:moveTo>
                      <a:pt x="0" y="22242"/>
                    </a:moveTo>
                    <a:cubicBezTo>
                      <a:pt x="10527" y="18733"/>
                      <a:pt x="21041" y="14876"/>
                      <a:pt x="31973" y="12974"/>
                    </a:cubicBezTo>
                    <a:cubicBezTo>
                      <a:pt x="36843" y="12127"/>
                      <a:pt x="41938" y="13858"/>
                      <a:pt x="46801" y="12974"/>
                    </a:cubicBezTo>
                    <a:cubicBezTo>
                      <a:pt x="51859" y="12055"/>
                      <a:pt x="53514" y="4877"/>
                      <a:pt x="55142" y="0"/>
                    </a:cubicBezTo>
                  </a:path>
                </a:pathLst>
              </a:custGeom>
              <a:noFill/>
              <a:ln w="9525" cap="flat" cmpd="sng">
                <a:solidFill>
                  <a:schemeClr val="lt1"/>
                </a:solidFill>
                <a:prstDash val="solid"/>
                <a:round/>
                <a:headEnd type="none" w="med" len="med"/>
                <a:tailEnd type="none" w="med" len="med"/>
              </a:ln>
            </p:spPr>
          </p:sp>
        </p:grpSp>
      </p:grpSp>
      <p:sp>
        <p:nvSpPr>
          <p:cNvPr id="153" name="Google Shape;153;p4"/>
          <p:cNvSpPr txBox="1">
            <a:spLocks noGrp="1"/>
          </p:cNvSpPr>
          <p:nvPr>
            <p:ph type="title"/>
          </p:nvPr>
        </p:nvSpPr>
        <p:spPr>
          <a:xfrm>
            <a:off x="959875" y="728773"/>
            <a:ext cx="10279862" cy="725368"/>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solidFill>
                  <a:srgbClr val="2A4849"/>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4" name="Google Shape;154;p4"/>
          <p:cNvSpPr txBox="1">
            <a:spLocks noGrp="1"/>
          </p:cNvSpPr>
          <p:nvPr>
            <p:ph type="body" idx="1"/>
          </p:nvPr>
        </p:nvSpPr>
        <p:spPr>
          <a:xfrm>
            <a:off x="959875" y="1621375"/>
            <a:ext cx="10279862" cy="4518646"/>
          </a:xfrm>
          <a:prstGeom prst="rect">
            <a:avLst/>
          </a:prstGeom>
        </p:spPr>
        <p:txBody>
          <a:bodyPr spcFirstLastPara="1" wrap="square" lIns="91425" tIns="91425" rIns="91425" bIns="91425" anchor="ctr" anchorCtr="0">
            <a:noAutofit/>
          </a:bodyPr>
          <a:lstStyle>
            <a:lvl1pPr marL="609524" lvl="0" indent="-406349" rtl="0">
              <a:lnSpc>
                <a:spcPct val="100000"/>
              </a:lnSpc>
              <a:spcBef>
                <a:spcPts val="0"/>
              </a:spcBef>
              <a:spcAft>
                <a:spcPts val="0"/>
              </a:spcAft>
              <a:buClr>
                <a:srgbClr val="434343"/>
              </a:buClr>
              <a:buSzPts val="1200"/>
              <a:buAutoNum type="arabicPeriod"/>
              <a:defRPr sz="1467">
                <a:solidFill>
                  <a:srgbClr val="434343"/>
                </a:solidFill>
              </a:defRPr>
            </a:lvl1pPr>
            <a:lvl2pPr marL="1219048" lvl="1" indent="-406349"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571" lvl="2" indent="-406349"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095" lvl="3" indent="-406349"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619" lvl="4" indent="-406349"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143" lvl="5" indent="-406349"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6666" lvl="6" indent="-406349"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190" lvl="7" indent="-406349"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5714" lvl="8" indent="-406349"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grpSp>
        <p:nvGrpSpPr>
          <p:cNvPr id="155" name="Google Shape;155;p4"/>
          <p:cNvGrpSpPr/>
          <p:nvPr/>
        </p:nvGrpSpPr>
        <p:grpSpPr>
          <a:xfrm>
            <a:off x="-72956" y="6134153"/>
            <a:ext cx="12372276" cy="725315"/>
            <a:chOff x="-54725" y="4599549"/>
            <a:chExt cx="9280415" cy="543860"/>
          </a:xfrm>
        </p:grpSpPr>
        <p:sp>
          <p:nvSpPr>
            <p:cNvPr id="156" name="Google Shape;156;p4"/>
            <p:cNvSpPr/>
            <p:nvPr/>
          </p:nvSpPr>
          <p:spPr>
            <a:xfrm>
              <a:off x="-54725" y="4599549"/>
              <a:ext cx="9280415" cy="543860"/>
            </a:xfrm>
            <a:custGeom>
              <a:avLst/>
              <a:gdLst/>
              <a:ahLst/>
              <a:cxnLst/>
              <a:rect l="l" t="t" r="r" b="b"/>
              <a:pathLst>
                <a:path w="323952" h="57704" extrusionOk="0">
                  <a:moveTo>
                    <a:pt x="714" y="1"/>
                  </a:moveTo>
                  <a:lnTo>
                    <a:pt x="714" y="1"/>
                  </a:lnTo>
                  <a:cubicBezTo>
                    <a:pt x="0" y="9208"/>
                    <a:pt x="1374" y="54064"/>
                    <a:pt x="857" y="57704"/>
                  </a:cubicBezTo>
                  <a:lnTo>
                    <a:pt x="322221" y="57704"/>
                  </a:lnTo>
                  <a:cubicBezTo>
                    <a:pt x="322506" y="56205"/>
                    <a:pt x="322809" y="35900"/>
                    <a:pt x="323095" y="34401"/>
                  </a:cubicBezTo>
                  <a:cubicBezTo>
                    <a:pt x="323951" y="29959"/>
                    <a:pt x="322881" y="24749"/>
                    <a:pt x="322167" y="20270"/>
                  </a:cubicBezTo>
                  <a:cubicBezTo>
                    <a:pt x="304271" y="18950"/>
                    <a:pt x="286642" y="14792"/>
                    <a:pt x="268978" y="12134"/>
                  </a:cubicBezTo>
                  <a:cubicBezTo>
                    <a:pt x="251064" y="9422"/>
                    <a:pt x="235291" y="4123"/>
                    <a:pt x="217163" y="3248"/>
                  </a:cubicBezTo>
                  <a:cubicBezTo>
                    <a:pt x="216344" y="3209"/>
                    <a:pt x="215522" y="3190"/>
                    <a:pt x="214698" y="3190"/>
                  </a:cubicBezTo>
                  <a:cubicBezTo>
                    <a:pt x="198075" y="3190"/>
                    <a:pt x="180508" y="10899"/>
                    <a:pt x="164188" y="12259"/>
                  </a:cubicBezTo>
                  <a:cubicBezTo>
                    <a:pt x="162986" y="12360"/>
                    <a:pt x="161790" y="12406"/>
                    <a:pt x="160600" y="12406"/>
                  </a:cubicBezTo>
                  <a:cubicBezTo>
                    <a:pt x="148513" y="12406"/>
                    <a:pt x="137032" y="7571"/>
                    <a:pt x="125256" y="5264"/>
                  </a:cubicBezTo>
                  <a:cubicBezTo>
                    <a:pt x="117148" y="3664"/>
                    <a:pt x="110904" y="2870"/>
                    <a:pt x="104287" y="2870"/>
                  </a:cubicBezTo>
                  <a:cubicBezTo>
                    <a:pt x="99764" y="2870"/>
                    <a:pt x="95067" y="3241"/>
                    <a:pt x="89481" y="3980"/>
                  </a:cubicBezTo>
                  <a:cubicBezTo>
                    <a:pt x="78099" y="5492"/>
                    <a:pt x="61843" y="12148"/>
                    <a:pt x="49959" y="12148"/>
                  </a:cubicBezTo>
                  <a:cubicBezTo>
                    <a:pt x="49641" y="12148"/>
                    <a:pt x="49326" y="12144"/>
                    <a:pt x="49014" y="12134"/>
                  </a:cubicBezTo>
                  <a:cubicBezTo>
                    <a:pt x="32563" y="11581"/>
                    <a:pt x="16790" y="2856"/>
                    <a:pt x="714" y="1"/>
                  </a:cubicBezTo>
                  <a:close/>
                </a:path>
              </a:pathLst>
            </a:custGeom>
            <a:solidFill>
              <a:srgbClr val="8BB1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4"/>
            <p:cNvSpPr/>
            <p:nvPr/>
          </p:nvSpPr>
          <p:spPr>
            <a:xfrm>
              <a:off x="254850" y="4785902"/>
              <a:ext cx="1737675" cy="65700"/>
            </a:xfrm>
            <a:custGeom>
              <a:avLst/>
              <a:gdLst/>
              <a:ahLst/>
              <a:cxnLst/>
              <a:rect l="l" t="t" r="r" b="b"/>
              <a:pathLst>
                <a:path w="69507" h="2628" extrusionOk="0">
                  <a:moveTo>
                    <a:pt x="0" y="866"/>
                  </a:moveTo>
                  <a:cubicBezTo>
                    <a:pt x="10259" y="4283"/>
                    <a:pt x="21698" y="1665"/>
                    <a:pt x="32437" y="403"/>
                  </a:cubicBezTo>
                  <a:cubicBezTo>
                    <a:pt x="44710" y="-1040"/>
                    <a:pt x="57273" y="2612"/>
                    <a:pt x="69507" y="866"/>
                  </a:cubicBezTo>
                </a:path>
              </a:pathLst>
            </a:custGeom>
            <a:noFill/>
            <a:ln w="9525" cap="flat" cmpd="sng">
              <a:solidFill>
                <a:schemeClr val="dk2"/>
              </a:solidFill>
              <a:prstDash val="solid"/>
              <a:round/>
              <a:headEnd type="none" w="med" len="med"/>
              <a:tailEnd type="none" w="med" len="med"/>
            </a:ln>
          </p:spPr>
        </p:sp>
        <p:sp>
          <p:nvSpPr>
            <p:cNvPr id="158" name="Google Shape;158;p4"/>
            <p:cNvSpPr/>
            <p:nvPr/>
          </p:nvSpPr>
          <p:spPr>
            <a:xfrm>
              <a:off x="2143125" y="4965932"/>
              <a:ext cx="1529150" cy="96475"/>
            </a:xfrm>
            <a:custGeom>
              <a:avLst/>
              <a:gdLst/>
              <a:ahLst/>
              <a:cxnLst/>
              <a:rect l="l" t="t" r="r" b="b"/>
              <a:pathLst>
                <a:path w="61166" h="3859" extrusionOk="0">
                  <a:moveTo>
                    <a:pt x="0" y="616"/>
                  </a:moveTo>
                  <a:cubicBezTo>
                    <a:pt x="6562" y="-1259"/>
                    <a:pt x="13580" y="2015"/>
                    <a:pt x="20389" y="2469"/>
                  </a:cubicBezTo>
                  <a:cubicBezTo>
                    <a:pt x="33959" y="3374"/>
                    <a:pt x="47566" y="3859"/>
                    <a:pt x="61166" y="3859"/>
                  </a:cubicBezTo>
                </a:path>
              </a:pathLst>
            </a:custGeom>
            <a:noFill/>
            <a:ln w="9525" cap="flat" cmpd="sng">
              <a:solidFill>
                <a:schemeClr val="dk2"/>
              </a:solidFill>
              <a:prstDash val="solid"/>
              <a:round/>
              <a:headEnd type="none" w="med" len="med"/>
              <a:tailEnd type="none" w="med" len="med"/>
            </a:ln>
          </p:spPr>
        </p:sp>
        <p:sp>
          <p:nvSpPr>
            <p:cNvPr id="159" name="Google Shape;159;p4"/>
            <p:cNvSpPr/>
            <p:nvPr/>
          </p:nvSpPr>
          <p:spPr>
            <a:xfrm>
              <a:off x="2930875" y="4766482"/>
              <a:ext cx="1088925" cy="110575"/>
            </a:xfrm>
            <a:custGeom>
              <a:avLst/>
              <a:gdLst/>
              <a:ahLst/>
              <a:cxnLst/>
              <a:rect l="l" t="t" r="r" b="b"/>
              <a:pathLst>
                <a:path w="43557" h="4423" extrusionOk="0">
                  <a:moveTo>
                    <a:pt x="0" y="2106"/>
                  </a:moveTo>
                  <a:cubicBezTo>
                    <a:pt x="13364" y="-3622"/>
                    <a:pt x="29017" y="4423"/>
                    <a:pt x="43557" y="4423"/>
                  </a:cubicBezTo>
                </a:path>
              </a:pathLst>
            </a:custGeom>
            <a:noFill/>
            <a:ln w="9525" cap="flat" cmpd="sng">
              <a:solidFill>
                <a:schemeClr val="dk2"/>
              </a:solidFill>
              <a:prstDash val="solid"/>
              <a:round/>
              <a:headEnd type="none" w="med" len="med"/>
              <a:tailEnd type="none" w="med" len="med"/>
            </a:ln>
          </p:spPr>
        </p:sp>
        <p:sp>
          <p:nvSpPr>
            <p:cNvPr id="160" name="Google Shape;160;p4"/>
            <p:cNvSpPr/>
            <p:nvPr/>
          </p:nvSpPr>
          <p:spPr>
            <a:xfrm>
              <a:off x="4367350" y="4998764"/>
              <a:ext cx="440200" cy="17300"/>
            </a:xfrm>
            <a:custGeom>
              <a:avLst/>
              <a:gdLst/>
              <a:ahLst/>
              <a:cxnLst/>
              <a:rect l="l" t="t" r="r" b="b"/>
              <a:pathLst>
                <a:path w="17608" h="692" extrusionOk="0">
                  <a:moveTo>
                    <a:pt x="0" y="692"/>
                  </a:moveTo>
                  <a:cubicBezTo>
                    <a:pt x="5757" y="-461"/>
                    <a:pt x="11737" y="228"/>
                    <a:pt x="17608" y="228"/>
                  </a:cubicBezTo>
                </a:path>
              </a:pathLst>
            </a:custGeom>
            <a:noFill/>
            <a:ln w="9525" cap="flat" cmpd="sng">
              <a:solidFill>
                <a:schemeClr val="dk2"/>
              </a:solidFill>
              <a:prstDash val="solid"/>
              <a:round/>
              <a:headEnd type="none" w="med" len="med"/>
              <a:tailEnd type="none" w="med" len="med"/>
            </a:ln>
          </p:spPr>
        </p:sp>
        <p:sp>
          <p:nvSpPr>
            <p:cNvPr id="161" name="Google Shape;161;p4"/>
            <p:cNvSpPr/>
            <p:nvPr/>
          </p:nvSpPr>
          <p:spPr>
            <a:xfrm>
              <a:off x="4367350" y="4810114"/>
              <a:ext cx="1193200" cy="55350"/>
            </a:xfrm>
            <a:custGeom>
              <a:avLst/>
              <a:gdLst/>
              <a:ahLst/>
              <a:cxnLst/>
              <a:rect l="l" t="t" r="r" b="b"/>
              <a:pathLst>
                <a:path w="47728" h="2214" extrusionOk="0">
                  <a:moveTo>
                    <a:pt x="0" y="2214"/>
                  </a:moveTo>
                  <a:cubicBezTo>
                    <a:pt x="9393" y="-347"/>
                    <a:pt x="19645" y="-621"/>
                    <a:pt x="29192" y="1287"/>
                  </a:cubicBezTo>
                  <a:cubicBezTo>
                    <a:pt x="35258" y="2499"/>
                    <a:pt x="41858" y="260"/>
                    <a:pt x="47728" y="2214"/>
                  </a:cubicBezTo>
                </a:path>
              </a:pathLst>
            </a:custGeom>
            <a:noFill/>
            <a:ln w="9525" cap="flat" cmpd="sng">
              <a:solidFill>
                <a:schemeClr val="dk2"/>
              </a:solidFill>
              <a:prstDash val="solid"/>
              <a:round/>
              <a:headEnd type="none" w="med" len="med"/>
              <a:tailEnd type="none" w="med" len="med"/>
            </a:ln>
          </p:spPr>
        </p:sp>
        <p:sp>
          <p:nvSpPr>
            <p:cNvPr id="162" name="Google Shape;162;p4"/>
            <p:cNvSpPr/>
            <p:nvPr/>
          </p:nvSpPr>
          <p:spPr>
            <a:xfrm>
              <a:off x="5340425" y="4992900"/>
              <a:ext cx="1204800" cy="34750"/>
            </a:xfrm>
            <a:custGeom>
              <a:avLst/>
              <a:gdLst/>
              <a:ahLst/>
              <a:cxnLst/>
              <a:rect l="l" t="t" r="r" b="b"/>
              <a:pathLst>
                <a:path w="48192" h="1390" extrusionOk="0">
                  <a:moveTo>
                    <a:pt x="0" y="1390"/>
                  </a:moveTo>
                  <a:cubicBezTo>
                    <a:pt x="16071" y="1390"/>
                    <a:pt x="32121" y="0"/>
                    <a:pt x="48192" y="0"/>
                  </a:cubicBezTo>
                </a:path>
              </a:pathLst>
            </a:custGeom>
            <a:noFill/>
            <a:ln w="9525" cap="flat" cmpd="sng">
              <a:solidFill>
                <a:schemeClr val="dk2"/>
              </a:solidFill>
              <a:prstDash val="solid"/>
              <a:round/>
              <a:headEnd type="none" w="med" len="med"/>
              <a:tailEnd type="none" w="med" len="med"/>
            </a:ln>
          </p:spPr>
        </p:sp>
        <p:sp>
          <p:nvSpPr>
            <p:cNvPr id="163" name="Google Shape;163;p4"/>
            <p:cNvSpPr/>
            <p:nvPr/>
          </p:nvSpPr>
          <p:spPr>
            <a:xfrm>
              <a:off x="5769050" y="4819125"/>
              <a:ext cx="1216375" cy="23175"/>
            </a:xfrm>
            <a:custGeom>
              <a:avLst/>
              <a:gdLst/>
              <a:ahLst/>
              <a:cxnLst/>
              <a:rect l="l" t="t" r="r" b="b"/>
              <a:pathLst>
                <a:path w="48655" h="927" extrusionOk="0">
                  <a:moveTo>
                    <a:pt x="0" y="0"/>
                  </a:moveTo>
                  <a:cubicBezTo>
                    <a:pt x="16221" y="0"/>
                    <a:pt x="32434" y="927"/>
                    <a:pt x="48655" y="927"/>
                  </a:cubicBezTo>
                </a:path>
              </a:pathLst>
            </a:custGeom>
            <a:noFill/>
            <a:ln w="9525" cap="flat" cmpd="sng">
              <a:solidFill>
                <a:schemeClr val="dk2"/>
              </a:solidFill>
              <a:prstDash val="solid"/>
              <a:round/>
              <a:headEnd type="none" w="med" len="med"/>
              <a:tailEnd type="none" w="med" len="med"/>
            </a:ln>
          </p:spPr>
        </p:sp>
        <p:sp>
          <p:nvSpPr>
            <p:cNvPr id="164" name="Google Shape;164;p4"/>
            <p:cNvSpPr/>
            <p:nvPr/>
          </p:nvSpPr>
          <p:spPr>
            <a:xfrm>
              <a:off x="1088950" y="4992900"/>
              <a:ext cx="474950" cy="36325"/>
            </a:xfrm>
            <a:custGeom>
              <a:avLst/>
              <a:gdLst/>
              <a:ahLst/>
              <a:cxnLst/>
              <a:rect l="l" t="t" r="r" b="b"/>
              <a:pathLst>
                <a:path w="18998" h="1453" extrusionOk="0">
                  <a:moveTo>
                    <a:pt x="0" y="927"/>
                  </a:moveTo>
                  <a:cubicBezTo>
                    <a:pt x="6321" y="440"/>
                    <a:pt x="13326" y="2833"/>
                    <a:pt x="18998" y="0"/>
                  </a:cubicBezTo>
                </a:path>
              </a:pathLst>
            </a:custGeom>
            <a:noFill/>
            <a:ln w="9525" cap="flat" cmpd="sng">
              <a:solidFill>
                <a:schemeClr val="dk2"/>
              </a:solidFill>
              <a:prstDash val="solid"/>
              <a:round/>
              <a:headEnd type="none" w="med" len="med"/>
              <a:tailEnd type="none" w="med" len="med"/>
            </a:ln>
          </p:spPr>
        </p:sp>
        <p:sp>
          <p:nvSpPr>
            <p:cNvPr id="165" name="Google Shape;165;p4"/>
            <p:cNvSpPr/>
            <p:nvPr/>
          </p:nvSpPr>
          <p:spPr>
            <a:xfrm>
              <a:off x="7101275" y="4921120"/>
              <a:ext cx="1031025" cy="106525"/>
            </a:xfrm>
            <a:custGeom>
              <a:avLst/>
              <a:gdLst/>
              <a:ahLst/>
              <a:cxnLst/>
              <a:rect l="l" t="t" r="r" b="b"/>
              <a:pathLst>
                <a:path w="41241" h="4261" extrusionOk="0">
                  <a:moveTo>
                    <a:pt x="0" y="4261"/>
                  </a:moveTo>
                  <a:cubicBezTo>
                    <a:pt x="9065" y="-274"/>
                    <a:pt x="19984" y="91"/>
                    <a:pt x="30120" y="91"/>
                  </a:cubicBezTo>
                  <a:cubicBezTo>
                    <a:pt x="33840" y="91"/>
                    <a:pt x="37712" y="2193"/>
                    <a:pt x="41241" y="1018"/>
                  </a:cubicBezTo>
                </a:path>
              </a:pathLst>
            </a:custGeom>
            <a:noFill/>
            <a:ln w="9525" cap="flat" cmpd="sng">
              <a:solidFill>
                <a:schemeClr val="dk2"/>
              </a:solidFill>
              <a:prstDash val="solid"/>
              <a:round/>
              <a:headEnd type="none" w="med" len="med"/>
              <a:tailEnd type="none" w="med" len="med"/>
            </a:ln>
          </p:spPr>
        </p:sp>
        <p:sp>
          <p:nvSpPr>
            <p:cNvPr id="166" name="Google Shape;166;p4"/>
            <p:cNvSpPr/>
            <p:nvPr/>
          </p:nvSpPr>
          <p:spPr>
            <a:xfrm>
              <a:off x="8074375" y="4992900"/>
              <a:ext cx="764575" cy="81100"/>
            </a:xfrm>
            <a:custGeom>
              <a:avLst/>
              <a:gdLst/>
              <a:ahLst/>
              <a:cxnLst/>
              <a:rect l="l" t="t" r="r" b="b"/>
              <a:pathLst>
                <a:path w="30583" h="3244" extrusionOk="0">
                  <a:moveTo>
                    <a:pt x="0" y="3244"/>
                  </a:moveTo>
                  <a:cubicBezTo>
                    <a:pt x="8791" y="-2030"/>
                    <a:pt x="21412" y="4581"/>
                    <a:pt x="30583" y="0"/>
                  </a:cubicBezTo>
                </a:path>
              </a:pathLst>
            </a:custGeom>
            <a:noFill/>
            <a:ln w="9525" cap="flat" cmpd="sng">
              <a:solidFill>
                <a:schemeClr val="dk2"/>
              </a:solidFill>
              <a:prstDash val="solid"/>
              <a:round/>
              <a:headEnd type="none" w="med" len="med"/>
              <a:tailEnd type="none" w="med" len="med"/>
            </a:ln>
          </p:spPr>
        </p:sp>
      </p:grpSp>
    </p:spTree>
    <p:extLst>
      <p:ext uri="{BB962C8B-B14F-4D97-AF65-F5344CB8AC3E}">
        <p14:creationId xmlns:p14="http://schemas.microsoft.com/office/powerpoint/2010/main" val="524339556"/>
      </p:ext>
    </p:extLst>
  </p:cSld>
  <p:clrMapOvr>
    <a:masterClrMapping/>
  </p:clrMapOvr>
  <p:transition spd="slow" advClick="0">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7"/>
        <p:cNvGrpSpPr/>
        <p:nvPr/>
      </p:nvGrpSpPr>
      <p:grpSpPr>
        <a:xfrm>
          <a:off x="0" y="0"/>
          <a:ext cx="0" cy="0"/>
          <a:chOff x="0" y="0"/>
          <a:chExt cx="0" cy="0"/>
        </a:xfrm>
      </p:grpSpPr>
      <p:sp>
        <p:nvSpPr>
          <p:cNvPr id="168" name="Google Shape;168;p5"/>
          <p:cNvSpPr txBox="1">
            <a:spLocks noGrp="1"/>
          </p:cNvSpPr>
          <p:nvPr>
            <p:ph type="title"/>
          </p:nvPr>
        </p:nvSpPr>
        <p:spPr>
          <a:xfrm>
            <a:off x="959875" y="719367"/>
            <a:ext cx="10279862" cy="752974"/>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9" name="Google Shape;169;p5"/>
          <p:cNvSpPr txBox="1">
            <a:spLocks noGrp="1"/>
          </p:cNvSpPr>
          <p:nvPr>
            <p:ph type="title" idx="2"/>
          </p:nvPr>
        </p:nvSpPr>
        <p:spPr>
          <a:xfrm>
            <a:off x="2799169" y="3020132"/>
            <a:ext cx="3656324" cy="74537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0" name="Google Shape;170;p5"/>
          <p:cNvSpPr txBox="1">
            <a:spLocks noGrp="1"/>
          </p:cNvSpPr>
          <p:nvPr>
            <p:ph type="title" idx="3"/>
          </p:nvPr>
        </p:nvSpPr>
        <p:spPr>
          <a:xfrm>
            <a:off x="7157120" y="3020132"/>
            <a:ext cx="3656324" cy="74537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1" name="Google Shape;171;p5"/>
          <p:cNvSpPr txBox="1">
            <a:spLocks noGrp="1"/>
          </p:cNvSpPr>
          <p:nvPr>
            <p:ph type="subTitle" idx="1"/>
          </p:nvPr>
        </p:nvSpPr>
        <p:spPr>
          <a:xfrm>
            <a:off x="7157117" y="3765539"/>
            <a:ext cx="3656324" cy="165558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2" name="Google Shape;172;p5"/>
          <p:cNvSpPr txBox="1">
            <a:spLocks noGrp="1"/>
          </p:cNvSpPr>
          <p:nvPr>
            <p:ph type="subTitle" idx="4"/>
          </p:nvPr>
        </p:nvSpPr>
        <p:spPr>
          <a:xfrm>
            <a:off x="2799187" y="3765539"/>
            <a:ext cx="3656324" cy="165558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73" name="Google Shape;173;p5"/>
          <p:cNvGrpSpPr/>
          <p:nvPr/>
        </p:nvGrpSpPr>
        <p:grpSpPr>
          <a:xfrm>
            <a:off x="-72956" y="6134153"/>
            <a:ext cx="12372276" cy="725315"/>
            <a:chOff x="-54725" y="4599549"/>
            <a:chExt cx="9280415" cy="543860"/>
          </a:xfrm>
        </p:grpSpPr>
        <p:sp>
          <p:nvSpPr>
            <p:cNvPr id="174" name="Google Shape;174;p5"/>
            <p:cNvSpPr/>
            <p:nvPr/>
          </p:nvSpPr>
          <p:spPr>
            <a:xfrm>
              <a:off x="-54725" y="4599549"/>
              <a:ext cx="9280415" cy="543860"/>
            </a:xfrm>
            <a:custGeom>
              <a:avLst/>
              <a:gdLst/>
              <a:ahLst/>
              <a:cxnLst/>
              <a:rect l="l" t="t" r="r" b="b"/>
              <a:pathLst>
                <a:path w="323952" h="57704" extrusionOk="0">
                  <a:moveTo>
                    <a:pt x="714" y="1"/>
                  </a:moveTo>
                  <a:lnTo>
                    <a:pt x="714" y="1"/>
                  </a:lnTo>
                  <a:cubicBezTo>
                    <a:pt x="0" y="9208"/>
                    <a:pt x="1374" y="54064"/>
                    <a:pt x="857" y="57704"/>
                  </a:cubicBezTo>
                  <a:lnTo>
                    <a:pt x="322221" y="57704"/>
                  </a:lnTo>
                  <a:cubicBezTo>
                    <a:pt x="322506" y="56205"/>
                    <a:pt x="322809" y="35900"/>
                    <a:pt x="323095" y="34401"/>
                  </a:cubicBezTo>
                  <a:cubicBezTo>
                    <a:pt x="323951" y="29959"/>
                    <a:pt x="322881" y="24749"/>
                    <a:pt x="322167" y="20270"/>
                  </a:cubicBezTo>
                  <a:cubicBezTo>
                    <a:pt x="304271" y="18950"/>
                    <a:pt x="286642" y="14792"/>
                    <a:pt x="268978" y="12134"/>
                  </a:cubicBezTo>
                  <a:cubicBezTo>
                    <a:pt x="251064" y="9422"/>
                    <a:pt x="235291" y="4123"/>
                    <a:pt x="217163" y="3248"/>
                  </a:cubicBezTo>
                  <a:cubicBezTo>
                    <a:pt x="216344" y="3209"/>
                    <a:pt x="215522" y="3190"/>
                    <a:pt x="214698" y="3190"/>
                  </a:cubicBezTo>
                  <a:cubicBezTo>
                    <a:pt x="198075" y="3190"/>
                    <a:pt x="180508" y="10899"/>
                    <a:pt x="164188" y="12259"/>
                  </a:cubicBezTo>
                  <a:cubicBezTo>
                    <a:pt x="162986" y="12360"/>
                    <a:pt x="161790" y="12406"/>
                    <a:pt x="160600" y="12406"/>
                  </a:cubicBezTo>
                  <a:cubicBezTo>
                    <a:pt x="148513" y="12406"/>
                    <a:pt x="137032" y="7571"/>
                    <a:pt x="125256" y="5264"/>
                  </a:cubicBezTo>
                  <a:cubicBezTo>
                    <a:pt x="117148" y="3664"/>
                    <a:pt x="110904" y="2870"/>
                    <a:pt x="104287" y="2870"/>
                  </a:cubicBezTo>
                  <a:cubicBezTo>
                    <a:pt x="99764" y="2870"/>
                    <a:pt x="95067" y="3241"/>
                    <a:pt x="89481" y="3980"/>
                  </a:cubicBezTo>
                  <a:cubicBezTo>
                    <a:pt x="78099" y="5492"/>
                    <a:pt x="61843" y="12148"/>
                    <a:pt x="49959" y="12148"/>
                  </a:cubicBezTo>
                  <a:cubicBezTo>
                    <a:pt x="49641" y="12148"/>
                    <a:pt x="49326" y="12144"/>
                    <a:pt x="49014" y="12134"/>
                  </a:cubicBezTo>
                  <a:cubicBezTo>
                    <a:pt x="32563" y="11581"/>
                    <a:pt x="16790" y="2856"/>
                    <a:pt x="714" y="1"/>
                  </a:cubicBezTo>
                  <a:close/>
                </a:path>
              </a:pathLst>
            </a:custGeom>
            <a:solidFill>
              <a:srgbClr val="8BB1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5"/>
            <p:cNvSpPr/>
            <p:nvPr/>
          </p:nvSpPr>
          <p:spPr>
            <a:xfrm>
              <a:off x="254850" y="4785902"/>
              <a:ext cx="1737675" cy="65700"/>
            </a:xfrm>
            <a:custGeom>
              <a:avLst/>
              <a:gdLst/>
              <a:ahLst/>
              <a:cxnLst/>
              <a:rect l="l" t="t" r="r" b="b"/>
              <a:pathLst>
                <a:path w="69507" h="2628" extrusionOk="0">
                  <a:moveTo>
                    <a:pt x="0" y="866"/>
                  </a:moveTo>
                  <a:cubicBezTo>
                    <a:pt x="10259" y="4283"/>
                    <a:pt x="21698" y="1665"/>
                    <a:pt x="32437" y="403"/>
                  </a:cubicBezTo>
                  <a:cubicBezTo>
                    <a:pt x="44710" y="-1040"/>
                    <a:pt x="57273" y="2612"/>
                    <a:pt x="69507" y="866"/>
                  </a:cubicBezTo>
                </a:path>
              </a:pathLst>
            </a:custGeom>
            <a:noFill/>
            <a:ln w="9525" cap="flat" cmpd="sng">
              <a:solidFill>
                <a:schemeClr val="dk2"/>
              </a:solidFill>
              <a:prstDash val="solid"/>
              <a:round/>
              <a:headEnd type="none" w="med" len="med"/>
              <a:tailEnd type="none" w="med" len="med"/>
            </a:ln>
          </p:spPr>
        </p:sp>
        <p:sp>
          <p:nvSpPr>
            <p:cNvPr id="176" name="Google Shape;176;p5"/>
            <p:cNvSpPr/>
            <p:nvPr/>
          </p:nvSpPr>
          <p:spPr>
            <a:xfrm>
              <a:off x="2143125" y="4965932"/>
              <a:ext cx="1529150" cy="96475"/>
            </a:xfrm>
            <a:custGeom>
              <a:avLst/>
              <a:gdLst/>
              <a:ahLst/>
              <a:cxnLst/>
              <a:rect l="l" t="t" r="r" b="b"/>
              <a:pathLst>
                <a:path w="61166" h="3859" extrusionOk="0">
                  <a:moveTo>
                    <a:pt x="0" y="616"/>
                  </a:moveTo>
                  <a:cubicBezTo>
                    <a:pt x="6562" y="-1259"/>
                    <a:pt x="13580" y="2015"/>
                    <a:pt x="20389" y="2469"/>
                  </a:cubicBezTo>
                  <a:cubicBezTo>
                    <a:pt x="33959" y="3374"/>
                    <a:pt x="47566" y="3859"/>
                    <a:pt x="61166" y="3859"/>
                  </a:cubicBezTo>
                </a:path>
              </a:pathLst>
            </a:custGeom>
            <a:noFill/>
            <a:ln w="9525" cap="flat" cmpd="sng">
              <a:solidFill>
                <a:schemeClr val="dk2"/>
              </a:solidFill>
              <a:prstDash val="solid"/>
              <a:round/>
              <a:headEnd type="none" w="med" len="med"/>
              <a:tailEnd type="none" w="med" len="med"/>
            </a:ln>
          </p:spPr>
        </p:sp>
        <p:sp>
          <p:nvSpPr>
            <p:cNvPr id="177" name="Google Shape;177;p5"/>
            <p:cNvSpPr/>
            <p:nvPr/>
          </p:nvSpPr>
          <p:spPr>
            <a:xfrm>
              <a:off x="2930875" y="4766482"/>
              <a:ext cx="1088925" cy="110575"/>
            </a:xfrm>
            <a:custGeom>
              <a:avLst/>
              <a:gdLst/>
              <a:ahLst/>
              <a:cxnLst/>
              <a:rect l="l" t="t" r="r" b="b"/>
              <a:pathLst>
                <a:path w="43557" h="4423" extrusionOk="0">
                  <a:moveTo>
                    <a:pt x="0" y="2106"/>
                  </a:moveTo>
                  <a:cubicBezTo>
                    <a:pt x="13364" y="-3622"/>
                    <a:pt x="29017" y="4423"/>
                    <a:pt x="43557" y="4423"/>
                  </a:cubicBezTo>
                </a:path>
              </a:pathLst>
            </a:custGeom>
            <a:noFill/>
            <a:ln w="9525" cap="flat" cmpd="sng">
              <a:solidFill>
                <a:schemeClr val="dk2"/>
              </a:solidFill>
              <a:prstDash val="solid"/>
              <a:round/>
              <a:headEnd type="none" w="med" len="med"/>
              <a:tailEnd type="none" w="med" len="med"/>
            </a:ln>
          </p:spPr>
        </p:sp>
        <p:sp>
          <p:nvSpPr>
            <p:cNvPr id="178" name="Google Shape;178;p5"/>
            <p:cNvSpPr/>
            <p:nvPr/>
          </p:nvSpPr>
          <p:spPr>
            <a:xfrm>
              <a:off x="4367350" y="4998764"/>
              <a:ext cx="440200" cy="17300"/>
            </a:xfrm>
            <a:custGeom>
              <a:avLst/>
              <a:gdLst/>
              <a:ahLst/>
              <a:cxnLst/>
              <a:rect l="l" t="t" r="r" b="b"/>
              <a:pathLst>
                <a:path w="17608" h="692" extrusionOk="0">
                  <a:moveTo>
                    <a:pt x="0" y="692"/>
                  </a:moveTo>
                  <a:cubicBezTo>
                    <a:pt x="5757" y="-461"/>
                    <a:pt x="11737" y="228"/>
                    <a:pt x="17608" y="228"/>
                  </a:cubicBezTo>
                </a:path>
              </a:pathLst>
            </a:custGeom>
            <a:noFill/>
            <a:ln w="9525" cap="flat" cmpd="sng">
              <a:solidFill>
                <a:schemeClr val="dk2"/>
              </a:solidFill>
              <a:prstDash val="solid"/>
              <a:round/>
              <a:headEnd type="none" w="med" len="med"/>
              <a:tailEnd type="none" w="med" len="med"/>
            </a:ln>
          </p:spPr>
        </p:sp>
        <p:sp>
          <p:nvSpPr>
            <p:cNvPr id="179" name="Google Shape;179;p5"/>
            <p:cNvSpPr/>
            <p:nvPr/>
          </p:nvSpPr>
          <p:spPr>
            <a:xfrm>
              <a:off x="4367350" y="4810114"/>
              <a:ext cx="1193200" cy="55350"/>
            </a:xfrm>
            <a:custGeom>
              <a:avLst/>
              <a:gdLst/>
              <a:ahLst/>
              <a:cxnLst/>
              <a:rect l="l" t="t" r="r" b="b"/>
              <a:pathLst>
                <a:path w="47728" h="2214" extrusionOk="0">
                  <a:moveTo>
                    <a:pt x="0" y="2214"/>
                  </a:moveTo>
                  <a:cubicBezTo>
                    <a:pt x="9393" y="-347"/>
                    <a:pt x="19645" y="-621"/>
                    <a:pt x="29192" y="1287"/>
                  </a:cubicBezTo>
                  <a:cubicBezTo>
                    <a:pt x="35258" y="2499"/>
                    <a:pt x="41858" y="260"/>
                    <a:pt x="47728" y="2214"/>
                  </a:cubicBezTo>
                </a:path>
              </a:pathLst>
            </a:custGeom>
            <a:noFill/>
            <a:ln w="9525" cap="flat" cmpd="sng">
              <a:solidFill>
                <a:schemeClr val="dk2"/>
              </a:solidFill>
              <a:prstDash val="solid"/>
              <a:round/>
              <a:headEnd type="none" w="med" len="med"/>
              <a:tailEnd type="none" w="med" len="med"/>
            </a:ln>
          </p:spPr>
        </p:sp>
        <p:sp>
          <p:nvSpPr>
            <p:cNvPr id="180" name="Google Shape;180;p5"/>
            <p:cNvSpPr/>
            <p:nvPr/>
          </p:nvSpPr>
          <p:spPr>
            <a:xfrm>
              <a:off x="5340425" y="4992900"/>
              <a:ext cx="1204800" cy="34750"/>
            </a:xfrm>
            <a:custGeom>
              <a:avLst/>
              <a:gdLst/>
              <a:ahLst/>
              <a:cxnLst/>
              <a:rect l="l" t="t" r="r" b="b"/>
              <a:pathLst>
                <a:path w="48192" h="1390" extrusionOk="0">
                  <a:moveTo>
                    <a:pt x="0" y="1390"/>
                  </a:moveTo>
                  <a:cubicBezTo>
                    <a:pt x="16071" y="1390"/>
                    <a:pt x="32121" y="0"/>
                    <a:pt x="48192" y="0"/>
                  </a:cubicBezTo>
                </a:path>
              </a:pathLst>
            </a:custGeom>
            <a:noFill/>
            <a:ln w="9525" cap="flat" cmpd="sng">
              <a:solidFill>
                <a:schemeClr val="dk2"/>
              </a:solidFill>
              <a:prstDash val="solid"/>
              <a:round/>
              <a:headEnd type="none" w="med" len="med"/>
              <a:tailEnd type="none" w="med" len="med"/>
            </a:ln>
          </p:spPr>
        </p:sp>
        <p:sp>
          <p:nvSpPr>
            <p:cNvPr id="181" name="Google Shape;181;p5"/>
            <p:cNvSpPr/>
            <p:nvPr/>
          </p:nvSpPr>
          <p:spPr>
            <a:xfrm>
              <a:off x="5769050" y="4819125"/>
              <a:ext cx="1216375" cy="23175"/>
            </a:xfrm>
            <a:custGeom>
              <a:avLst/>
              <a:gdLst/>
              <a:ahLst/>
              <a:cxnLst/>
              <a:rect l="l" t="t" r="r" b="b"/>
              <a:pathLst>
                <a:path w="48655" h="927" extrusionOk="0">
                  <a:moveTo>
                    <a:pt x="0" y="0"/>
                  </a:moveTo>
                  <a:cubicBezTo>
                    <a:pt x="16221" y="0"/>
                    <a:pt x="32434" y="927"/>
                    <a:pt x="48655" y="927"/>
                  </a:cubicBezTo>
                </a:path>
              </a:pathLst>
            </a:custGeom>
            <a:noFill/>
            <a:ln w="9525" cap="flat" cmpd="sng">
              <a:solidFill>
                <a:schemeClr val="dk2"/>
              </a:solidFill>
              <a:prstDash val="solid"/>
              <a:round/>
              <a:headEnd type="none" w="med" len="med"/>
              <a:tailEnd type="none" w="med" len="med"/>
            </a:ln>
          </p:spPr>
        </p:sp>
        <p:sp>
          <p:nvSpPr>
            <p:cNvPr id="182" name="Google Shape;182;p5"/>
            <p:cNvSpPr/>
            <p:nvPr/>
          </p:nvSpPr>
          <p:spPr>
            <a:xfrm>
              <a:off x="1088950" y="4992900"/>
              <a:ext cx="474950" cy="36325"/>
            </a:xfrm>
            <a:custGeom>
              <a:avLst/>
              <a:gdLst/>
              <a:ahLst/>
              <a:cxnLst/>
              <a:rect l="l" t="t" r="r" b="b"/>
              <a:pathLst>
                <a:path w="18998" h="1453" extrusionOk="0">
                  <a:moveTo>
                    <a:pt x="0" y="927"/>
                  </a:moveTo>
                  <a:cubicBezTo>
                    <a:pt x="6321" y="440"/>
                    <a:pt x="13326" y="2833"/>
                    <a:pt x="18998" y="0"/>
                  </a:cubicBezTo>
                </a:path>
              </a:pathLst>
            </a:custGeom>
            <a:noFill/>
            <a:ln w="9525" cap="flat" cmpd="sng">
              <a:solidFill>
                <a:schemeClr val="dk2"/>
              </a:solidFill>
              <a:prstDash val="solid"/>
              <a:round/>
              <a:headEnd type="none" w="med" len="med"/>
              <a:tailEnd type="none" w="med" len="med"/>
            </a:ln>
          </p:spPr>
        </p:sp>
        <p:sp>
          <p:nvSpPr>
            <p:cNvPr id="183" name="Google Shape;183;p5"/>
            <p:cNvSpPr/>
            <p:nvPr/>
          </p:nvSpPr>
          <p:spPr>
            <a:xfrm>
              <a:off x="7101275" y="4921120"/>
              <a:ext cx="1031025" cy="106525"/>
            </a:xfrm>
            <a:custGeom>
              <a:avLst/>
              <a:gdLst/>
              <a:ahLst/>
              <a:cxnLst/>
              <a:rect l="l" t="t" r="r" b="b"/>
              <a:pathLst>
                <a:path w="41241" h="4261" extrusionOk="0">
                  <a:moveTo>
                    <a:pt x="0" y="4261"/>
                  </a:moveTo>
                  <a:cubicBezTo>
                    <a:pt x="9065" y="-274"/>
                    <a:pt x="19984" y="91"/>
                    <a:pt x="30120" y="91"/>
                  </a:cubicBezTo>
                  <a:cubicBezTo>
                    <a:pt x="33840" y="91"/>
                    <a:pt x="37712" y="2193"/>
                    <a:pt x="41241" y="1018"/>
                  </a:cubicBezTo>
                </a:path>
              </a:pathLst>
            </a:custGeom>
            <a:noFill/>
            <a:ln w="9525" cap="flat" cmpd="sng">
              <a:solidFill>
                <a:schemeClr val="dk2"/>
              </a:solidFill>
              <a:prstDash val="solid"/>
              <a:round/>
              <a:headEnd type="none" w="med" len="med"/>
              <a:tailEnd type="none" w="med" len="med"/>
            </a:ln>
          </p:spPr>
        </p:sp>
        <p:sp>
          <p:nvSpPr>
            <p:cNvPr id="184" name="Google Shape;184;p5"/>
            <p:cNvSpPr/>
            <p:nvPr/>
          </p:nvSpPr>
          <p:spPr>
            <a:xfrm>
              <a:off x="8074375" y="4992900"/>
              <a:ext cx="764575" cy="81100"/>
            </a:xfrm>
            <a:custGeom>
              <a:avLst/>
              <a:gdLst/>
              <a:ahLst/>
              <a:cxnLst/>
              <a:rect l="l" t="t" r="r" b="b"/>
              <a:pathLst>
                <a:path w="30583" h="3244" extrusionOk="0">
                  <a:moveTo>
                    <a:pt x="0" y="3244"/>
                  </a:moveTo>
                  <a:cubicBezTo>
                    <a:pt x="8791" y="-2030"/>
                    <a:pt x="21412" y="4581"/>
                    <a:pt x="30583" y="0"/>
                  </a:cubicBezTo>
                </a:path>
              </a:pathLst>
            </a:custGeom>
            <a:noFill/>
            <a:ln w="9525" cap="flat" cmpd="sng">
              <a:solidFill>
                <a:schemeClr val="dk2"/>
              </a:solidFill>
              <a:prstDash val="solid"/>
              <a:round/>
              <a:headEnd type="none" w="med" len="med"/>
              <a:tailEnd type="none" w="med" len="med"/>
            </a:ln>
          </p:spPr>
        </p:sp>
      </p:grpSp>
    </p:spTree>
    <p:extLst>
      <p:ext uri="{BB962C8B-B14F-4D97-AF65-F5344CB8AC3E}">
        <p14:creationId xmlns:p14="http://schemas.microsoft.com/office/powerpoint/2010/main" val="3144006681"/>
      </p:ext>
    </p:extLst>
  </p:cSld>
  <p:clrMapOvr>
    <a:masterClrMapping/>
  </p:clrMapOvr>
  <p:transition spd="slow" advClick="0">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950676" y="719367"/>
            <a:ext cx="10289061" cy="752974"/>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87" name="Google Shape;187;p6"/>
          <p:cNvGrpSpPr/>
          <p:nvPr/>
        </p:nvGrpSpPr>
        <p:grpSpPr>
          <a:xfrm>
            <a:off x="-72956" y="6134153"/>
            <a:ext cx="12372276" cy="725315"/>
            <a:chOff x="-54725" y="4599549"/>
            <a:chExt cx="9280415" cy="543860"/>
          </a:xfrm>
        </p:grpSpPr>
        <p:sp>
          <p:nvSpPr>
            <p:cNvPr id="188" name="Google Shape;188;p6"/>
            <p:cNvSpPr/>
            <p:nvPr/>
          </p:nvSpPr>
          <p:spPr>
            <a:xfrm>
              <a:off x="-54725" y="4599549"/>
              <a:ext cx="9280415" cy="543860"/>
            </a:xfrm>
            <a:custGeom>
              <a:avLst/>
              <a:gdLst/>
              <a:ahLst/>
              <a:cxnLst/>
              <a:rect l="l" t="t" r="r" b="b"/>
              <a:pathLst>
                <a:path w="323952" h="57704" extrusionOk="0">
                  <a:moveTo>
                    <a:pt x="714" y="1"/>
                  </a:moveTo>
                  <a:lnTo>
                    <a:pt x="714" y="1"/>
                  </a:lnTo>
                  <a:cubicBezTo>
                    <a:pt x="0" y="9208"/>
                    <a:pt x="1374" y="54064"/>
                    <a:pt x="857" y="57704"/>
                  </a:cubicBezTo>
                  <a:lnTo>
                    <a:pt x="322221" y="57704"/>
                  </a:lnTo>
                  <a:cubicBezTo>
                    <a:pt x="322506" y="56205"/>
                    <a:pt x="322809" y="35900"/>
                    <a:pt x="323095" y="34401"/>
                  </a:cubicBezTo>
                  <a:cubicBezTo>
                    <a:pt x="323951" y="29959"/>
                    <a:pt x="322881" y="24749"/>
                    <a:pt x="322167" y="20270"/>
                  </a:cubicBezTo>
                  <a:cubicBezTo>
                    <a:pt x="304271" y="18950"/>
                    <a:pt x="286642" y="14792"/>
                    <a:pt x="268978" y="12134"/>
                  </a:cubicBezTo>
                  <a:cubicBezTo>
                    <a:pt x="251064" y="9422"/>
                    <a:pt x="235291" y="4123"/>
                    <a:pt x="217163" y="3248"/>
                  </a:cubicBezTo>
                  <a:cubicBezTo>
                    <a:pt x="216344" y="3209"/>
                    <a:pt x="215522" y="3190"/>
                    <a:pt x="214698" y="3190"/>
                  </a:cubicBezTo>
                  <a:cubicBezTo>
                    <a:pt x="198075" y="3190"/>
                    <a:pt x="180508" y="10899"/>
                    <a:pt x="164188" y="12259"/>
                  </a:cubicBezTo>
                  <a:cubicBezTo>
                    <a:pt x="162986" y="12360"/>
                    <a:pt x="161790" y="12406"/>
                    <a:pt x="160600" y="12406"/>
                  </a:cubicBezTo>
                  <a:cubicBezTo>
                    <a:pt x="148513" y="12406"/>
                    <a:pt x="137032" y="7571"/>
                    <a:pt x="125256" y="5264"/>
                  </a:cubicBezTo>
                  <a:cubicBezTo>
                    <a:pt x="117148" y="3664"/>
                    <a:pt x="110904" y="2870"/>
                    <a:pt x="104287" y="2870"/>
                  </a:cubicBezTo>
                  <a:cubicBezTo>
                    <a:pt x="99764" y="2870"/>
                    <a:pt x="95067" y="3241"/>
                    <a:pt x="89481" y="3980"/>
                  </a:cubicBezTo>
                  <a:cubicBezTo>
                    <a:pt x="78099" y="5492"/>
                    <a:pt x="61843" y="12148"/>
                    <a:pt x="49959" y="12148"/>
                  </a:cubicBezTo>
                  <a:cubicBezTo>
                    <a:pt x="49641" y="12148"/>
                    <a:pt x="49326" y="12144"/>
                    <a:pt x="49014" y="12134"/>
                  </a:cubicBezTo>
                  <a:cubicBezTo>
                    <a:pt x="32563" y="11581"/>
                    <a:pt x="16790" y="2856"/>
                    <a:pt x="714" y="1"/>
                  </a:cubicBezTo>
                  <a:close/>
                </a:path>
              </a:pathLst>
            </a:custGeom>
            <a:solidFill>
              <a:srgbClr val="8BB1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6"/>
            <p:cNvSpPr/>
            <p:nvPr/>
          </p:nvSpPr>
          <p:spPr>
            <a:xfrm>
              <a:off x="254850" y="4785902"/>
              <a:ext cx="1737675" cy="65700"/>
            </a:xfrm>
            <a:custGeom>
              <a:avLst/>
              <a:gdLst/>
              <a:ahLst/>
              <a:cxnLst/>
              <a:rect l="l" t="t" r="r" b="b"/>
              <a:pathLst>
                <a:path w="69507" h="2628" extrusionOk="0">
                  <a:moveTo>
                    <a:pt x="0" y="866"/>
                  </a:moveTo>
                  <a:cubicBezTo>
                    <a:pt x="10259" y="4283"/>
                    <a:pt x="21698" y="1665"/>
                    <a:pt x="32437" y="403"/>
                  </a:cubicBezTo>
                  <a:cubicBezTo>
                    <a:pt x="44710" y="-1040"/>
                    <a:pt x="57273" y="2612"/>
                    <a:pt x="69507" y="866"/>
                  </a:cubicBezTo>
                </a:path>
              </a:pathLst>
            </a:custGeom>
            <a:noFill/>
            <a:ln w="9525" cap="flat" cmpd="sng">
              <a:solidFill>
                <a:schemeClr val="dk2"/>
              </a:solidFill>
              <a:prstDash val="solid"/>
              <a:round/>
              <a:headEnd type="none" w="med" len="med"/>
              <a:tailEnd type="none" w="med" len="med"/>
            </a:ln>
          </p:spPr>
        </p:sp>
        <p:sp>
          <p:nvSpPr>
            <p:cNvPr id="190" name="Google Shape;190;p6"/>
            <p:cNvSpPr/>
            <p:nvPr/>
          </p:nvSpPr>
          <p:spPr>
            <a:xfrm>
              <a:off x="2143125" y="4965932"/>
              <a:ext cx="1529150" cy="96475"/>
            </a:xfrm>
            <a:custGeom>
              <a:avLst/>
              <a:gdLst/>
              <a:ahLst/>
              <a:cxnLst/>
              <a:rect l="l" t="t" r="r" b="b"/>
              <a:pathLst>
                <a:path w="61166" h="3859" extrusionOk="0">
                  <a:moveTo>
                    <a:pt x="0" y="616"/>
                  </a:moveTo>
                  <a:cubicBezTo>
                    <a:pt x="6562" y="-1259"/>
                    <a:pt x="13580" y="2015"/>
                    <a:pt x="20389" y="2469"/>
                  </a:cubicBezTo>
                  <a:cubicBezTo>
                    <a:pt x="33959" y="3374"/>
                    <a:pt x="47566" y="3859"/>
                    <a:pt x="61166" y="3859"/>
                  </a:cubicBezTo>
                </a:path>
              </a:pathLst>
            </a:custGeom>
            <a:noFill/>
            <a:ln w="9525" cap="flat" cmpd="sng">
              <a:solidFill>
                <a:schemeClr val="dk2"/>
              </a:solidFill>
              <a:prstDash val="solid"/>
              <a:round/>
              <a:headEnd type="none" w="med" len="med"/>
              <a:tailEnd type="none" w="med" len="med"/>
            </a:ln>
          </p:spPr>
        </p:sp>
        <p:sp>
          <p:nvSpPr>
            <p:cNvPr id="191" name="Google Shape;191;p6"/>
            <p:cNvSpPr/>
            <p:nvPr/>
          </p:nvSpPr>
          <p:spPr>
            <a:xfrm>
              <a:off x="2930875" y="4766482"/>
              <a:ext cx="1088925" cy="110575"/>
            </a:xfrm>
            <a:custGeom>
              <a:avLst/>
              <a:gdLst/>
              <a:ahLst/>
              <a:cxnLst/>
              <a:rect l="l" t="t" r="r" b="b"/>
              <a:pathLst>
                <a:path w="43557" h="4423" extrusionOk="0">
                  <a:moveTo>
                    <a:pt x="0" y="2106"/>
                  </a:moveTo>
                  <a:cubicBezTo>
                    <a:pt x="13364" y="-3622"/>
                    <a:pt x="29017" y="4423"/>
                    <a:pt x="43557" y="4423"/>
                  </a:cubicBezTo>
                </a:path>
              </a:pathLst>
            </a:custGeom>
            <a:noFill/>
            <a:ln w="9525" cap="flat" cmpd="sng">
              <a:solidFill>
                <a:schemeClr val="dk2"/>
              </a:solidFill>
              <a:prstDash val="solid"/>
              <a:round/>
              <a:headEnd type="none" w="med" len="med"/>
              <a:tailEnd type="none" w="med" len="med"/>
            </a:ln>
          </p:spPr>
        </p:sp>
        <p:sp>
          <p:nvSpPr>
            <p:cNvPr id="192" name="Google Shape;192;p6"/>
            <p:cNvSpPr/>
            <p:nvPr/>
          </p:nvSpPr>
          <p:spPr>
            <a:xfrm>
              <a:off x="4367350" y="4998764"/>
              <a:ext cx="440200" cy="17300"/>
            </a:xfrm>
            <a:custGeom>
              <a:avLst/>
              <a:gdLst/>
              <a:ahLst/>
              <a:cxnLst/>
              <a:rect l="l" t="t" r="r" b="b"/>
              <a:pathLst>
                <a:path w="17608" h="692" extrusionOk="0">
                  <a:moveTo>
                    <a:pt x="0" y="692"/>
                  </a:moveTo>
                  <a:cubicBezTo>
                    <a:pt x="5757" y="-461"/>
                    <a:pt x="11737" y="228"/>
                    <a:pt x="17608" y="228"/>
                  </a:cubicBezTo>
                </a:path>
              </a:pathLst>
            </a:custGeom>
            <a:noFill/>
            <a:ln w="9525" cap="flat" cmpd="sng">
              <a:solidFill>
                <a:schemeClr val="dk2"/>
              </a:solidFill>
              <a:prstDash val="solid"/>
              <a:round/>
              <a:headEnd type="none" w="med" len="med"/>
              <a:tailEnd type="none" w="med" len="med"/>
            </a:ln>
          </p:spPr>
        </p:sp>
        <p:sp>
          <p:nvSpPr>
            <p:cNvPr id="193" name="Google Shape;193;p6"/>
            <p:cNvSpPr/>
            <p:nvPr/>
          </p:nvSpPr>
          <p:spPr>
            <a:xfrm>
              <a:off x="4367350" y="4810114"/>
              <a:ext cx="1193200" cy="55350"/>
            </a:xfrm>
            <a:custGeom>
              <a:avLst/>
              <a:gdLst/>
              <a:ahLst/>
              <a:cxnLst/>
              <a:rect l="l" t="t" r="r" b="b"/>
              <a:pathLst>
                <a:path w="47728" h="2214" extrusionOk="0">
                  <a:moveTo>
                    <a:pt x="0" y="2214"/>
                  </a:moveTo>
                  <a:cubicBezTo>
                    <a:pt x="9393" y="-347"/>
                    <a:pt x="19645" y="-621"/>
                    <a:pt x="29192" y="1287"/>
                  </a:cubicBezTo>
                  <a:cubicBezTo>
                    <a:pt x="35258" y="2499"/>
                    <a:pt x="41858" y="260"/>
                    <a:pt x="47728" y="2214"/>
                  </a:cubicBezTo>
                </a:path>
              </a:pathLst>
            </a:custGeom>
            <a:noFill/>
            <a:ln w="9525" cap="flat" cmpd="sng">
              <a:solidFill>
                <a:schemeClr val="dk2"/>
              </a:solidFill>
              <a:prstDash val="solid"/>
              <a:round/>
              <a:headEnd type="none" w="med" len="med"/>
              <a:tailEnd type="none" w="med" len="med"/>
            </a:ln>
          </p:spPr>
        </p:sp>
        <p:sp>
          <p:nvSpPr>
            <p:cNvPr id="194" name="Google Shape;194;p6"/>
            <p:cNvSpPr/>
            <p:nvPr/>
          </p:nvSpPr>
          <p:spPr>
            <a:xfrm>
              <a:off x="5340425" y="4992900"/>
              <a:ext cx="1204800" cy="34750"/>
            </a:xfrm>
            <a:custGeom>
              <a:avLst/>
              <a:gdLst/>
              <a:ahLst/>
              <a:cxnLst/>
              <a:rect l="l" t="t" r="r" b="b"/>
              <a:pathLst>
                <a:path w="48192" h="1390" extrusionOk="0">
                  <a:moveTo>
                    <a:pt x="0" y="1390"/>
                  </a:moveTo>
                  <a:cubicBezTo>
                    <a:pt x="16071" y="1390"/>
                    <a:pt x="32121" y="0"/>
                    <a:pt x="48192" y="0"/>
                  </a:cubicBezTo>
                </a:path>
              </a:pathLst>
            </a:custGeom>
            <a:noFill/>
            <a:ln w="9525" cap="flat" cmpd="sng">
              <a:solidFill>
                <a:schemeClr val="dk2"/>
              </a:solidFill>
              <a:prstDash val="solid"/>
              <a:round/>
              <a:headEnd type="none" w="med" len="med"/>
              <a:tailEnd type="none" w="med" len="med"/>
            </a:ln>
          </p:spPr>
        </p:sp>
        <p:sp>
          <p:nvSpPr>
            <p:cNvPr id="195" name="Google Shape;195;p6"/>
            <p:cNvSpPr/>
            <p:nvPr/>
          </p:nvSpPr>
          <p:spPr>
            <a:xfrm>
              <a:off x="5769050" y="4819125"/>
              <a:ext cx="1216375" cy="23175"/>
            </a:xfrm>
            <a:custGeom>
              <a:avLst/>
              <a:gdLst/>
              <a:ahLst/>
              <a:cxnLst/>
              <a:rect l="l" t="t" r="r" b="b"/>
              <a:pathLst>
                <a:path w="48655" h="927" extrusionOk="0">
                  <a:moveTo>
                    <a:pt x="0" y="0"/>
                  </a:moveTo>
                  <a:cubicBezTo>
                    <a:pt x="16221" y="0"/>
                    <a:pt x="32434" y="927"/>
                    <a:pt x="48655" y="927"/>
                  </a:cubicBezTo>
                </a:path>
              </a:pathLst>
            </a:custGeom>
            <a:noFill/>
            <a:ln w="9525" cap="flat" cmpd="sng">
              <a:solidFill>
                <a:schemeClr val="dk2"/>
              </a:solidFill>
              <a:prstDash val="solid"/>
              <a:round/>
              <a:headEnd type="none" w="med" len="med"/>
              <a:tailEnd type="none" w="med" len="med"/>
            </a:ln>
          </p:spPr>
        </p:sp>
        <p:sp>
          <p:nvSpPr>
            <p:cNvPr id="196" name="Google Shape;196;p6"/>
            <p:cNvSpPr/>
            <p:nvPr/>
          </p:nvSpPr>
          <p:spPr>
            <a:xfrm>
              <a:off x="1088950" y="4992900"/>
              <a:ext cx="474950" cy="36325"/>
            </a:xfrm>
            <a:custGeom>
              <a:avLst/>
              <a:gdLst/>
              <a:ahLst/>
              <a:cxnLst/>
              <a:rect l="l" t="t" r="r" b="b"/>
              <a:pathLst>
                <a:path w="18998" h="1453" extrusionOk="0">
                  <a:moveTo>
                    <a:pt x="0" y="927"/>
                  </a:moveTo>
                  <a:cubicBezTo>
                    <a:pt x="6321" y="440"/>
                    <a:pt x="13326" y="2833"/>
                    <a:pt x="18998" y="0"/>
                  </a:cubicBezTo>
                </a:path>
              </a:pathLst>
            </a:custGeom>
            <a:noFill/>
            <a:ln w="9525" cap="flat" cmpd="sng">
              <a:solidFill>
                <a:schemeClr val="dk2"/>
              </a:solidFill>
              <a:prstDash val="solid"/>
              <a:round/>
              <a:headEnd type="none" w="med" len="med"/>
              <a:tailEnd type="none" w="med" len="med"/>
            </a:ln>
          </p:spPr>
        </p:sp>
        <p:sp>
          <p:nvSpPr>
            <p:cNvPr id="197" name="Google Shape;197;p6"/>
            <p:cNvSpPr/>
            <p:nvPr/>
          </p:nvSpPr>
          <p:spPr>
            <a:xfrm>
              <a:off x="7101275" y="4921120"/>
              <a:ext cx="1031025" cy="106525"/>
            </a:xfrm>
            <a:custGeom>
              <a:avLst/>
              <a:gdLst/>
              <a:ahLst/>
              <a:cxnLst/>
              <a:rect l="l" t="t" r="r" b="b"/>
              <a:pathLst>
                <a:path w="41241" h="4261" extrusionOk="0">
                  <a:moveTo>
                    <a:pt x="0" y="4261"/>
                  </a:moveTo>
                  <a:cubicBezTo>
                    <a:pt x="9065" y="-274"/>
                    <a:pt x="19984" y="91"/>
                    <a:pt x="30120" y="91"/>
                  </a:cubicBezTo>
                  <a:cubicBezTo>
                    <a:pt x="33840" y="91"/>
                    <a:pt x="37712" y="2193"/>
                    <a:pt x="41241" y="1018"/>
                  </a:cubicBezTo>
                </a:path>
              </a:pathLst>
            </a:custGeom>
            <a:noFill/>
            <a:ln w="9525" cap="flat" cmpd="sng">
              <a:solidFill>
                <a:schemeClr val="dk2"/>
              </a:solidFill>
              <a:prstDash val="solid"/>
              <a:round/>
              <a:headEnd type="none" w="med" len="med"/>
              <a:tailEnd type="none" w="med" len="med"/>
            </a:ln>
          </p:spPr>
        </p:sp>
        <p:sp>
          <p:nvSpPr>
            <p:cNvPr id="198" name="Google Shape;198;p6"/>
            <p:cNvSpPr/>
            <p:nvPr/>
          </p:nvSpPr>
          <p:spPr>
            <a:xfrm>
              <a:off x="8074375" y="4992900"/>
              <a:ext cx="764575" cy="81100"/>
            </a:xfrm>
            <a:custGeom>
              <a:avLst/>
              <a:gdLst/>
              <a:ahLst/>
              <a:cxnLst/>
              <a:rect l="l" t="t" r="r" b="b"/>
              <a:pathLst>
                <a:path w="30583" h="3244" extrusionOk="0">
                  <a:moveTo>
                    <a:pt x="0" y="3244"/>
                  </a:moveTo>
                  <a:cubicBezTo>
                    <a:pt x="8791" y="-2030"/>
                    <a:pt x="21412" y="4581"/>
                    <a:pt x="30583" y="0"/>
                  </a:cubicBezTo>
                </a:path>
              </a:pathLst>
            </a:custGeom>
            <a:noFill/>
            <a:ln w="9525" cap="flat" cmpd="sng">
              <a:solidFill>
                <a:schemeClr val="dk2"/>
              </a:solidFill>
              <a:prstDash val="solid"/>
              <a:round/>
              <a:headEnd type="none" w="med" len="med"/>
              <a:tailEnd type="none" w="med" len="med"/>
            </a:ln>
          </p:spPr>
        </p:sp>
      </p:grpSp>
    </p:spTree>
    <p:extLst>
      <p:ext uri="{BB962C8B-B14F-4D97-AF65-F5344CB8AC3E}">
        <p14:creationId xmlns:p14="http://schemas.microsoft.com/office/powerpoint/2010/main" val="882784340"/>
      </p:ext>
    </p:extLst>
  </p:cSld>
  <p:clrMapOvr>
    <a:masterClrMapping/>
  </p:clrMapOvr>
  <p:transition spd="slow" advClick="0">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99"/>
        <p:cNvGrpSpPr/>
        <p:nvPr/>
      </p:nvGrpSpPr>
      <p:grpSpPr>
        <a:xfrm>
          <a:off x="0" y="0"/>
          <a:ext cx="0" cy="0"/>
          <a:chOff x="0" y="0"/>
          <a:chExt cx="0" cy="0"/>
        </a:xfrm>
      </p:grpSpPr>
      <p:sp>
        <p:nvSpPr>
          <p:cNvPr id="200" name="Google Shape;200;p7"/>
          <p:cNvSpPr/>
          <p:nvPr/>
        </p:nvSpPr>
        <p:spPr>
          <a:xfrm>
            <a:off x="3782844" y="4716514"/>
            <a:ext cx="8407556" cy="2170090"/>
          </a:xfrm>
          <a:custGeom>
            <a:avLst/>
            <a:gdLst/>
            <a:ahLst/>
            <a:cxnLst/>
            <a:rect l="l" t="t" r="r" b="b"/>
            <a:pathLst>
              <a:path w="225675" h="46168" extrusionOk="0">
                <a:moveTo>
                  <a:pt x="161404" y="0"/>
                </a:moveTo>
                <a:cubicBezTo>
                  <a:pt x="128626" y="0"/>
                  <a:pt x="95972" y="1501"/>
                  <a:pt x="64020" y="9929"/>
                </a:cubicBezTo>
                <a:cubicBezTo>
                  <a:pt x="44072" y="15175"/>
                  <a:pt x="19645" y="25595"/>
                  <a:pt x="1" y="46168"/>
                </a:cubicBezTo>
                <a:lnTo>
                  <a:pt x="225674" y="45579"/>
                </a:lnTo>
                <a:lnTo>
                  <a:pt x="225674" y="9"/>
                </a:lnTo>
                <a:cubicBezTo>
                  <a:pt x="225674" y="9"/>
                  <a:pt x="221861" y="455"/>
                  <a:pt x="213073" y="455"/>
                </a:cubicBezTo>
                <a:cubicBezTo>
                  <a:pt x="212904" y="455"/>
                  <a:pt x="212733" y="455"/>
                  <a:pt x="212560" y="455"/>
                </a:cubicBezTo>
                <a:cubicBezTo>
                  <a:pt x="195529" y="406"/>
                  <a:pt x="178450" y="0"/>
                  <a:pt x="161404" y="0"/>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00"/>
          </a:p>
        </p:txBody>
      </p:sp>
      <p:grpSp>
        <p:nvGrpSpPr>
          <p:cNvPr id="201" name="Google Shape;201;p7"/>
          <p:cNvGrpSpPr/>
          <p:nvPr/>
        </p:nvGrpSpPr>
        <p:grpSpPr>
          <a:xfrm>
            <a:off x="4711466" y="4794071"/>
            <a:ext cx="6261809" cy="1792318"/>
            <a:chOff x="3534109" y="3625695"/>
            <a:chExt cx="4696968" cy="1343927"/>
          </a:xfrm>
        </p:grpSpPr>
        <p:sp>
          <p:nvSpPr>
            <p:cNvPr id="202" name="Google Shape;202;p7"/>
            <p:cNvSpPr/>
            <p:nvPr/>
          </p:nvSpPr>
          <p:spPr>
            <a:xfrm>
              <a:off x="6872838" y="3674122"/>
              <a:ext cx="2515" cy="45924"/>
            </a:xfrm>
            <a:custGeom>
              <a:avLst/>
              <a:gdLst/>
              <a:ahLst/>
              <a:cxnLst/>
              <a:rect l="l" t="t" r="r" b="b"/>
              <a:pathLst>
                <a:path w="90" h="1303" fill="none" extrusionOk="0">
                  <a:moveTo>
                    <a:pt x="0" y="0"/>
                  </a:moveTo>
                  <a:lnTo>
                    <a:pt x="89" y="1303"/>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7"/>
            <p:cNvSpPr/>
            <p:nvPr/>
          </p:nvSpPr>
          <p:spPr>
            <a:xfrm>
              <a:off x="6895753" y="3689841"/>
              <a:ext cx="4024" cy="27703"/>
            </a:xfrm>
            <a:custGeom>
              <a:avLst/>
              <a:gdLst/>
              <a:ahLst/>
              <a:cxnLst/>
              <a:rect l="l" t="t" r="r" b="b"/>
              <a:pathLst>
                <a:path w="144" h="786" fill="none" extrusionOk="0">
                  <a:moveTo>
                    <a:pt x="1" y="785"/>
                  </a:moveTo>
                  <a:lnTo>
                    <a:pt x="144"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7"/>
            <p:cNvSpPr/>
            <p:nvPr/>
          </p:nvSpPr>
          <p:spPr>
            <a:xfrm>
              <a:off x="6842909" y="3691110"/>
              <a:ext cx="10004" cy="34611"/>
            </a:xfrm>
            <a:custGeom>
              <a:avLst/>
              <a:gdLst/>
              <a:ahLst/>
              <a:cxnLst/>
              <a:rect l="l" t="t" r="r" b="b"/>
              <a:pathLst>
                <a:path w="358" h="982" fill="none" extrusionOk="0">
                  <a:moveTo>
                    <a:pt x="1" y="0"/>
                  </a:moveTo>
                  <a:cubicBezTo>
                    <a:pt x="108" y="321"/>
                    <a:pt x="233" y="660"/>
                    <a:pt x="357" y="981"/>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7"/>
            <p:cNvSpPr/>
            <p:nvPr/>
          </p:nvSpPr>
          <p:spPr>
            <a:xfrm>
              <a:off x="7221871" y="3950196"/>
              <a:ext cx="3018" cy="29571"/>
            </a:xfrm>
            <a:custGeom>
              <a:avLst/>
              <a:gdLst/>
              <a:ahLst/>
              <a:cxnLst/>
              <a:rect l="l" t="t" r="r" b="b"/>
              <a:pathLst>
                <a:path w="108" h="839" fill="none" extrusionOk="0">
                  <a:moveTo>
                    <a:pt x="0" y="0"/>
                  </a:moveTo>
                  <a:cubicBezTo>
                    <a:pt x="0" y="286"/>
                    <a:pt x="36" y="553"/>
                    <a:pt x="107" y="839"/>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7"/>
            <p:cNvSpPr/>
            <p:nvPr/>
          </p:nvSpPr>
          <p:spPr>
            <a:xfrm>
              <a:off x="7245289" y="3945156"/>
              <a:ext cx="28" cy="39651"/>
            </a:xfrm>
            <a:custGeom>
              <a:avLst/>
              <a:gdLst/>
              <a:ahLst/>
              <a:cxnLst/>
              <a:rect l="l" t="t" r="r" b="b"/>
              <a:pathLst>
                <a:path w="1" h="1125" fill="none" extrusionOk="0">
                  <a:moveTo>
                    <a:pt x="1" y="0"/>
                  </a:moveTo>
                  <a:lnTo>
                    <a:pt x="1" y="1125"/>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7"/>
            <p:cNvSpPr/>
            <p:nvPr/>
          </p:nvSpPr>
          <p:spPr>
            <a:xfrm>
              <a:off x="6558708" y="3977229"/>
              <a:ext cx="28" cy="42787"/>
            </a:xfrm>
            <a:custGeom>
              <a:avLst/>
              <a:gdLst/>
              <a:ahLst/>
              <a:cxnLst/>
              <a:rect l="l" t="t" r="r" b="b"/>
              <a:pathLst>
                <a:path w="1" h="1214" fill="none" extrusionOk="0">
                  <a:moveTo>
                    <a:pt x="0" y="0"/>
                  </a:moveTo>
                  <a:lnTo>
                    <a:pt x="0" y="1214"/>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7"/>
            <p:cNvSpPr/>
            <p:nvPr/>
          </p:nvSpPr>
          <p:spPr>
            <a:xfrm>
              <a:off x="6586123" y="3987908"/>
              <a:ext cx="6008" cy="32108"/>
            </a:xfrm>
            <a:custGeom>
              <a:avLst/>
              <a:gdLst/>
              <a:ahLst/>
              <a:cxnLst/>
              <a:rect l="l" t="t" r="r" b="b"/>
              <a:pathLst>
                <a:path w="215" h="911" fill="none" extrusionOk="0">
                  <a:moveTo>
                    <a:pt x="215" y="1"/>
                  </a:moveTo>
                  <a:cubicBezTo>
                    <a:pt x="143" y="304"/>
                    <a:pt x="72" y="607"/>
                    <a:pt x="1" y="911"/>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7"/>
            <p:cNvSpPr/>
            <p:nvPr/>
          </p:nvSpPr>
          <p:spPr>
            <a:xfrm>
              <a:off x="6528779" y="3998623"/>
              <a:ext cx="6008" cy="26434"/>
            </a:xfrm>
            <a:custGeom>
              <a:avLst/>
              <a:gdLst/>
              <a:ahLst/>
              <a:cxnLst/>
              <a:rect l="l" t="t" r="r" b="b"/>
              <a:pathLst>
                <a:path w="215" h="750" fill="none" extrusionOk="0">
                  <a:moveTo>
                    <a:pt x="1" y="0"/>
                  </a:moveTo>
                  <a:cubicBezTo>
                    <a:pt x="72" y="250"/>
                    <a:pt x="143" y="500"/>
                    <a:pt x="215" y="749"/>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7"/>
            <p:cNvSpPr/>
            <p:nvPr/>
          </p:nvSpPr>
          <p:spPr>
            <a:xfrm>
              <a:off x="6611552" y="4413033"/>
              <a:ext cx="28" cy="45325"/>
            </a:xfrm>
            <a:custGeom>
              <a:avLst/>
              <a:gdLst/>
              <a:ahLst/>
              <a:cxnLst/>
              <a:rect l="l" t="t" r="r" b="b"/>
              <a:pathLst>
                <a:path w="1" h="1286" fill="none" extrusionOk="0">
                  <a:moveTo>
                    <a:pt x="1" y="0"/>
                  </a:moveTo>
                  <a:lnTo>
                    <a:pt x="1" y="1285"/>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7"/>
            <p:cNvSpPr/>
            <p:nvPr/>
          </p:nvSpPr>
          <p:spPr>
            <a:xfrm>
              <a:off x="6634495" y="4426250"/>
              <a:ext cx="6511" cy="34611"/>
            </a:xfrm>
            <a:custGeom>
              <a:avLst/>
              <a:gdLst/>
              <a:ahLst/>
              <a:cxnLst/>
              <a:rect l="l" t="t" r="r" b="b"/>
              <a:pathLst>
                <a:path w="233" h="982" fill="none" extrusionOk="0">
                  <a:moveTo>
                    <a:pt x="0" y="981"/>
                  </a:moveTo>
                  <a:cubicBezTo>
                    <a:pt x="72" y="642"/>
                    <a:pt x="161" y="321"/>
                    <a:pt x="232" y="0"/>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7"/>
            <p:cNvSpPr/>
            <p:nvPr/>
          </p:nvSpPr>
          <p:spPr>
            <a:xfrm>
              <a:off x="6579136" y="4423713"/>
              <a:ext cx="6008" cy="34646"/>
            </a:xfrm>
            <a:custGeom>
              <a:avLst/>
              <a:gdLst/>
              <a:ahLst/>
              <a:cxnLst/>
              <a:rect l="l" t="t" r="r" b="b"/>
              <a:pathLst>
                <a:path w="215" h="983" fill="none" extrusionOk="0">
                  <a:moveTo>
                    <a:pt x="1" y="1"/>
                  </a:moveTo>
                  <a:cubicBezTo>
                    <a:pt x="72" y="322"/>
                    <a:pt x="144" y="661"/>
                    <a:pt x="215" y="982"/>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7"/>
            <p:cNvSpPr/>
            <p:nvPr/>
          </p:nvSpPr>
          <p:spPr>
            <a:xfrm>
              <a:off x="7535498" y="4674622"/>
              <a:ext cx="28" cy="45325"/>
            </a:xfrm>
            <a:custGeom>
              <a:avLst/>
              <a:gdLst/>
              <a:ahLst/>
              <a:cxnLst/>
              <a:rect l="l" t="t" r="r" b="b"/>
              <a:pathLst>
                <a:path w="1" h="1286" fill="none" extrusionOk="0">
                  <a:moveTo>
                    <a:pt x="0" y="1"/>
                  </a:moveTo>
                  <a:lnTo>
                    <a:pt x="0" y="1286"/>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7"/>
            <p:cNvSpPr/>
            <p:nvPr/>
          </p:nvSpPr>
          <p:spPr>
            <a:xfrm>
              <a:off x="7558413" y="4687839"/>
              <a:ext cx="6511" cy="34611"/>
            </a:xfrm>
            <a:custGeom>
              <a:avLst/>
              <a:gdLst/>
              <a:ahLst/>
              <a:cxnLst/>
              <a:rect l="l" t="t" r="r" b="b"/>
              <a:pathLst>
                <a:path w="233" h="982" fill="none" extrusionOk="0">
                  <a:moveTo>
                    <a:pt x="1" y="982"/>
                  </a:moveTo>
                  <a:cubicBezTo>
                    <a:pt x="90" y="661"/>
                    <a:pt x="161" y="340"/>
                    <a:pt x="233" y="1"/>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7"/>
            <p:cNvSpPr/>
            <p:nvPr/>
          </p:nvSpPr>
          <p:spPr>
            <a:xfrm>
              <a:off x="7503585" y="4685336"/>
              <a:ext cx="6008" cy="35245"/>
            </a:xfrm>
            <a:custGeom>
              <a:avLst/>
              <a:gdLst/>
              <a:ahLst/>
              <a:cxnLst/>
              <a:rect l="l" t="t" r="r" b="b"/>
              <a:pathLst>
                <a:path w="215" h="1000" fill="none" extrusionOk="0">
                  <a:moveTo>
                    <a:pt x="0" y="0"/>
                  </a:moveTo>
                  <a:cubicBezTo>
                    <a:pt x="71" y="339"/>
                    <a:pt x="143" y="660"/>
                    <a:pt x="214" y="999"/>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7"/>
            <p:cNvSpPr/>
            <p:nvPr/>
          </p:nvSpPr>
          <p:spPr>
            <a:xfrm>
              <a:off x="8076485" y="4645087"/>
              <a:ext cx="28" cy="45290"/>
            </a:xfrm>
            <a:custGeom>
              <a:avLst/>
              <a:gdLst/>
              <a:ahLst/>
              <a:cxnLst/>
              <a:rect l="l" t="t" r="r" b="b"/>
              <a:pathLst>
                <a:path w="1" h="1285" fill="none" extrusionOk="0">
                  <a:moveTo>
                    <a:pt x="0" y="0"/>
                  </a:moveTo>
                  <a:lnTo>
                    <a:pt x="0" y="1285"/>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7"/>
            <p:cNvSpPr/>
            <p:nvPr/>
          </p:nvSpPr>
          <p:spPr>
            <a:xfrm>
              <a:off x="8099428" y="4658303"/>
              <a:ext cx="6511" cy="34611"/>
            </a:xfrm>
            <a:custGeom>
              <a:avLst/>
              <a:gdLst/>
              <a:ahLst/>
              <a:cxnLst/>
              <a:rect l="l" t="t" r="r" b="b"/>
              <a:pathLst>
                <a:path w="233" h="982" fill="none" extrusionOk="0">
                  <a:moveTo>
                    <a:pt x="0" y="981"/>
                  </a:moveTo>
                  <a:cubicBezTo>
                    <a:pt x="89" y="660"/>
                    <a:pt x="161" y="339"/>
                    <a:pt x="232" y="0"/>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7"/>
            <p:cNvSpPr/>
            <p:nvPr/>
          </p:nvSpPr>
          <p:spPr>
            <a:xfrm>
              <a:off x="8044572" y="4655766"/>
              <a:ext cx="6008" cy="35245"/>
            </a:xfrm>
            <a:custGeom>
              <a:avLst/>
              <a:gdLst/>
              <a:ahLst/>
              <a:cxnLst/>
              <a:rect l="l" t="t" r="r" b="b"/>
              <a:pathLst>
                <a:path w="215" h="1000" fill="none" extrusionOk="0">
                  <a:moveTo>
                    <a:pt x="0" y="1"/>
                  </a:moveTo>
                  <a:cubicBezTo>
                    <a:pt x="72" y="340"/>
                    <a:pt x="143" y="661"/>
                    <a:pt x="215" y="1000"/>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7"/>
            <p:cNvSpPr/>
            <p:nvPr/>
          </p:nvSpPr>
          <p:spPr>
            <a:xfrm>
              <a:off x="7637190" y="3798008"/>
              <a:ext cx="28" cy="45290"/>
            </a:xfrm>
            <a:custGeom>
              <a:avLst/>
              <a:gdLst/>
              <a:ahLst/>
              <a:cxnLst/>
              <a:rect l="l" t="t" r="r" b="b"/>
              <a:pathLst>
                <a:path w="1" h="1285" fill="none" extrusionOk="0">
                  <a:moveTo>
                    <a:pt x="1" y="0"/>
                  </a:moveTo>
                  <a:lnTo>
                    <a:pt x="1" y="1285"/>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7"/>
            <p:cNvSpPr/>
            <p:nvPr/>
          </p:nvSpPr>
          <p:spPr>
            <a:xfrm>
              <a:off x="7660133" y="3811190"/>
              <a:ext cx="6511" cy="34646"/>
            </a:xfrm>
            <a:custGeom>
              <a:avLst/>
              <a:gdLst/>
              <a:ahLst/>
              <a:cxnLst/>
              <a:rect l="l" t="t" r="r" b="b"/>
              <a:pathLst>
                <a:path w="233" h="983" fill="none" extrusionOk="0">
                  <a:moveTo>
                    <a:pt x="1" y="982"/>
                  </a:moveTo>
                  <a:cubicBezTo>
                    <a:pt x="90" y="661"/>
                    <a:pt x="161" y="322"/>
                    <a:pt x="233" y="1"/>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7"/>
            <p:cNvSpPr/>
            <p:nvPr/>
          </p:nvSpPr>
          <p:spPr>
            <a:xfrm>
              <a:off x="7605305" y="3808687"/>
              <a:ext cx="6008" cy="35245"/>
            </a:xfrm>
            <a:custGeom>
              <a:avLst/>
              <a:gdLst/>
              <a:ahLst/>
              <a:cxnLst/>
              <a:rect l="l" t="t" r="r" b="b"/>
              <a:pathLst>
                <a:path w="215" h="1000" fill="none" extrusionOk="0">
                  <a:moveTo>
                    <a:pt x="0" y="1"/>
                  </a:moveTo>
                  <a:lnTo>
                    <a:pt x="214" y="100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7"/>
            <p:cNvSpPr/>
            <p:nvPr/>
          </p:nvSpPr>
          <p:spPr>
            <a:xfrm>
              <a:off x="7264236" y="4345751"/>
              <a:ext cx="28" cy="45924"/>
            </a:xfrm>
            <a:custGeom>
              <a:avLst/>
              <a:gdLst/>
              <a:ahLst/>
              <a:cxnLst/>
              <a:rect l="l" t="t" r="r" b="b"/>
              <a:pathLst>
                <a:path w="1" h="1303" fill="none" extrusionOk="0">
                  <a:moveTo>
                    <a:pt x="1" y="0"/>
                  </a:moveTo>
                  <a:lnTo>
                    <a:pt x="1" y="1303"/>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7"/>
            <p:cNvSpPr/>
            <p:nvPr/>
          </p:nvSpPr>
          <p:spPr>
            <a:xfrm>
              <a:off x="7287179" y="4358932"/>
              <a:ext cx="6511" cy="35280"/>
            </a:xfrm>
            <a:custGeom>
              <a:avLst/>
              <a:gdLst/>
              <a:ahLst/>
              <a:cxnLst/>
              <a:rect l="l" t="t" r="r" b="b"/>
              <a:pathLst>
                <a:path w="233" h="1001" fill="none" extrusionOk="0">
                  <a:moveTo>
                    <a:pt x="0" y="1000"/>
                  </a:moveTo>
                  <a:cubicBezTo>
                    <a:pt x="90" y="661"/>
                    <a:pt x="161" y="340"/>
                    <a:pt x="232" y="1"/>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7"/>
            <p:cNvSpPr/>
            <p:nvPr/>
          </p:nvSpPr>
          <p:spPr>
            <a:xfrm>
              <a:off x="7232323" y="4356430"/>
              <a:ext cx="6008" cy="35245"/>
            </a:xfrm>
            <a:custGeom>
              <a:avLst/>
              <a:gdLst/>
              <a:ahLst/>
              <a:cxnLst/>
              <a:rect l="l" t="t" r="r" b="b"/>
              <a:pathLst>
                <a:path w="215" h="1000" fill="none" extrusionOk="0">
                  <a:moveTo>
                    <a:pt x="1" y="1"/>
                  </a:moveTo>
                  <a:cubicBezTo>
                    <a:pt x="72" y="340"/>
                    <a:pt x="143" y="661"/>
                    <a:pt x="215" y="1000"/>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7"/>
            <p:cNvSpPr/>
            <p:nvPr/>
          </p:nvSpPr>
          <p:spPr>
            <a:xfrm>
              <a:off x="6959076" y="4730591"/>
              <a:ext cx="28" cy="45959"/>
            </a:xfrm>
            <a:custGeom>
              <a:avLst/>
              <a:gdLst/>
              <a:ahLst/>
              <a:cxnLst/>
              <a:rect l="l" t="t" r="r" b="b"/>
              <a:pathLst>
                <a:path w="1" h="1304" fill="none" extrusionOk="0">
                  <a:moveTo>
                    <a:pt x="1" y="1"/>
                  </a:moveTo>
                  <a:lnTo>
                    <a:pt x="1" y="1303"/>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7"/>
            <p:cNvSpPr/>
            <p:nvPr/>
          </p:nvSpPr>
          <p:spPr>
            <a:xfrm>
              <a:off x="6982019" y="4744442"/>
              <a:ext cx="6511" cy="34611"/>
            </a:xfrm>
            <a:custGeom>
              <a:avLst/>
              <a:gdLst/>
              <a:ahLst/>
              <a:cxnLst/>
              <a:rect l="l" t="t" r="r" b="b"/>
              <a:pathLst>
                <a:path w="233" h="982" fill="none" extrusionOk="0">
                  <a:moveTo>
                    <a:pt x="1" y="982"/>
                  </a:moveTo>
                  <a:lnTo>
                    <a:pt x="233"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7"/>
            <p:cNvSpPr/>
            <p:nvPr/>
          </p:nvSpPr>
          <p:spPr>
            <a:xfrm>
              <a:off x="6927191" y="4741940"/>
              <a:ext cx="6008" cy="34611"/>
            </a:xfrm>
            <a:custGeom>
              <a:avLst/>
              <a:gdLst/>
              <a:ahLst/>
              <a:cxnLst/>
              <a:rect l="l" t="t" r="r" b="b"/>
              <a:pathLst>
                <a:path w="215" h="982" fill="none" extrusionOk="0">
                  <a:moveTo>
                    <a:pt x="0" y="0"/>
                  </a:moveTo>
                  <a:lnTo>
                    <a:pt x="214" y="981"/>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7"/>
            <p:cNvSpPr/>
            <p:nvPr/>
          </p:nvSpPr>
          <p:spPr>
            <a:xfrm>
              <a:off x="7688050" y="4260211"/>
              <a:ext cx="28" cy="45959"/>
            </a:xfrm>
            <a:custGeom>
              <a:avLst/>
              <a:gdLst/>
              <a:ahLst/>
              <a:cxnLst/>
              <a:rect l="l" t="t" r="r" b="b"/>
              <a:pathLst>
                <a:path w="1" h="1304" fill="none" extrusionOk="0">
                  <a:moveTo>
                    <a:pt x="1" y="1"/>
                  </a:moveTo>
                  <a:lnTo>
                    <a:pt x="1" y="1303"/>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7"/>
            <p:cNvSpPr/>
            <p:nvPr/>
          </p:nvSpPr>
          <p:spPr>
            <a:xfrm>
              <a:off x="7710993" y="4273428"/>
              <a:ext cx="6511" cy="35245"/>
            </a:xfrm>
            <a:custGeom>
              <a:avLst/>
              <a:gdLst/>
              <a:ahLst/>
              <a:cxnLst/>
              <a:rect l="l" t="t" r="r" b="b"/>
              <a:pathLst>
                <a:path w="233" h="1000" fill="none" extrusionOk="0">
                  <a:moveTo>
                    <a:pt x="1" y="1000"/>
                  </a:moveTo>
                  <a:cubicBezTo>
                    <a:pt x="90" y="660"/>
                    <a:pt x="161" y="339"/>
                    <a:pt x="233" y="0"/>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7"/>
            <p:cNvSpPr/>
            <p:nvPr/>
          </p:nvSpPr>
          <p:spPr>
            <a:xfrm>
              <a:off x="7656137" y="4270890"/>
              <a:ext cx="6036" cy="35280"/>
            </a:xfrm>
            <a:custGeom>
              <a:avLst/>
              <a:gdLst/>
              <a:ahLst/>
              <a:cxnLst/>
              <a:rect l="l" t="t" r="r" b="b"/>
              <a:pathLst>
                <a:path w="216" h="1001" fill="none" extrusionOk="0">
                  <a:moveTo>
                    <a:pt x="1" y="1"/>
                  </a:moveTo>
                  <a:lnTo>
                    <a:pt x="215" y="100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7"/>
            <p:cNvSpPr/>
            <p:nvPr/>
          </p:nvSpPr>
          <p:spPr>
            <a:xfrm>
              <a:off x="8177199" y="3772209"/>
              <a:ext cx="11485" cy="35879"/>
            </a:xfrm>
            <a:custGeom>
              <a:avLst/>
              <a:gdLst/>
              <a:ahLst/>
              <a:cxnLst/>
              <a:rect l="l" t="t" r="r" b="b"/>
              <a:pathLst>
                <a:path w="411" h="1018" fill="none" extrusionOk="0">
                  <a:moveTo>
                    <a:pt x="1" y="1"/>
                  </a:moveTo>
                  <a:cubicBezTo>
                    <a:pt x="215" y="304"/>
                    <a:pt x="340" y="643"/>
                    <a:pt x="411" y="1018"/>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7"/>
            <p:cNvSpPr/>
            <p:nvPr/>
          </p:nvSpPr>
          <p:spPr>
            <a:xfrm>
              <a:off x="8207603" y="3743907"/>
              <a:ext cx="3521" cy="67318"/>
            </a:xfrm>
            <a:custGeom>
              <a:avLst/>
              <a:gdLst/>
              <a:ahLst/>
              <a:cxnLst/>
              <a:rect l="l" t="t" r="r" b="b"/>
              <a:pathLst>
                <a:path w="126" h="1910" fill="none" extrusionOk="0">
                  <a:moveTo>
                    <a:pt x="1" y="1"/>
                  </a:moveTo>
                  <a:cubicBezTo>
                    <a:pt x="37" y="625"/>
                    <a:pt x="72" y="1268"/>
                    <a:pt x="126" y="1910"/>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7"/>
            <p:cNvSpPr/>
            <p:nvPr/>
          </p:nvSpPr>
          <p:spPr>
            <a:xfrm>
              <a:off x="8231049" y="3779152"/>
              <a:ext cx="28" cy="28302"/>
            </a:xfrm>
            <a:custGeom>
              <a:avLst/>
              <a:gdLst/>
              <a:ahLst/>
              <a:cxnLst/>
              <a:rect l="l" t="t" r="r" b="b"/>
              <a:pathLst>
                <a:path w="1" h="803" fill="none" extrusionOk="0">
                  <a:moveTo>
                    <a:pt x="1" y="0"/>
                  </a:moveTo>
                  <a:lnTo>
                    <a:pt x="1" y="803"/>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7"/>
            <p:cNvSpPr/>
            <p:nvPr/>
          </p:nvSpPr>
          <p:spPr>
            <a:xfrm>
              <a:off x="3534109" y="4784058"/>
              <a:ext cx="3521" cy="35879"/>
            </a:xfrm>
            <a:custGeom>
              <a:avLst/>
              <a:gdLst/>
              <a:ahLst/>
              <a:cxnLst/>
              <a:rect l="l" t="t" r="r" b="b"/>
              <a:pathLst>
                <a:path w="126" h="1018" fill="none" extrusionOk="0">
                  <a:moveTo>
                    <a:pt x="1" y="1"/>
                  </a:moveTo>
                  <a:cubicBezTo>
                    <a:pt x="54" y="340"/>
                    <a:pt x="90" y="679"/>
                    <a:pt x="126" y="1018"/>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7"/>
            <p:cNvSpPr/>
            <p:nvPr/>
          </p:nvSpPr>
          <p:spPr>
            <a:xfrm>
              <a:off x="3556549" y="4751985"/>
              <a:ext cx="4024" cy="61044"/>
            </a:xfrm>
            <a:custGeom>
              <a:avLst/>
              <a:gdLst/>
              <a:ahLst/>
              <a:cxnLst/>
              <a:rect l="l" t="t" r="r" b="b"/>
              <a:pathLst>
                <a:path w="144" h="1732" fill="none" extrusionOk="0">
                  <a:moveTo>
                    <a:pt x="1" y="1"/>
                  </a:moveTo>
                  <a:cubicBezTo>
                    <a:pt x="54" y="572"/>
                    <a:pt x="90" y="1160"/>
                    <a:pt x="143" y="1731"/>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7"/>
            <p:cNvSpPr/>
            <p:nvPr/>
          </p:nvSpPr>
          <p:spPr>
            <a:xfrm>
              <a:off x="8101915" y="4221230"/>
              <a:ext cx="5505" cy="35879"/>
            </a:xfrm>
            <a:custGeom>
              <a:avLst/>
              <a:gdLst/>
              <a:ahLst/>
              <a:cxnLst/>
              <a:rect l="l" t="t" r="r" b="b"/>
              <a:pathLst>
                <a:path w="197" h="1018" fill="none" extrusionOk="0">
                  <a:moveTo>
                    <a:pt x="0" y="0"/>
                  </a:moveTo>
                  <a:cubicBezTo>
                    <a:pt x="54" y="339"/>
                    <a:pt x="125" y="678"/>
                    <a:pt x="197" y="1017"/>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7"/>
            <p:cNvSpPr/>
            <p:nvPr/>
          </p:nvSpPr>
          <p:spPr>
            <a:xfrm>
              <a:off x="8129329" y="4185386"/>
              <a:ext cx="3018" cy="74860"/>
            </a:xfrm>
            <a:custGeom>
              <a:avLst/>
              <a:gdLst/>
              <a:ahLst/>
              <a:cxnLst/>
              <a:rect l="l" t="t" r="r" b="b"/>
              <a:pathLst>
                <a:path w="108" h="2124" fill="none" extrusionOk="0">
                  <a:moveTo>
                    <a:pt x="1" y="0"/>
                  </a:moveTo>
                  <a:lnTo>
                    <a:pt x="108" y="2124"/>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7"/>
            <p:cNvSpPr/>
            <p:nvPr/>
          </p:nvSpPr>
          <p:spPr>
            <a:xfrm>
              <a:off x="8158252" y="4221230"/>
              <a:ext cx="28" cy="35879"/>
            </a:xfrm>
            <a:custGeom>
              <a:avLst/>
              <a:gdLst/>
              <a:ahLst/>
              <a:cxnLst/>
              <a:rect l="l" t="t" r="r" b="b"/>
              <a:pathLst>
                <a:path w="1" h="1018" fill="none" extrusionOk="0">
                  <a:moveTo>
                    <a:pt x="1" y="0"/>
                  </a:moveTo>
                  <a:lnTo>
                    <a:pt x="1" y="1017"/>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7"/>
            <p:cNvSpPr/>
            <p:nvPr/>
          </p:nvSpPr>
          <p:spPr>
            <a:xfrm>
              <a:off x="6857385" y="4153313"/>
              <a:ext cx="28" cy="32108"/>
            </a:xfrm>
            <a:custGeom>
              <a:avLst/>
              <a:gdLst/>
              <a:ahLst/>
              <a:cxnLst/>
              <a:rect l="l" t="t" r="r" b="b"/>
              <a:pathLst>
                <a:path w="1" h="911" fill="none" extrusionOk="0">
                  <a:moveTo>
                    <a:pt x="0" y="910"/>
                  </a:moveTo>
                  <a:lnTo>
                    <a:pt x="0"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7"/>
            <p:cNvSpPr/>
            <p:nvPr/>
          </p:nvSpPr>
          <p:spPr>
            <a:xfrm>
              <a:off x="6882312" y="4131919"/>
              <a:ext cx="3996" cy="42823"/>
            </a:xfrm>
            <a:custGeom>
              <a:avLst/>
              <a:gdLst/>
              <a:ahLst/>
              <a:cxnLst/>
              <a:rect l="l" t="t" r="r" b="b"/>
              <a:pathLst>
                <a:path w="143" h="1215" fill="none" extrusionOk="0">
                  <a:moveTo>
                    <a:pt x="18" y="1"/>
                  </a:moveTo>
                  <a:cubicBezTo>
                    <a:pt x="0" y="411"/>
                    <a:pt x="36" y="821"/>
                    <a:pt x="143" y="1214"/>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7"/>
            <p:cNvSpPr/>
            <p:nvPr/>
          </p:nvSpPr>
          <p:spPr>
            <a:xfrm>
              <a:off x="5769402" y="4741305"/>
              <a:ext cx="28" cy="42787"/>
            </a:xfrm>
            <a:custGeom>
              <a:avLst/>
              <a:gdLst/>
              <a:ahLst/>
              <a:cxnLst/>
              <a:rect l="l" t="t" r="r" b="b"/>
              <a:pathLst>
                <a:path w="1" h="1214" fill="none" extrusionOk="0">
                  <a:moveTo>
                    <a:pt x="0" y="0"/>
                  </a:moveTo>
                  <a:lnTo>
                    <a:pt x="0" y="1214"/>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7"/>
            <p:cNvSpPr/>
            <p:nvPr/>
          </p:nvSpPr>
          <p:spPr>
            <a:xfrm>
              <a:off x="5794832" y="4723683"/>
              <a:ext cx="28" cy="60410"/>
            </a:xfrm>
            <a:custGeom>
              <a:avLst/>
              <a:gdLst/>
              <a:ahLst/>
              <a:cxnLst/>
              <a:rect l="l" t="t" r="r" b="b"/>
              <a:pathLst>
                <a:path w="1" h="1714" fill="none" extrusionOk="0">
                  <a:moveTo>
                    <a:pt x="0" y="1"/>
                  </a:moveTo>
                  <a:lnTo>
                    <a:pt x="0" y="1714"/>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7"/>
            <p:cNvSpPr/>
            <p:nvPr/>
          </p:nvSpPr>
          <p:spPr>
            <a:xfrm>
              <a:off x="5941906" y="4937514"/>
              <a:ext cx="9026" cy="28337"/>
            </a:xfrm>
            <a:custGeom>
              <a:avLst/>
              <a:gdLst/>
              <a:ahLst/>
              <a:cxnLst/>
              <a:rect l="l" t="t" r="r" b="b"/>
              <a:pathLst>
                <a:path w="323" h="804" fill="none" extrusionOk="0">
                  <a:moveTo>
                    <a:pt x="1" y="0"/>
                  </a:moveTo>
                  <a:cubicBezTo>
                    <a:pt x="108" y="268"/>
                    <a:pt x="215" y="535"/>
                    <a:pt x="322" y="803"/>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7"/>
            <p:cNvSpPr/>
            <p:nvPr/>
          </p:nvSpPr>
          <p:spPr>
            <a:xfrm>
              <a:off x="5972842" y="4901670"/>
              <a:ext cx="28" cy="61009"/>
            </a:xfrm>
            <a:custGeom>
              <a:avLst/>
              <a:gdLst/>
              <a:ahLst/>
              <a:cxnLst/>
              <a:rect l="l" t="t" r="r" b="b"/>
              <a:pathLst>
                <a:path w="1" h="1731" fill="none" extrusionOk="0">
                  <a:moveTo>
                    <a:pt x="0" y="1731"/>
                  </a:moveTo>
                  <a:lnTo>
                    <a:pt x="0"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7"/>
            <p:cNvSpPr/>
            <p:nvPr/>
          </p:nvSpPr>
          <p:spPr>
            <a:xfrm>
              <a:off x="5995281" y="4930571"/>
              <a:ext cx="3493" cy="39051"/>
            </a:xfrm>
            <a:custGeom>
              <a:avLst/>
              <a:gdLst/>
              <a:ahLst/>
              <a:cxnLst/>
              <a:rect l="l" t="t" r="r" b="b"/>
              <a:pathLst>
                <a:path w="125" h="1108" fill="none" extrusionOk="0">
                  <a:moveTo>
                    <a:pt x="0" y="1107"/>
                  </a:moveTo>
                  <a:cubicBezTo>
                    <a:pt x="36" y="732"/>
                    <a:pt x="89" y="376"/>
                    <a:pt x="125" y="1"/>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7"/>
            <p:cNvSpPr/>
            <p:nvPr/>
          </p:nvSpPr>
          <p:spPr>
            <a:xfrm>
              <a:off x="5463740" y="4185386"/>
              <a:ext cx="5533" cy="35879"/>
            </a:xfrm>
            <a:custGeom>
              <a:avLst/>
              <a:gdLst/>
              <a:ahLst/>
              <a:cxnLst/>
              <a:rect l="l" t="t" r="r" b="b"/>
              <a:pathLst>
                <a:path w="198" h="1018" fill="none" extrusionOk="0">
                  <a:moveTo>
                    <a:pt x="19" y="0"/>
                  </a:moveTo>
                  <a:cubicBezTo>
                    <a:pt x="1" y="357"/>
                    <a:pt x="54" y="714"/>
                    <a:pt x="197" y="1017"/>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7"/>
            <p:cNvSpPr/>
            <p:nvPr/>
          </p:nvSpPr>
          <p:spPr>
            <a:xfrm>
              <a:off x="5500152" y="4160856"/>
              <a:ext cx="3521" cy="60410"/>
            </a:xfrm>
            <a:custGeom>
              <a:avLst/>
              <a:gdLst/>
              <a:ahLst/>
              <a:cxnLst/>
              <a:rect l="l" t="t" r="r" b="b"/>
              <a:pathLst>
                <a:path w="126" h="1714" fill="none" extrusionOk="0">
                  <a:moveTo>
                    <a:pt x="0" y="0"/>
                  </a:moveTo>
                  <a:cubicBezTo>
                    <a:pt x="36" y="571"/>
                    <a:pt x="90" y="1142"/>
                    <a:pt x="125" y="1713"/>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7"/>
            <p:cNvSpPr/>
            <p:nvPr/>
          </p:nvSpPr>
          <p:spPr>
            <a:xfrm>
              <a:off x="5528069" y="4178478"/>
              <a:ext cx="4024" cy="39016"/>
            </a:xfrm>
            <a:custGeom>
              <a:avLst/>
              <a:gdLst/>
              <a:ahLst/>
              <a:cxnLst/>
              <a:rect l="l" t="t" r="r" b="b"/>
              <a:pathLst>
                <a:path w="144" h="1107" fill="none" extrusionOk="0">
                  <a:moveTo>
                    <a:pt x="54" y="1106"/>
                  </a:moveTo>
                  <a:cubicBezTo>
                    <a:pt x="1" y="732"/>
                    <a:pt x="36" y="357"/>
                    <a:pt x="143" y="0"/>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7"/>
            <p:cNvSpPr/>
            <p:nvPr/>
          </p:nvSpPr>
          <p:spPr>
            <a:xfrm>
              <a:off x="5837197" y="3960875"/>
              <a:ext cx="4024" cy="39651"/>
            </a:xfrm>
            <a:custGeom>
              <a:avLst/>
              <a:gdLst/>
              <a:ahLst/>
              <a:cxnLst/>
              <a:rect l="l" t="t" r="r" b="b"/>
              <a:pathLst>
                <a:path w="144" h="1125" fill="none" extrusionOk="0">
                  <a:moveTo>
                    <a:pt x="1" y="1"/>
                  </a:moveTo>
                  <a:cubicBezTo>
                    <a:pt x="108" y="357"/>
                    <a:pt x="144" y="750"/>
                    <a:pt x="108" y="1125"/>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7"/>
            <p:cNvSpPr/>
            <p:nvPr/>
          </p:nvSpPr>
          <p:spPr>
            <a:xfrm>
              <a:off x="5860642" y="3946425"/>
              <a:ext cx="5505" cy="53467"/>
            </a:xfrm>
            <a:custGeom>
              <a:avLst/>
              <a:gdLst/>
              <a:ahLst/>
              <a:cxnLst/>
              <a:rect l="l" t="t" r="r" b="b"/>
              <a:pathLst>
                <a:path w="197" h="1517" fill="none" extrusionOk="0">
                  <a:moveTo>
                    <a:pt x="1" y="0"/>
                  </a:moveTo>
                  <a:cubicBezTo>
                    <a:pt x="72" y="518"/>
                    <a:pt x="125" y="1017"/>
                    <a:pt x="197" y="1517"/>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7"/>
            <p:cNvSpPr/>
            <p:nvPr/>
          </p:nvSpPr>
          <p:spPr>
            <a:xfrm>
              <a:off x="6510336" y="3654632"/>
              <a:ext cx="7517" cy="42787"/>
            </a:xfrm>
            <a:custGeom>
              <a:avLst/>
              <a:gdLst/>
              <a:ahLst/>
              <a:cxnLst/>
              <a:rect l="l" t="t" r="r" b="b"/>
              <a:pathLst>
                <a:path w="269" h="1214" fill="none" extrusionOk="0">
                  <a:moveTo>
                    <a:pt x="1" y="0"/>
                  </a:moveTo>
                  <a:cubicBezTo>
                    <a:pt x="90" y="393"/>
                    <a:pt x="179" y="803"/>
                    <a:pt x="268" y="1213"/>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7"/>
            <p:cNvSpPr/>
            <p:nvPr/>
          </p:nvSpPr>
          <p:spPr>
            <a:xfrm>
              <a:off x="6539762" y="3625695"/>
              <a:ext cx="2515" cy="64816"/>
            </a:xfrm>
            <a:custGeom>
              <a:avLst/>
              <a:gdLst/>
              <a:ahLst/>
              <a:cxnLst/>
              <a:rect l="l" t="t" r="r" b="b"/>
              <a:pathLst>
                <a:path w="90" h="1839" fill="none" extrusionOk="0">
                  <a:moveTo>
                    <a:pt x="54" y="0"/>
                  </a:moveTo>
                  <a:cubicBezTo>
                    <a:pt x="0" y="625"/>
                    <a:pt x="18" y="1232"/>
                    <a:pt x="89" y="1838"/>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7"/>
            <p:cNvSpPr/>
            <p:nvPr/>
          </p:nvSpPr>
          <p:spPr>
            <a:xfrm>
              <a:off x="4800102" y="4057094"/>
              <a:ext cx="28" cy="42787"/>
            </a:xfrm>
            <a:custGeom>
              <a:avLst/>
              <a:gdLst/>
              <a:ahLst/>
              <a:cxnLst/>
              <a:rect l="l" t="t" r="r" b="b"/>
              <a:pathLst>
                <a:path w="1" h="1214" fill="none" extrusionOk="0">
                  <a:moveTo>
                    <a:pt x="0" y="1214"/>
                  </a:moveTo>
                  <a:lnTo>
                    <a:pt x="0"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7"/>
            <p:cNvSpPr/>
            <p:nvPr/>
          </p:nvSpPr>
          <p:spPr>
            <a:xfrm>
              <a:off x="4833999" y="4053957"/>
              <a:ext cx="28" cy="49695"/>
            </a:xfrm>
            <a:custGeom>
              <a:avLst/>
              <a:gdLst/>
              <a:ahLst/>
              <a:cxnLst/>
              <a:rect l="l" t="t" r="r" b="b"/>
              <a:pathLst>
                <a:path w="1" h="1410" fill="none" extrusionOk="0">
                  <a:moveTo>
                    <a:pt x="1" y="1410"/>
                  </a:moveTo>
                  <a:lnTo>
                    <a:pt x="1"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7"/>
            <p:cNvSpPr/>
            <p:nvPr/>
          </p:nvSpPr>
          <p:spPr>
            <a:xfrm>
              <a:off x="4913279" y="4563318"/>
              <a:ext cx="28" cy="39016"/>
            </a:xfrm>
            <a:custGeom>
              <a:avLst/>
              <a:gdLst/>
              <a:ahLst/>
              <a:cxnLst/>
              <a:rect l="l" t="t" r="r" b="b"/>
              <a:pathLst>
                <a:path w="1" h="1107" fill="none" extrusionOk="0">
                  <a:moveTo>
                    <a:pt x="1" y="1107"/>
                  </a:moveTo>
                  <a:lnTo>
                    <a:pt x="1" y="1"/>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7"/>
            <p:cNvSpPr/>
            <p:nvPr/>
          </p:nvSpPr>
          <p:spPr>
            <a:xfrm>
              <a:off x="4941699" y="4527474"/>
              <a:ext cx="28" cy="71724"/>
            </a:xfrm>
            <a:custGeom>
              <a:avLst/>
              <a:gdLst/>
              <a:ahLst/>
              <a:cxnLst/>
              <a:rect l="l" t="t" r="r" b="b"/>
              <a:pathLst>
                <a:path w="1" h="2035" fill="none" extrusionOk="0">
                  <a:moveTo>
                    <a:pt x="1" y="2035"/>
                  </a:moveTo>
                  <a:lnTo>
                    <a:pt x="1" y="1"/>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7"/>
            <p:cNvSpPr/>
            <p:nvPr/>
          </p:nvSpPr>
          <p:spPr>
            <a:xfrm>
              <a:off x="4975596" y="4574033"/>
              <a:ext cx="28" cy="32108"/>
            </a:xfrm>
            <a:custGeom>
              <a:avLst/>
              <a:gdLst/>
              <a:ahLst/>
              <a:cxnLst/>
              <a:rect l="l" t="t" r="r" b="b"/>
              <a:pathLst>
                <a:path w="1" h="911" fill="none" extrusionOk="0">
                  <a:moveTo>
                    <a:pt x="1" y="910"/>
                  </a:moveTo>
                  <a:lnTo>
                    <a:pt x="1"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7"/>
            <p:cNvSpPr/>
            <p:nvPr/>
          </p:nvSpPr>
          <p:spPr>
            <a:xfrm>
              <a:off x="4410185" y="4623693"/>
              <a:ext cx="28" cy="39651"/>
            </a:xfrm>
            <a:custGeom>
              <a:avLst/>
              <a:gdLst/>
              <a:ahLst/>
              <a:cxnLst/>
              <a:rect l="l" t="t" r="r" b="b"/>
              <a:pathLst>
                <a:path w="1" h="1125" fill="none" extrusionOk="0">
                  <a:moveTo>
                    <a:pt x="0" y="1"/>
                  </a:moveTo>
                  <a:lnTo>
                    <a:pt x="0" y="1125"/>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7"/>
            <p:cNvSpPr/>
            <p:nvPr/>
          </p:nvSpPr>
          <p:spPr>
            <a:xfrm>
              <a:off x="4441092" y="4609877"/>
              <a:ext cx="28" cy="53467"/>
            </a:xfrm>
            <a:custGeom>
              <a:avLst/>
              <a:gdLst/>
              <a:ahLst/>
              <a:cxnLst/>
              <a:rect l="l" t="t" r="r" b="b"/>
              <a:pathLst>
                <a:path w="1" h="1517" fill="none" extrusionOk="0">
                  <a:moveTo>
                    <a:pt x="1" y="0"/>
                  </a:moveTo>
                  <a:lnTo>
                    <a:pt x="1" y="1517"/>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7"/>
            <p:cNvSpPr/>
            <p:nvPr/>
          </p:nvSpPr>
          <p:spPr>
            <a:xfrm>
              <a:off x="4669962" y="4898498"/>
              <a:ext cx="28" cy="39051"/>
            </a:xfrm>
            <a:custGeom>
              <a:avLst/>
              <a:gdLst/>
              <a:ahLst/>
              <a:cxnLst/>
              <a:rect l="l" t="t" r="r" b="b"/>
              <a:pathLst>
                <a:path w="1" h="1108" fill="none" extrusionOk="0">
                  <a:moveTo>
                    <a:pt x="0" y="1"/>
                  </a:moveTo>
                  <a:lnTo>
                    <a:pt x="0" y="1107"/>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7"/>
            <p:cNvSpPr/>
            <p:nvPr/>
          </p:nvSpPr>
          <p:spPr>
            <a:xfrm>
              <a:off x="4701372" y="4862654"/>
              <a:ext cx="28" cy="75495"/>
            </a:xfrm>
            <a:custGeom>
              <a:avLst/>
              <a:gdLst/>
              <a:ahLst/>
              <a:cxnLst/>
              <a:rect l="l" t="t" r="r" b="b"/>
              <a:pathLst>
                <a:path w="1" h="2142" fill="none" extrusionOk="0">
                  <a:moveTo>
                    <a:pt x="0" y="1"/>
                  </a:moveTo>
                  <a:lnTo>
                    <a:pt x="0" y="2142"/>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7"/>
            <p:cNvSpPr/>
            <p:nvPr/>
          </p:nvSpPr>
          <p:spPr>
            <a:xfrm>
              <a:off x="4737756" y="4898498"/>
              <a:ext cx="28" cy="32743"/>
            </a:xfrm>
            <a:custGeom>
              <a:avLst/>
              <a:gdLst/>
              <a:ahLst/>
              <a:cxnLst/>
              <a:rect l="l" t="t" r="r" b="b"/>
              <a:pathLst>
                <a:path w="1" h="929" fill="none" extrusionOk="0">
                  <a:moveTo>
                    <a:pt x="1" y="1"/>
                  </a:moveTo>
                  <a:lnTo>
                    <a:pt x="1" y="929"/>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7"/>
            <p:cNvSpPr/>
            <p:nvPr/>
          </p:nvSpPr>
          <p:spPr>
            <a:xfrm>
              <a:off x="3720586" y="4531245"/>
              <a:ext cx="28" cy="35879"/>
            </a:xfrm>
            <a:custGeom>
              <a:avLst/>
              <a:gdLst/>
              <a:ahLst/>
              <a:cxnLst/>
              <a:rect l="l" t="t" r="r" b="b"/>
              <a:pathLst>
                <a:path w="1" h="1018" fill="none" extrusionOk="0">
                  <a:moveTo>
                    <a:pt x="1" y="1"/>
                  </a:moveTo>
                  <a:lnTo>
                    <a:pt x="1" y="1018"/>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7"/>
            <p:cNvSpPr/>
            <p:nvPr/>
          </p:nvSpPr>
          <p:spPr>
            <a:xfrm>
              <a:off x="3754512" y="4502943"/>
              <a:ext cx="28" cy="71724"/>
            </a:xfrm>
            <a:custGeom>
              <a:avLst/>
              <a:gdLst/>
              <a:ahLst/>
              <a:cxnLst/>
              <a:rect l="l" t="t" r="r" b="b"/>
              <a:pathLst>
                <a:path w="1" h="2035" fill="none" extrusionOk="0">
                  <a:moveTo>
                    <a:pt x="0" y="1"/>
                  </a:moveTo>
                  <a:lnTo>
                    <a:pt x="0" y="2035"/>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7"/>
            <p:cNvSpPr/>
            <p:nvPr/>
          </p:nvSpPr>
          <p:spPr>
            <a:xfrm>
              <a:off x="3842259" y="4798508"/>
              <a:ext cx="28" cy="42823"/>
            </a:xfrm>
            <a:custGeom>
              <a:avLst/>
              <a:gdLst/>
              <a:ahLst/>
              <a:cxnLst/>
              <a:rect l="l" t="t" r="r" b="b"/>
              <a:pathLst>
                <a:path w="1" h="1215" fill="none" extrusionOk="0">
                  <a:moveTo>
                    <a:pt x="1" y="1214"/>
                  </a:moveTo>
                  <a:lnTo>
                    <a:pt x="1" y="1"/>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7"/>
            <p:cNvSpPr/>
            <p:nvPr/>
          </p:nvSpPr>
          <p:spPr>
            <a:xfrm>
              <a:off x="3876156" y="4780921"/>
              <a:ext cx="28" cy="56639"/>
            </a:xfrm>
            <a:custGeom>
              <a:avLst/>
              <a:gdLst/>
              <a:ahLst/>
              <a:cxnLst/>
              <a:rect l="l" t="t" r="r" b="b"/>
              <a:pathLst>
                <a:path w="1" h="1607" fill="none" extrusionOk="0">
                  <a:moveTo>
                    <a:pt x="1" y="1606"/>
                  </a:moveTo>
                  <a:lnTo>
                    <a:pt x="1"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7"/>
            <p:cNvSpPr/>
            <p:nvPr/>
          </p:nvSpPr>
          <p:spPr>
            <a:xfrm>
              <a:off x="3927016" y="4809223"/>
              <a:ext cx="28" cy="39016"/>
            </a:xfrm>
            <a:custGeom>
              <a:avLst/>
              <a:gdLst/>
              <a:ahLst/>
              <a:cxnLst/>
              <a:rect l="l" t="t" r="r" b="b"/>
              <a:pathLst>
                <a:path w="1" h="1107" fill="none" extrusionOk="0">
                  <a:moveTo>
                    <a:pt x="1" y="1106"/>
                  </a:moveTo>
                  <a:lnTo>
                    <a:pt x="1"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8" name="Google Shape;268;p7"/>
          <p:cNvSpPr txBox="1">
            <a:spLocks noGrp="1"/>
          </p:cNvSpPr>
          <p:nvPr>
            <p:ph type="body" idx="1"/>
          </p:nvPr>
        </p:nvSpPr>
        <p:spPr>
          <a:xfrm>
            <a:off x="959875" y="1699526"/>
            <a:ext cx="5489685" cy="3191539"/>
          </a:xfrm>
          <a:prstGeom prst="rect">
            <a:avLst/>
          </a:prstGeom>
        </p:spPr>
        <p:txBody>
          <a:bodyPr spcFirstLastPara="1" wrap="square" lIns="91425" tIns="91425" rIns="91425" bIns="91425" anchor="ctr" anchorCtr="0">
            <a:noAutofit/>
          </a:bodyPr>
          <a:lstStyle>
            <a:lvl1pPr marL="609524" lvl="0" indent="-389418" rtl="0">
              <a:lnSpc>
                <a:spcPct val="100000"/>
              </a:lnSpc>
              <a:spcBef>
                <a:spcPts val="0"/>
              </a:spcBef>
              <a:spcAft>
                <a:spcPts val="0"/>
              </a:spcAft>
              <a:buSzPts val="1000"/>
              <a:buChar char="●"/>
              <a:defRPr>
                <a:solidFill>
                  <a:srgbClr val="434343"/>
                </a:solidFill>
              </a:defRPr>
            </a:lvl1pPr>
            <a:lvl2pPr marL="1219048" lvl="1" indent="-423281" rtl="0">
              <a:lnSpc>
                <a:spcPct val="115000"/>
              </a:lnSpc>
              <a:spcBef>
                <a:spcPts val="0"/>
              </a:spcBef>
              <a:spcAft>
                <a:spcPts val="0"/>
              </a:spcAft>
              <a:buSzPts val="1400"/>
              <a:buChar char="○"/>
              <a:defRPr>
                <a:solidFill>
                  <a:srgbClr val="434343"/>
                </a:solidFill>
              </a:defRPr>
            </a:lvl2pPr>
            <a:lvl3pPr marL="1828571" lvl="2" indent="-423281" rtl="0">
              <a:lnSpc>
                <a:spcPct val="115000"/>
              </a:lnSpc>
              <a:spcBef>
                <a:spcPts val="2133"/>
              </a:spcBef>
              <a:spcAft>
                <a:spcPts val="0"/>
              </a:spcAft>
              <a:buSzPts val="1400"/>
              <a:buChar char="■"/>
              <a:defRPr>
                <a:solidFill>
                  <a:srgbClr val="434343"/>
                </a:solidFill>
              </a:defRPr>
            </a:lvl3pPr>
            <a:lvl4pPr marL="2438095" lvl="3" indent="-423281" rtl="0">
              <a:lnSpc>
                <a:spcPct val="115000"/>
              </a:lnSpc>
              <a:spcBef>
                <a:spcPts val="2133"/>
              </a:spcBef>
              <a:spcAft>
                <a:spcPts val="0"/>
              </a:spcAft>
              <a:buSzPts val="1400"/>
              <a:buChar char="●"/>
              <a:defRPr>
                <a:solidFill>
                  <a:srgbClr val="434343"/>
                </a:solidFill>
              </a:defRPr>
            </a:lvl4pPr>
            <a:lvl5pPr marL="3047619" lvl="4" indent="-423281" rtl="0">
              <a:lnSpc>
                <a:spcPct val="115000"/>
              </a:lnSpc>
              <a:spcBef>
                <a:spcPts val="2133"/>
              </a:spcBef>
              <a:spcAft>
                <a:spcPts val="0"/>
              </a:spcAft>
              <a:buSzPts val="1400"/>
              <a:buChar char="○"/>
              <a:defRPr>
                <a:solidFill>
                  <a:srgbClr val="434343"/>
                </a:solidFill>
              </a:defRPr>
            </a:lvl5pPr>
            <a:lvl6pPr marL="3657143" lvl="5" indent="-423281" rtl="0">
              <a:lnSpc>
                <a:spcPct val="115000"/>
              </a:lnSpc>
              <a:spcBef>
                <a:spcPts val="2133"/>
              </a:spcBef>
              <a:spcAft>
                <a:spcPts val="0"/>
              </a:spcAft>
              <a:buSzPts val="1400"/>
              <a:buChar char="■"/>
              <a:defRPr>
                <a:solidFill>
                  <a:srgbClr val="434343"/>
                </a:solidFill>
              </a:defRPr>
            </a:lvl6pPr>
            <a:lvl7pPr marL="4266666" lvl="6" indent="-423281" rtl="0">
              <a:lnSpc>
                <a:spcPct val="115000"/>
              </a:lnSpc>
              <a:spcBef>
                <a:spcPts val="2133"/>
              </a:spcBef>
              <a:spcAft>
                <a:spcPts val="0"/>
              </a:spcAft>
              <a:buSzPts val="1400"/>
              <a:buChar char="●"/>
              <a:defRPr>
                <a:solidFill>
                  <a:srgbClr val="434343"/>
                </a:solidFill>
              </a:defRPr>
            </a:lvl7pPr>
            <a:lvl8pPr marL="4876190" lvl="7" indent="-423281" rtl="0">
              <a:lnSpc>
                <a:spcPct val="115000"/>
              </a:lnSpc>
              <a:spcBef>
                <a:spcPts val="2133"/>
              </a:spcBef>
              <a:spcAft>
                <a:spcPts val="0"/>
              </a:spcAft>
              <a:buSzPts val="1400"/>
              <a:buChar char="○"/>
              <a:defRPr>
                <a:solidFill>
                  <a:srgbClr val="434343"/>
                </a:solidFill>
              </a:defRPr>
            </a:lvl8pPr>
            <a:lvl9pPr marL="5485714" lvl="8" indent="-423281" rtl="0">
              <a:lnSpc>
                <a:spcPct val="115000"/>
              </a:lnSpc>
              <a:spcBef>
                <a:spcPts val="2133"/>
              </a:spcBef>
              <a:spcAft>
                <a:spcPts val="2133"/>
              </a:spcAft>
              <a:buSzPts val="1400"/>
              <a:buChar char="■"/>
              <a:defRPr>
                <a:solidFill>
                  <a:srgbClr val="434343"/>
                </a:solidFill>
              </a:defRPr>
            </a:lvl9pPr>
          </a:lstStyle>
          <a:p>
            <a:endParaRPr/>
          </a:p>
        </p:txBody>
      </p:sp>
      <p:sp>
        <p:nvSpPr>
          <p:cNvPr id="269" name="Google Shape;269;p7"/>
          <p:cNvSpPr txBox="1">
            <a:spLocks noGrp="1"/>
          </p:cNvSpPr>
          <p:nvPr>
            <p:ph type="title"/>
          </p:nvPr>
        </p:nvSpPr>
        <p:spPr>
          <a:xfrm>
            <a:off x="959875" y="719367"/>
            <a:ext cx="10279862" cy="752974"/>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70" name="Google Shape;270;p7"/>
          <p:cNvGrpSpPr/>
          <p:nvPr/>
        </p:nvGrpSpPr>
        <p:grpSpPr>
          <a:xfrm>
            <a:off x="-507933" y="5728958"/>
            <a:ext cx="1743737" cy="1435535"/>
            <a:chOff x="-381000" y="4295723"/>
            <a:chExt cx="1307973" cy="1076402"/>
          </a:xfrm>
        </p:grpSpPr>
        <p:sp>
          <p:nvSpPr>
            <p:cNvPr id="271" name="Google Shape;271;p7"/>
            <p:cNvSpPr/>
            <p:nvPr/>
          </p:nvSpPr>
          <p:spPr>
            <a:xfrm>
              <a:off x="-381000" y="4295723"/>
              <a:ext cx="1307973" cy="1076402"/>
            </a:xfrm>
            <a:custGeom>
              <a:avLst/>
              <a:gdLst/>
              <a:ahLst/>
              <a:cxnLst/>
              <a:rect l="l" t="t" r="r" b="b"/>
              <a:pathLst>
                <a:path w="39199" h="32259" extrusionOk="0">
                  <a:moveTo>
                    <a:pt x="18989" y="0"/>
                  </a:moveTo>
                  <a:cubicBezTo>
                    <a:pt x="16521" y="0"/>
                    <a:pt x="14123" y="1665"/>
                    <a:pt x="13259" y="3986"/>
                  </a:cubicBezTo>
                  <a:cubicBezTo>
                    <a:pt x="11680" y="2917"/>
                    <a:pt x="9959" y="1777"/>
                    <a:pt x="8074" y="1777"/>
                  </a:cubicBezTo>
                  <a:cubicBezTo>
                    <a:pt x="8015" y="1777"/>
                    <a:pt x="7955" y="1778"/>
                    <a:pt x="7896" y="1781"/>
                  </a:cubicBezTo>
                  <a:cubicBezTo>
                    <a:pt x="5916" y="1831"/>
                    <a:pt x="3911" y="3786"/>
                    <a:pt x="4612" y="5640"/>
                  </a:cubicBezTo>
                  <a:cubicBezTo>
                    <a:pt x="4240" y="5355"/>
                    <a:pt x="3819" y="5230"/>
                    <a:pt x="3389" y="5230"/>
                  </a:cubicBezTo>
                  <a:cubicBezTo>
                    <a:pt x="1967" y="5230"/>
                    <a:pt x="444" y="6607"/>
                    <a:pt x="251" y="8147"/>
                  </a:cubicBezTo>
                  <a:cubicBezTo>
                    <a:pt x="1" y="10177"/>
                    <a:pt x="1179" y="12057"/>
                    <a:pt x="2307" y="13736"/>
                  </a:cubicBezTo>
                  <a:cubicBezTo>
                    <a:pt x="301" y="16618"/>
                    <a:pt x="1630" y="21179"/>
                    <a:pt x="4863" y="22533"/>
                  </a:cubicBezTo>
                  <a:cubicBezTo>
                    <a:pt x="3685" y="22633"/>
                    <a:pt x="2858" y="23911"/>
                    <a:pt x="2908" y="25089"/>
                  </a:cubicBezTo>
                  <a:cubicBezTo>
                    <a:pt x="2983" y="26267"/>
                    <a:pt x="3710" y="27320"/>
                    <a:pt x="4562" y="28122"/>
                  </a:cubicBezTo>
                  <a:cubicBezTo>
                    <a:pt x="6342" y="29751"/>
                    <a:pt x="8297" y="29726"/>
                    <a:pt x="10352" y="30603"/>
                  </a:cubicBezTo>
                  <a:cubicBezTo>
                    <a:pt x="11053" y="30904"/>
                    <a:pt x="11404" y="31756"/>
                    <a:pt x="12231" y="31906"/>
                  </a:cubicBezTo>
                  <a:cubicBezTo>
                    <a:pt x="12332" y="31906"/>
                    <a:pt x="14963" y="31731"/>
                    <a:pt x="14537" y="31330"/>
                  </a:cubicBezTo>
                  <a:lnTo>
                    <a:pt x="14537" y="31330"/>
                  </a:lnTo>
                  <a:cubicBezTo>
                    <a:pt x="15228" y="31962"/>
                    <a:pt x="16144" y="32258"/>
                    <a:pt x="17072" y="32258"/>
                  </a:cubicBezTo>
                  <a:cubicBezTo>
                    <a:pt x="18536" y="32258"/>
                    <a:pt x="20028" y="31521"/>
                    <a:pt x="20703" y="30202"/>
                  </a:cubicBezTo>
                  <a:cubicBezTo>
                    <a:pt x="21265" y="31153"/>
                    <a:pt x="22414" y="31518"/>
                    <a:pt x="23555" y="31518"/>
                  </a:cubicBezTo>
                  <a:cubicBezTo>
                    <a:pt x="23888" y="31518"/>
                    <a:pt x="24220" y="31487"/>
                    <a:pt x="24537" y="31430"/>
                  </a:cubicBezTo>
                  <a:cubicBezTo>
                    <a:pt x="25823" y="31227"/>
                    <a:pt x="27068" y="30760"/>
                    <a:pt x="28346" y="30760"/>
                  </a:cubicBezTo>
                  <a:cubicBezTo>
                    <a:pt x="28488" y="30760"/>
                    <a:pt x="28630" y="30766"/>
                    <a:pt x="28773" y="30778"/>
                  </a:cubicBezTo>
                  <a:cubicBezTo>
                    <a:pt x="29600" y="30879"/>
                    <a:pt x="30377" y="31179"/>
                    <a:pt x="31204" y="31280"/>
                  </a:cubicBezTo>
                  <a:cubicBezTo>
                    <a:pt x="31329" y="31292"/>
                    <a:pt x="31454" y="31298"/>
                    <a:pt x="31579" y="31298"/>
                  </a:cubicBezTo>
                  <a:cubicBezTo>
                    <a:pt x="34193" y="31298"/>
                    <a:pt x="36570" y="28599"/>
                    <a:pt x="36091" y="25991"/>
                  </a:cubicBezTo>
                  <a:cubicBezTo>
                    <a:pt x="37294" y="24663"/>
                    <a:pt x="38547" y="23209"/>
                    <a:pt x="38873" y="21430"/>
                  </a:cubicBezTo>
                  <a:cubicBezTo>
                    <a:pt x="39199" y="19651"/>
                    <a:pt x="38171" y="17495"/>
                    <a:pt x="36392" y="17295"/>
                  </a:cubicBezTo>
                  <a:cubicBezTo>
                    <a:pt x="37369" y="15615"/>
                    <a:pt x="38272" y="13711"/>
                    <a:pt x="38021" y="11781"/>
                  </a:cubicBezTo>
                  <a:cubicBezTo>
                    <a:pt x="37782" y="10109"/>
                    <a:pt x="36282" y="8530"/>
                    <a:pt x="34679" y="8530"/>
                  </a:cubicBezTo>
                  <a:cubicBezTo>
                    <a:pt x="34433" y="8530"/>
                    <a:pt x="34183" y="8568"/>
                    <a:pt x="33936" y="8648"/>
                  </a:cubicBezTo>
                  <a:cubicBezTo>
                    <a:pt x="34111" y="6493"/>
                    <a:pt x="32858" y="4287"/>
                    <a:pt x="30903" y="3335"/>
                  </a:cubicBezTo>
                  <a:cubicBezTo>
                    <a:pt x="30160" y="2963"/>
                    <a:pt x="29337" y="2783"/>
                    <a:pt x="28513" y="2783"/>
                  </a:cubicBezTo>
                  <a:cubicBezTo>
                    <a:pt x="27169" y="2783"/>
                    <a:pt x="25823" y="3261"/>
                    <a:pt x="24813" y="4162"/>
                  </a:cubicBezTo>
                  <a:cubicBezTo>
                    <a:pt x="24011" y="1781"/>
                    <a:pt x="21605" y="26"/>
                    <a:pt x="19099" y="1"/>
                  </a:cubicBezTo>
                  <a:cubicBezTo>
                    <a:pt x="19062" y="1"/>
                    <a:pt x="19026" y="0"/>
                    <a:pt x="18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7"/>
            <p:cNvSpPr/>
            <p:nvPr/>
          </p:nvSpPr>
          <p:spPr>
            <a:xfrm>
              <a:off x="-110600" y="4635579"/>
              <a:ext cx="436043" cy="180918"/>
            </a:xfrm>
            <a:custGeom>
              <a:avLst/>
              <a:gdLst/>
              <a:ahLst/>
              <a:cxnLst/>
              <a:rect l="l" t="t" r="r" b="b"/>
              <a:pathLst>
                <a:path w="12422" h="5154" extrusionOk="0">
                  <a:moveTo>
                    <a:pt x="361" y="1"/>
                  </a:moveTo>
                  <a:cubicBezTo>
                    <a:pt x="213" y="1"/>
                    <a:pt x="63" y="95"/>
                    <a:pt x="50" y="283"/>
                  </a:cubicBezTo>
                  <a:cubicBezTo>
                    <a:pt x="0" y="1586"/>
                    <a:pt x="677" y="2614"/>
                    <a:pt x="1930" y="3065"/>
                  </a:cubicBezTo>
                  <a:cubicBezTo>
                    <a:pt x="2331" y="3213"/>
                    <a:pt x="2767" y="3271"/>
                    <a:pt x="3209" y="3271"/>
                  </a:cubicBezTo>
                  <a:cubicBezTo>
                    <a:pt x="3292" y="3271"/>
                    <a:pt x="3376" y="3269"/>
                    <a:pt x="3459" y="3265"/>
                  </a:cubicBezTo>
                  <a:cubicBezTo>
                    <a:pt x="3584" y="3260"/>
                    <a:pt x="3705" y="3257"/>
                    <a:pt x="3822" y="3257"/>
                  </a:cubicBezTo>
                  <a:cubicBezTo>
                    <a:pt x="4831" y="3257"/>
                    <a:pt x="5573" y="3464"/>
                    <a:pt x="6517" y="4092"/>
                  </a:cubicBezTo>
                  <a:cubicBezTo>
                    <a:pt x="7421" y="4695"/>
                    <a:pt x="8598" y="5154"/>
                    <a:pt x="9707" y="5154"/>
                  </a:cubicBezTo>
                  <a:cubicBezTo>
                    <a:pt x="10718" y="5154"/>
                    <a:pt x="11672" y="4771"/>
                    <a:pt x="12306" y="3767"/>
                  </a:cubicBezTo>
                  <a:cubicBezTo>
                    <a:pt x="12422" y="3593"/>
                    <a:pt x="12270" y="3449"/>
                    <a:pt x="12103" y="3449"/>
                  </a:cubicBezTo>
                  <a:cubicBezTo>
                    <a:pt x="12053" y="3449"/>
                    <a:pt x="12001" y="3462"/>
                    <a:pt x="11955" y="3491"/>
                  </a:cubicBezTo>
                  <a:cubicBezTo>
                    <a:pt x="11164" y="4117"/>
                    <a:pt x="10318" y="4499"/>
                    <a:pt x="9378" y="4499"/>
                  </a:cubicBezTo>
                  <a:cubicBezTo>
                    <a:pt x="9039" y="4499"/>
                    <a:pt x="8687" y="4449"/>
                    <a:pt x="8321" y="4343"/>
                  </a:cubicBezTo>
                  <a:cubicBezTo>
                    <a:pt x="7344" y="4067"/>
                    <a:pt x="6792" y="3341"/>
                    <a:pt x="6015" y="2814"/>
                  </a:cubicBezTo>
                  <a:cubicBezTo>
                    <a:pt x="5572" y="2523"/>
                    <a:pt x="5013" y="2454"/>
                    <a:pt x="4424" y="2454"/>
                  </a:cubicBezTo>
                  <a:cubicBezTo>
                    <a:pt x="3899" y="2454"/>
                    <a:pt x="3350" y="2509"/>
                    <a:pt x="2838" y="2509"/>
                  </a:cubicBezTo>
                  <a:cubicBezTo>
                    <a:pt x="1658" y="2509"/>
                    <a:pt x="678" y="2217"/>
                    <a:pt x="652" y="283"/>
                  </a:cubicBezTo>
                  <a:cubicBezTo>
                    <a:pt x="652" y="95"/>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7"/>
            <p:cNvSpPr/>
            <p:nvPr/>
          </p:nvSpPr>
          <p:spPr>
            <a:xfrm>
              <a:off x="-77182" y="4930900"/>
              <a:ext cx="310587" cy="225604"/>
            </a:xfrm>
            <a:custGeom>
              <a:avLst/>
              <a:gdLst/>
              <a:ahLst/>
              <a:cxnLst/>
              <a:rect l="l" t="t" r="r" b="b"/>
              <a:pathLst>
                <a:path w="8848" h="6427" extrusionOk="0">
                  <a:moveTo>
                    <a:pt x="977" y="1"/>
                  </a:moveTo>
                  <a:cubicBezTo>
                    <a:pt x="906" y="1"/>
                    <a:pt x="834" y="27"/>
                    <a:pt x="778" y="90"/>
                  </a:cubicBezTo>
                  <a:cubicBezTo>
                    <a:pt x="176" y="717"/>
                    <a:pt x="101" y="1544"/>
                    <a:pt x="577" y="2321"/>
                  </a:cubicBezTo>
                  <a:cubicBezTo>
                    <a:pt x="853" y="2747"/>
                    <a:pt x="1204" y="3023"/>
                    <a:pt x="1655" y="3223"/>
                  </a:cubicBezTo>
                  <a:cubicBezTo>
                    <a:pt x="2156" y="3449"/>
                    <a:pt x="2933" y="3349"/>
                    <a:pt x="3359" y="3599"/>
                  </a:cubicBezTo>
                  <a:cubicBezTo>
                    <a:pt x="4061" y="4025"/>
                    <a:pt x="4462" y="5128"/>
                    <a:pt x="5264" y="5654"/>
                  </a:cubicBezTo>
                  <a:cubicBezTo>
                    <a:pt x="5942" y="6094"/>
                    <a:pt x="6794" y="6427"/>
                    <a:pt x="7625" y="6427"/>
                  </a:cubicBezTo>
                  <a:cubicBezTo>
                    <a:pt x="7930" y="6427"/>
                    <a:pt x="8232" y="6382"/>
                    <a:pt x="8522" y="6281"/>
                  </a:cubicBezTo>
                  <a:cubicBezTo>
                    <a:pt x="8848" y="6156"/>
                    <a:pt x="8773" y="5705"/>
                    <a:pt x="8447" y="5679"/>
                  </a:cubicBezTo>
                  <a:cubicBezTo>
                    <a:pt x="6542" y="5529"/>
                    <a:pt x="4913" y="5078"/>
                    <a:pt x="4161" y="3098"/>
                  </a:cubicBezTo>
                  <a:cubicBezTo>
                    <a:pt x="4111" y="2973"/>
                    <a:pt x="4036" y="2847"/>
                    <a:pt x="3885" y="2822"/>
                  </a:cubicBezTo>
                  <a:cubicBezTo>
                    <a:pt x="2833" y="2647"/>
                    <a:pt x="1" y="2321"/>
                    <a:pt x="1254" y="441"/>
                  </a:cubicBezTo>
                  <a:cubicBezTo>
                    <a:pt x="1404" y="235"/>
                    <a:pt x="1189" y="1"/>
                    <a:pt x="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7"/>
            <p:cNvSpPr/>
            <p:nvPr/>
          </p:nvSpPr>
          <p:spPr>
            <a:xfrm>
              <a:off x="244080" y="4511350"/>
              <a:ext cx="257266" cy="85404"/>
            </a:xfrm>
            <a:custGeom>
              <a:avLst/>
              <a:gdLst/>
              <a:ahLst/>
              <a:cxnLst/>
              <a:rect l="l" t="t" r="r" b="b"/>
              <a:pathLst>
                <a:path w="7329" h="2433" extrusionOk="0">
                  <a:moveTo>
                    <a:pt x="395" y="0"/>
                  </a:moveTo>
                  <a:cubicBezTo>
                    <a:pt x="205" y="0"/>
                    <a:pt x="1" y="170"/>
                    <a:pt x="47" y="413"/>
                  </a:cubicBezTo>
                  <a:cubicBezTo>
                    <a:pt x="214" y="1493"/>
                    <a:pt x="1032" y="1992"/>
                    <a:pt x="1945" y="1992"/>
                  </a:cubicBezTo>
                  <a:cubicBezTo>
                    <a:pt x="2261" y="1992"/>
                    <a:pt x="2588" y="1933"/>
                    <a:pt x="2904" y="1817"/>
                  </a:cubicBezTo>
                  <a:cubicBezTo>
                    <a:pt x="3134" y="1737"/>
                    <a:pt x="3317" y="1697"/>
                    <a:pt x="3488" y="1697"/>
                  </a:cubicBezTo>
                  <a:cubicBezTo>
                    <a:pt x="3745" y="1697"/>
                    <a:pt x="3977" y="1787"/>
                    <a:pt x="4307" y="1967"/>
                  </a:cubicBezTo>
                  <a:cubicBezTo>
                    <a:pt x="4683" y="2168"/>
                    <a:pt x="5059" y="2343"/>
                    <a:pt x="5485" y="2418"/>
                  </a:cubicBezTo>
                  <a:cubicBezTo>
                    <a:pt x="5574" y="2428"/>
                    <a:pt x="5661" y="2432"/>
                    <a:pt x="5746" y="2432"/>
                  </a:cubicBezTo>
                  <a:cubicBezTo>
                    <a:pt x="6361" y="2432"/>
                    <a:pt x="6885" y="2189"/>
                    <a:pt x="7215" y="1616"/>
                  </a:cubicBezTo>
                  <a:cubicBezTo>
                    <a:pt x="7329" y="1426"/>
                    <a:pt x="7154" y="1222"/>
                    <a:pt x="6965" y="1222"/>
                  </a:cubicBezTo>
                  <a:cubicBezTo>
                    <a:pt x="6905" y="1222"/>
                    <a:pt x="6843" y="1242"/>
                    <a:pt x="6789" y="1291"/>
                  </a:cubicBezTo>
                  <a:cubicBezTo>
                    <a:pt x="6406" y="1634"/>
                    <a:pt x="6076" y="1760"/>
                    <a:pt x="5773" y="1760"/>
                  </a:cubicBezTo>
                  <a:cubicBezTo>
                    <a:pt x="4949" y="1760"/>
                    <a:pt x="4331" y="831"/>
                    <a:pt x="3429" y="831"/>
                  </a:cubicBezTo>
                  <a:cubicBezTo>
                    <a:pt x="3380" y="831"/>
                    <a:pt x="3330" y="834"/>
                    <a:pt x="3280" y="839"/>
                  </a:cubicBezTo>
                  <a:cubicBezTo>
                    <a:pt x="3004" y="864"/>
                    <a:pt x="2879" y="1015"/>
                    <a:pt x="2653" y="1115"/>
                  </a:cubicBezTo>
                  <a:cubicBezTo>
                    <a:pt x="2419" y="1205"/>
                    <a:pt x="2186" y="1251"/>
                    <a:pt x="1964" y="1251"/>
                  </a:cubicBezTo>
                  <a:cubicBezTo>
                    <a:pt x="1377" y="1251"/>
                    <a:pt x="873" y="929"/>
                    <a:pt x="673" y="238"/>
                  </a:cubicBezTo>
                  <a:cubicBezTo>
                    <a:pt x="634" y="71"/>
                    <a:pt x="517" y="0"/>
                    <a:pt x="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7"/>
            <p:cNvSpPr/>
            <p:nvPr/>
          </p:nvSpPr>
          <p:spPr>
            <a:xfrm>
              <a:off x="404957" y="4893832"/>
              <a:ext cx="251615" cy="103272"/>
            </a:xfrm>
            <a:custGeom>
              <a:avLst/>
              <a:gdLst/>
              <a:ahLst/>
              <a:cxnLst/>
              <a:rect l="l" t="t" r="r" b="b"/>
              <a:pathLst>
                <a:path w="7168" h="2942" extrusionOk="0">
                  <a:moveTo>
                    <a:pt x="445" y="1"/>
                  </a:moveTo>
                  <a:cubicBezTo>
                    <a:pt x="324" y="1"/>
                    <a:pt x="208" y="68"/>
                    <a:pt x="175" y="219"/>
                  </a:cubicBezTo>
                  <a:cubicBezTo>
                    <a:pt x="0" y="946"/>
                    <a:pt x="150" y="1623"/>
                    <a:pt x="802" y="2074"/>
                  </a:cubicBezTo>
                  <a:cubicBezTo>
                    <a:pt x="1096" y="2270"/>
                    <a:pt x="1356" y="2343"/>
                    <a:pt x="1607" y="2343"/>
                  </a:cubicBezTo>
                  <a:cubicBezTo>
                    <a:pt x="1997" y="2343"/>
                    <a:pt x="2365" y="2166"/>
                    <a:pt x="2807" y="1999"/>
                  </a:cubicBezTo>
                  <a:cubicBezTo>
                    <a:pt x="3093" y="1890"/>
                    <a:pt x="3324" y="1836"/>
                    <a:pt x="3535" y="1836"/>
                  </a:cubicBezTo>
                  <a:cubicBezTo>
                    <a:pt x="3860" y="1836"/>
                    <a:pt x="4136" y="1966"/>
                    <a:pt x="4486" y="2224"/>
                  </a:cubicBezTo>
                  <a:cubicBezTo>
                    <a:pt x="4712" y="2400"/>
                    <a:pt x="4912" y="2625"/>
                    <a:pt x="5188" y="2751"/>
                  </a:cubicBezTo>
                  <a:cubicBezTo>
                    <a:pt x="5426" y="2869"/>
                    <a:pt x="5664" y="2941"/>
                    <a:pt x="5914" y="2941"/>
                  </a:cubicBezTo>
                  <a:cubicBezTo>
                    <a:pt x="5980" y="2941"/>
                    <a:pt x="6047" y="2936"/>
                    <a:pt x="6115" y="2926"/>
                  </a:cubicBezTo>
                  <a:cubicBezTo>
                    <a:pt x="6817" y="2851"/>
                    <a:pt x="7168" y="2324"/>
                    <a:pt x="7018" y="1673"/>
                  </a:cubicBezTo>
                  <a:cubicBezTo>
                    <a:pt x="6993" y="1535"/>
                    <a:pt x="6874" y="1466"/>
                    <a:pt x="6754" y="1466"/>
                  </a:cubicBezTo>
                  <a:cubicBezTo>
                    <a:pt x="6635" y="1466"/>
                    <a:pt x="6516" y="1535"/>
                    <a:pt x="6491" y="1673"/>
                  </a:cubicBezTo>
                  <a:cubicBezTo>
                    <a:pt x="6449" y="1864"/>
                    <a:pt x="6307" y="1939"/>
                    <a:pt x="6106" y="1939"/>
                  </a:cubicBezTo>
                  <a:cubicBezTo>
                    <a:pt x="5357" y="1939"/>
                    <a:pt x="3779" y="896"/>
                    <a:pt x="3384" y="896"/>
                  </a:cubicBezTo>
                  <a:cubicBezTo>
                    <a:pt x="3348" y="891"/>
                    <a:pt x="3312" y="889"/>
                    <a:pt x="3275" y="889"/>
                  </a:cubicBezTo>
                  <a:cubicBezTo>
                    <a:pt x="3105" y="889"/>
                    <a:pt x="2926" y="934"/>
                    <a:pt x="2782" y="996"/>
                  </a:cubicBezTo>
                  <a:cubicBezTo>
                    <a:pt x="2607" y="1096"/>
                    <a:pt x="2431" y="1197"/>
                    <a:pt x="2281" y="1322"/>
                  </a:cubicBezTo>
                  <a:cubicBezTo>
                    <a:pt x="2106" y="1352"/>
                    <a:pt x="1947" y="1368"/>
                    <a:pt x="1802" y="1368"/>
                  </a:cubicBezTo>
                  <a:cubicBezTo>
                    <a:pt x="1119" y="1368"/>
                    <a:pt x="777" y="1023"/>
                    <a:pt x="777" y="319"/>
                  </a:cubicBezTo>
                  <a:cubicBezTo>
                    <a:pt x="777" y="119"/>
                    <a:pt x="606" y="1"/>
                    <a:pt x="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359449"/>
      </p:ext>
    </p:extLst>
  </p:cSld>
  <p:clrMapOvr>
    <a:masterClrMapping/>
  </p:clrMapOvr>
  <p:transition spd="slow" advClick="0">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76"/>
        <p:cNvGrpSpPr/>
        <p:nvPr/>
      </p:nvGrpSpPr>
      <p:grpSpPr>
        <a:xfrm>
          <a:off x="0" y="0"/>
          <a:ext cx="0" cy="0"/>
          <a:chOff x="0" y="0"/>
          <a:chExt cx="0" cy="0"/>
        </a:xfrm>
      </p:grpSpPr>
      <p:grpSp>
        <p:nvGrpSpPr>
          <p:cNvPr id="277" name="Google Shape;277;p8"/>
          <p:cNvGrpSpPr/>
          <p:nvPr/>
        </p:nvGrpSpPr>
        <p:grpSpPr>
          <a:xfrm>
            <a:off x="-72957" y="2669781"/>
            <a:ext cx="12263031" cy="4275482"/>
            <a:chOff x="-54725" y="1849472"/>
            <a:chExt cx="9198470" cy="3205869"/>
          </a:xfrm>
        </p:grpSpPr>
        <p:sp>
          <p:nvSpPr>
            <p:cNvPr id="278" name="Google Shape;278;p8"/>
            <p:cNvSpPr/>
            <p:nvPr/>
          </p:nvSpPr>
          <p:spPr>
            <a:xfrm>
              <a:off x="-54725" y="1849472"/>
              <a:ext cx="9198470" cy="3205869"/>
            </a:xfrm>
            <a:custGeom>
              <a:avLst/>
              <a:gdLst/>
              <a:ahLst/>
              <a:cxnLst/>
              <a:rect l="l" t="t" r="r" b="b"/>
              <a:pathLst>
                <a:path w="316779" h="82086" extrusionOk="0">
                  <a:moveTo>
                    <a:pt x="39988" y="0"/>
                  </a:moveTo>
                  <a:cubicBezTo>
                    <a:pt x="25914" y="0"/>
                    <a:pt x="11585" y="8508"/>
                    <a:pt x="4015" y="20546"/>
                  </a:cubicBezTo>
                  <a:cubicBezTo>
                    <a:pt x="0" y="26916"/>
                    <a:pt x="196" y="30360"/>
                    <a:pt x="196" y="37533"/>
                  </a:cubicBezTo>
                  <a:lnTo>
                    <a:pt x="196" y="79249"/>
                  </a:lnTo>
                  <a:lnTo>
                    <a:pt x="316778" y="82086"/>
                  </a:lnTo>
                  <a:lnTo>
                    <a:pt x="316778" y="14302"/>
                  </a:lnTo>
                  <a:cubicBezTo>
                    <a:pt x="312193" y="14194"/>
                    <a:pt x="307607" y="14070"/>
                    <a:pt x="303004" y="13963"/>
                  </a:cubicBezTo>
                  <a:cubicBezTo>
                    <a:pt x="301292" y="13920"/>
                    <a:pt x="299570" y="13879"/>
                    <a:pt x="297847" y="13879"/>
                  </a:cubicBezTo>
                  <a:cubicBezTo>
                    <a:pt x="293035" y="13879"/>
                    <a:pt x="288227" y="14200"/>
                    <a:pt x="283680" y="15711"/>
                  </a:cubicBezTo>
                  <a:cubicBezTo>
                    <a:pt x="268907" y="20618"/>
                    <a:pt x="259932" y="36962"/>
                    <a:pt x="244890" y="40994"/>
                  </a:cubicBezTo>
                  <a:cubicBezTo>
                    <a:pt x="234845" y="43688"/>
                    <a:pt x="223568" y="40352"/>
                    <a:pt x="214058" y="44580"/>
                  </a:cubicBezTo>
                  <a:cubicBezTo>
                    <a:pt x="206118" y="48113"/>
                    <a:pt x="200302" y="56267"/>
                    <a:pt x="191826" y="58373"/>
                  </a:cubicBezTo>
                  <a:cubicBezTo>
                    <a:pt x="190468" y="58712"/>
                    <a:pt x="189162" y="58869"/>
                    <a:pt x="187901" y="58869"/>
                  </a:cubicBezTo>
                  <a:cubicBezTo>
                    <a:pt x="176158" y="58869"/>
                    <a:pt x="168379" y="45273"/>
                    <a:pt x="159888" y="38764"/>
                  </a:cubicBezTo>
                  <a:cubicBezTo>
                    <a:pt x="156994" y="36539"/>
                    <a:pt x="153401" y="35588"/>
                    <a:pt x="149747" y="35588"/>
                  </a:cubicBezTo>
                  <a:cubicBezTo>
                    <a:pt x="147745" y="35588"/>
                    <a:pt x="145726" y="35873"/>
                    <a:pt x="143794" y="36391"/>
                  </a:cubicBezTo>
                  <a:cubicBezTo>
                    <a:pt x="136960" y="38246"/>
                    <a:pt x="130501" y="42100"/>
                    <a:pt x="123293" y="42422"/>
                  </a:cubicBezTo>
                  <a:cubicBezTo>
                    <a:pt x="123082" y="42431"/>
                    <a:pt x="122875" y="42436"/>
                    <a:pt x="122672" y="42436"/>
                  </a:cubicBezTo>
                  <a:cubicBezTo>
                    <a:pt x="113614" y="42436"/>
                    <a:pt x="112172" y="33265"/>
                    <a:pt x="104790" y="29932"/>
                  </a:cubicBezTo>
                  <a:cubicBezTo>
                    <a:pt x="98902" y="27273"/>
                    <a:pt x="91943" y="28986"/>
                    <a:pt x="85645" y="27505"/>
                  </a:cubicBezTo>
                  <a:cubicBezTo>
                    <a:pt x="74957" y="25007"/>
                    <a:pt x="68837" y="14730"/>
                    <a:pt x="61093" y="7896"/>
                  </a:cubicBezTo>
                  <a:cubicBezTo>
                    <a:pt x="54823" y="2386"/>
                    <a:pt x="47441" y="0"/>
                    <a:pt x="39988" y="0"/>
                  </a:cubicBezTo>
                  <a:close/>
                </a:path>
              </a:pathLst>
            </a:custGeom>
            <a:solidFill>
              <a:srgbClr val="D4E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9" name="Google Shape;279;p8"/>
            <p:cNvGrpSpPr/>
            <p:nvPr/>
          </p:nvGrpSpPr>
          <p:grpSpPr>
            <a:xfrm>
              <a:off x="220100" y="2421150"/>
              <a:ext cx="8653600" cy="2015700"/>
              <a:chOff x="220100" y="2421150"/>
              <a:chExt cx="8653600" cy="2015700"/>
            </a:xfrm>
          </p:grpSpPr>
          <p:sp>
            <p:nvSpPr>
              <p:cNvPr id="280" name="Google Shape;280;p8"/>
              <p:cNvSpPr/>
              <p:nvPr/>
            </p:nvSpPr>
            <p:spPr>
              <a:xfrm>
                <a:off x="892000" y="2421150"/>
                <a:ext cx="289625" cy="254850"/>
              </a:xfrm>
              <a:custGeom>
                <a:avLst/>
                <a:gdLst/>
                <a:ahLst/>
                <a:cxnLst/>
                <a:rect l="l" t="t" r="r" b="b"/>
                <a:pathLst>
                  <a:path w="11585" h="10194" extrusionOk="0">
                    <a:moveTo>
                      <a:pt x="0" y="0"/>
                    </a:moveTo>
                    <a:cubicBezTo>
                      <a:pt x="5044" y="1008"/>
                      <a:pt x="6983" y="7896"/>
                      <a:pt x="11585" y="10194"/>
                    </a:cubicBezTo>
                  </a:path>
                </a:pathLst>
              </a:custGeom>
              <a:noFill/>
              <a:ln w="9525" cap="flat" cmpd="sng">
                <a:solidFill>
                  <a:schemeClr val="lt1"/>
                </a:solidFill>
                <a:prstDash val="solid"/>
                <a:round/>
                <a:headEnd type="none" w="med" len="med"/>
                <a:tailEnd type="none" w="med" len="med"/>
              </a:ln>
            </p:spPr>
          </p:sp>
          <p:sp>
            <p:nvSpPr>
              <p:cNvPr id="281" name="Google Shape;281;p8"/>
              <p:cNvSpPr/>
              <p:nvPr/>
            </p:nvSpPr>
            <p:spPr>
              <a:xfrm>
                <a:off x="590800" y="2477739"/>
                <a:ext cx="1390150" cy="904900"/>
              </a:xfrm>
              <a:custGeom>
                <a:avLst/>
                <a:gdLst/>
                <a:ahLst/>
                <a:cxnLst/>
                <a:rect l="l" t="t" r="r" b="b"/>
                <a:pathLst>
                  <a:path w="55606" h="36196" extrusionOk="0">
                    <a:moveTo>
                      <a:pt x="0" y="516"/>
                    </a:moveTo>
                    <a:cubicBezTo>
                      <a:pt x="2431" y="-24"/>
                      <a:pt x="5819" y="-470"/>
                      <a:pt x="7414" y="1443"/>
                    </a:cubicBezTo>
                    <a:cubicBezTo>
                      <a:pt x="11842" y="6756"/>
                      <a:pt x="10353" y="16122"/>
                      <a:pt x="15755" y="20442"/>
                    </a:cubicBezTo>
                    <a:cubicBezTo>
                      <a:pt x="22621" y="25933"/>
                      <a:pt x="32324" y="26366"/>
                      <a:pt x="40778" y="28782"/>
                    </a:cubicBezTo>
                    <a:cubicBezTo>
                      <a:pt x="46091" y="30301"/>
                      <a:pt x="50662" y="33727"/>
                      <a:pt x="55606" y="36196"/>
                    </a:cubicBezTo>
                  </a:path>
                </a:pathLst>
              </a:custGeom>
              <a:noFill/>
              <a:ln w="9525" cap="flat" cmpd="sng">
                <a:solidFill>
                  <a:schemeClr val="lt1"/>
                </a:solidFill>
                <a:prstDash val="solid"/>
                <a:round/>
                <a:headEnd type="none" w="med" len="med"/>
                <a:tailEnd type="none" w="med" len="med"/>
              </a:ln>
            </p:spPr>
          </p:sp>
          <p:sp>
            <p:nvSpPr>
              <p:cNvPr id="282" name="Google Shape;282;p8"/>
              <p:cNvSpPr/>
              <p:nvPr/>
            </p:nvSpPr>
            <p:spPr>
              <a:xfrm>
                <a:off x="301200" y="2872950"/>
                <a:ext cx="2027275" cy="1077350"/>
              </a:xfrm>
              <a:custGeom>
                <a:avLst/>
                <a:gdLst/>
                <a:ahLst/>
                <a:cxnLst/>
                <a:rect l="l" t="t" r="r" b="b"/>
                <a:pathLst>
                  <a:path w="81091" h="43094" extrusionOk="0">
                    <a:moveTo>
                      <a:pt x="0" y="0"/>
                    </a:moveTo>
                    <a:cubicBezTo>
                      <a:pt x="9741" y="0"/>
                      <a:pt x="17790" y="8117"/>
                      <a:pt x="25949" y="13438"/>
                    </a:cubicBezTo>
                    <a:cubicBezTo>
                      <a:pt x="30040" y="16106"/>
                      <a:pt x="35315" y="16258"/>
                      <a:pt x="39850" y="18072"/>
                    </a:cubicBezTo>
                    <a:cubicBezTo>
                      <a:pt x="45938" y="20507"/>
                      <a:pt x="49022" y="27457"/>
                      <a:pt x="53288" y="32436"/>
                    </a:cubicBezTo>
                    <a:cubicBezTo>
                      <a:pt x="59747" y="39972"/>
                      <a:pt x="74073" y="36076"/>
                      <a:pt x="81091" y="43094"/>
                    </a:cubicBezTo>
                  </a:path>
                </a:pathLst>
              </a:custGeom>
              <a:noFill/>
              <a:ln w="9525" cap="flat" cmpd="sng">
                <a:solidFill>
                  <a:schemeClr val="lt1"/>
                </a:solidFill>
                <a:prstDash val="solid"/>
                <a:round/>
                <a:headEnd type="none" w="med" len="med"/>
                <a:tailEnd type="none" w="med" len="med"/>
              </a:ln>
            </p:spPr>
          </p:sp>
          <p:sp>
            <p:nvSpPr>
              <p:cNvPr id="283" name="Google Shape;283;p8"/>
              <p:cNvSpPr/>
              <p:nvPr/>
            </p:nvSpPr>
            <p:spPr>
              <a:xfrm>
                <a:off x="220100" y="3255225"/>
                <a:ext cx="1413300" cy="810925"/>
              </a:xfrm>
              <a:custGeom>
                <a:avLst/>
                <a:gdLst/>
                <a:ahLst/>
                <a:cxnLst/>
                <a:rect l="l" t="t" r="r" b="b"/>
                <a:pathLst>
                  <a:path w="56532" h="32437" extrusionOk="0">
                    <a:moveTo>
                      <a:pt x="0" y="0"/>
                    </a:moveTo>
                    <a:cubicBezTo>
                      <a:pt x="10485" y="3932"/>
                      <a:pt x="20860" y="8346"/>
                      <a:pt x="30583" y="13902"/>
                    </a:cubicBezTo>
                    <a:cubicBezTo>
                      <a:pt x="39812" y="19176"/>
                      <a:pt x="47029" y="27675"/>
                      <a:pt x="56532" y="32437"/>
                    </a:cubicBezTo>
                  </a:path>
                </a:pathLst>
              </a:custGeom>
              <a:noFill/>
              <a:ln w="9525" cap="flat" cmpd="sng">
                <a:solidFill>
                  <a:schemeClr val="lt1"/>
                </a:solidFill>
                <a:prstDash val="solid"/>
                <a:round/>
                <a:headEnd type="none" w="med" len="med"/>
                <a:tailEnd type="none" w="med" len="med"/>
              </a:ln>
            </p:spPr>
          </p:sp>
          <p:sp>
            <p:nvSpPr>
              <p:cNvPr id="284" name="Google Shape;284;p8"/>
              <p:cNvSpPr/>
              <p:nvPr/>
            </p:nvSpPr>
            <p:spPr>
              <a:xfrm>
                <a:off x="417050" y="3927125"/>
                <a:ext cx="857250" cy="428625"/>
              </a:xfrm>
              <a:custGeom>
                <a:avLst/>
                <a:gdLst/>
                <a:ahLst/>
                <a:cxnLst/>
                <a:rect l="l" t="t" r="r" b="b"/>
                <a:pathLst>
                  <a:path w="34290" h="17145" extrusionOk="0">
                    <a:moveTo>
                      <a:pt x="0" y="0"/>
                    </a:moveTo>
                    <a:cubicBezTo>
                      <a:pt x="4464" y="406"/>
                      <a:pt x="9017" y="-272"/>
                      <a:pt x="13438" y="464"/>
                    </a:cubicBezTo>
                    <a:cubicBezTo>
                      <a:pt x="17340" y="1114"/>
                      <a:pt x="18479" y="6566"/>
                      <a:pt x="20852" y="9731"/>
                    </a:cubicBezTo>
                    <a:cubicBezTo>
                      <a:pt x="23921" y="13824"/>
                      <a:pt x="29713" y="14859"/>
                      <a:pt x="34290" y="17145"/>
                    </a:cubicBezTo>
                  </a:path>
                </a:pathLst>
              </a:custGeom>
              <a:noFill/>
              <a:ln w="9525" cap="flat" cmpd="sng">
                <a:solidFill>
                  <a:schemeClr val="lt1"/>
                </a:solidFill>
                <a:prstDash val="solid"/>
                <a:round/>
                <a:headEnd type="none" w="med" len="med"/>
                <a:tailEnd type="none" w="med" len="med"/>
              </a:ln>
            </p:spPr>
          </p:sp>
          <p:sp>
            <p:nvSpPr>
              <p:cNvPr id="285" name="Google Shape;285;p8"/>
              <p:cNvSpPr/>
              <p:nvPr/>
            </p:nvSpPr>
            <p:spPr>
              <a:xfrm>
                <a:off x="2710775" y="3452175"/>
                <a:ext cx="1911425" cy="556050"/>
              </a:xfrm>
              <a:custGeom>
                <a:avLst/>
                <a:gdLst/>
                <a:ahLst/>
                <a:cxnLst/>
                <a:rect l="l" t="t" r="r" b="b"/>
                <a:pathLst>
                  <a:path w="76457" h="22242" extrusionOk="0">
                    <a:moveTo>
                      <a:pt x="0" y="0"/>
                    </a:moveTo>
                    <a:cubicBezTo>
                      <a:pt x="5267" y="1506"/>
                      <a:pt x="8388" y="7049"/>
                      <a:pt x="12511" y="10657"/>
                    </a:cubicBezTo>
                    <a:cubicBezTo>
                      <a:pt x="17197" y="14757"/>
                      <a:pt x="22822" y="17956"/>
                      <a:pt x="28729" y="19925"/>
                    </a:cubicBezTo>
                    <a:cubicBezTo>
                      <a:pt x="43840" y="24962"/>
                      <a:pt x="65194" y="10979"/>
                      <a:pt x="76457" y="22242"/>
                    </a:cubicBezTo>
                  </a:path>
                </a:pathLst>
              </a:custGeom>
              <a:noFill/>
              <a:ln w="9525" cap="flat" cmpd="sng">
                <a:solidFill>
                  <a:schemeClr val="lt1"/>
                </a:solidFill>
                <a:prstDash val="solid"/>
                <a:round/>
                <a:headEnd type="none" w="med" len="med"/>
                <a:tailEnd type="none" w="med" len="med"/>
              </a:ln>
            </p:spPr>
          </p:sp>
          <p:sp>
            <p:nvSpPr>
              <p:cNvPr id="286" name="Google Shape;286;p8"/>
              <p:cNvSpPr/>
              <p:nvPr/>
            </p:nvSpPr>
            <p:spPr>
              <a:xfrm>
                <a:off x="2629675" y="4089325"/>
                <a:ext cx="1042600" cy="266425"/>
              </a:xfrm>
              <a:custGeom>
                <a:avLst/>
                <a:gdLst/>
                <a:ahLst/>
                <a:cxnLst/>
                <a:rect l="l" t="t" r="r" b="b"/>
                <a:pathLst>
                  <a:path w="41704" h="10657" extrusionOk="0">
                    <a:moveTo>
                      <a:pt x="0" y="0"/>
                    </a:moveTo>
                    <a:cubicBezTo>
                      <a:pt x="9796" y="3917"/>
                      <a:pt x="19729" y="7898"/>
                      <a:pt x="30119" y="9731"/>
                    </a:cubicBezTo>
                    <a:cubicBezTo>
                      <a:pt x="33934" y="10404"/>
                      <a:pt x="38238" y="8926"/>
                      <a:pt x="41704" y="10657"/>
                    </a:cubicBezTo>
                  </a:path>
                </a:pathLst>
              </a:custGeom>
              <a:noFill/>
              <a:ln w="9525" cap="flat" cmpd="sng">
                <a:solidFill>
                  <a:schemeClr val="lt1"/>
                </a:solidFill>
                <a:prstDash val="solid"/>
                <a:round/>
                <a:headEnd type="none" w="med" len="med"/>
                <a:tailEnd type="none" w="med" len="med"/>
              </a:ln>
            </p:spPr>
          </p:sp>
          <p:sp>
            <p:nvSpPr>
              <p:cNvPr id="287" name="Google Shape;287;p8"/>
              <p:cNvSpPr/>
              <p:nvPr/>
            </p:nvSpPr>
            <p:spPr>
              <a:xfrm>
                <a:off x="5966000" y="2872950"/>
                <a:ext cx="2907700" cy="1448050"/>
              </a:xfrm>
              <a:custGeom>
                <a:avLst/>
                <a:gdLst/>
                <a:ahLst/>
                <a:cxnLst/>
                <a:rect l="l" t="t" r="r" b="b"/>
                <a:pathLst>
                  <a:path w="116308" h="57922" extrusionOk="0">
                    <a:moveTo>
                      <a:pt x="0" y="57922"/>
                    </a:moveTo>
                    <a:cubicBezTo>
                      <a:pt x="8849" y="49073"/>
                      <a:pt x="21861" y="44092"/>
                      <a:pt x="34290" y="42631"/>
                    </a:cubicBezTo>
                    <a:cubicBezTo>
                      <a:pt x="45811" y="41277"/>
                      <a:pt x="57740" y="43387"/>
                      <a:pt x="69043" y="40777"/>
                    </a:cubicBezTo>
                    <a:cubicBezTo>
                      <a:pt x="75849" y="39205"/>
                      <a:pt x="80856" y="33241"/>
                      <a:pt x="86188" y="28729"/>
                    </a:cubicBezTo>
                    <a:cubicBezTo>
                      <a:pt x="92033" y="23782"/>
                      <a:pt x="98549" y="19418"/>
                      <a:pt x="103333" y="13438"/>
                    </a:cubicBezTo>
                    <a:cubicBezTo>
                      <a:pt x="107223" y="8576"/>
                      <a:pt x="110738" y="2782"/>
                      <a:pt x="116308" y="0"/>
                    </a:cubicBezTo>
                  </a:path>
                </a:pathLst>
              </a:custGeom>
              <a:noFill/>
              <a:ln w="9525" cap="flat" cmpd="sng">
                <a:solidFill>
                  <a:schemeClr val="lt1"/>
                </a:solidFill>
                <a:prstDash val="solid"/>
                <a:round/>
                <a:headEnd type="none" w="med" len="med"/>
                <a:tailEnd type="none" w="med" len="med"/>
              </a:ln>
            </p:spPr>
          </p:sp>
          <p:sp>
            <p:nvSpPr>
              <p:cNvPr id="288" name="Google Shape;288;p8"/>
              <p:cNvSpPr/>
              <p:nvPr/>
            </p:nvSpPr>
            <p:spPr>
              <a:xfrm>
                <a:off x="7726825" y="2803450"/>
                <a:ext cx="834100" cy="637125"/>
              </a:xfrm>
              <a:custGeom>
                <a:avLst/>
                <a:gdLst/>
                <a:ahLst/>
                <a:cxnLst/>
                <a:rect l="l" t="t" r="r" b="b"/>
                <a:pathLst>
                  <a:path w="33364" h="25485" extrusionOk="0">
                    <a:moveTo>
                      <a:pt x="0" y="25485"/>
                    </a:moveTo>
                    <a:cubicBezTo>
                      <a:pt x="8960" y="14735"/>
                      <a:pt x="23463" y="9890"/>
                      <a:pt x="33364" y="0"/>
                    </a:cubicBezTo>
                  </a:path>
                </a:pathLst>
              </a:custGeom>
              <a:noFill/>
              <a:ln w="9525" cap="flat" cmpd="sng">
                <a:solidFill>
                  <a:schemeClr val="lt1"/>
                </a:solidFill>
                <a:prstDash val="solid"/>
                <a:round/>
                <a:headEnd type="none" w="med" len="med"/>
                <a:tailEnd type="none" w="med" len="med"/>
              </a:ln>
            </p:spPr>
          </p:sp>
          <p:sp>
            <p:nvSpPr>
              <p:cNvPr id="289" name="Google Shape;289;p8"/>
              <p:cNvSpPr/>
              <p:nvPr/>
            </p:nvSpPr>
            <p:spPr>
              <a:xfrm>
                <a:off x="7495150" y="3880800"/>
                <a:ext cx="1378550" cy="556050"/>
              </a:xfrm>
              <a:custGeom>
                <a:avLst/>
                <a:gdLst/>
                <a:ahLst/>
                <a:cxnLst/>
                <a:rect l="l" t="t" r="r" b="b"/>
                <a:pathLst>
                  <a:path w="55142" h="22242" extrusionOk="0">
                    <a:moveTo>
                      <a:pt x="0" y="22242"/>
                    </a:moveTo>
                    <a:cubicBezTo>
                      <a:pt x="10527" y="18733"/>
                      <a:pt x="21041" y="14876"/>
                      <a:pt x="31973" y="12974"/>
                    </a:cubicBezTo>
                    <a:cubicBezTo>
                      <a:pt x="36843" y="12127"/>
                      <a:pt x="41938" y="13858"/>
                      <a:pt x="46801" y="12974"/>
                    </a:cubicBezTo>
                    <a:cubicBezTo>
                      <a:pt x="51859" y="12055"/>
                      <a:pt x="53514" y="4877"/>
                      <a:pt x="55142" y="0"/>
                    </a:cubicBezTo>
                  </a:path>
                </a:pathLst>
              </a:custGeom>
              <a:noFill/>
              <a:ln w="9525" cap="flat" cmpd="sng">
                <a:solidFill>
                  <a:schemeClr val="lt1"/>
                </a:solidFill>
                <a:prstDash val="solid"/>
                <a:round/>
                <a:headEnd type="none" w="med" len="med"/>
                <a:tailEnd type="none" w="med" len="med"/>
              </a:ln>
            </p:spPr>
          </p:sp>
        </p:grpSp>
      </p:grpSp>
      <p:sp>
        <p:nvSpPr>
          <p:cNvPr id="290" name="Google Shape;290;p8"/>
          <p:cNvSpPr txBox="1">
            <a:spLocks noGrp="1"/>
          </p:cNvSpPr>
          <p:nvPr>
            <p:ph type="title"/>
          </p:nvPr>
        </p:nvSpPr>
        <p:spPr>
          <a:xfrm>
            <a:off x="2020337" y="719366"/>
            <a:ext cx="8149739" cy="410295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9998"/>
            </a:lvl1pPr>
            <a:lvl2pPr lvl="1">
              <a:spcBef>
                <a:spcPts val="0"/>
              </a:spcBef>
              <a:spcAft>
                <a:spcPts val="0"/>
              </a:spcAft>
              <a:buSzPts val="4800"/>
              <a:buNone/>
              <a:defRPr sz="6399"/>
            </a:lvl2pPr>
            <a:lvl3pPr lvl="2">
              <a:spcBef>
                <a:spcPts val="0"/>
              </a:spcBef>
              <a:spcAft>
                <a:spcPts val="0"/>
              </a:spcAft>
              <a:buSzPts val="4800"/>
              <a:buNone/>
              <a:defRPr sz="6399"/>
            </a:lvl3pPr>
            <a:lvl4pPr lvl="3">
              <a:spcBef>
                <a:spcPts val="0"/>
              </a:spcBef>
              <a:spcAft>
                <a:spcPts val="0"/>
              </a:spcAft>
              <a:buSzPts val="4800"/>
              <a:buNone/>
              <a:defRPr sz="6399"/>
            </a:lvl4pPr>
            <a:lvl5pPr lvl="4">
              <a:spcBef>
                <a:spcPts val="0"/>
              </a:spcBef>
              <a:spcAft>
                <a:spcPts val="0"/>
              </a:spcAft>
              <a:buSzPts val="4800"/>
              <a:buNone/>
              <a:defRPr sz="6399"/>
            </a:lvl5pPr>
            <a:lvl6pPr lvl="5">
              <a:spcBef>
                <a:spcPts val="0"/>
              </a:spcBef>
              <a:spcAft>
                <a:spcPts val="0"/>
              </a:spcAft>
              <a:buSzPts val="4800"/>
              <a:buNone/>
              <a:defRPr sz="6399"/>
            </a:lvl6pPr>
            <a:lvl7pPr lvl="6">
              <a:spcBef>
                <a:spcPts val="0"/>
              </a:spcBef>
              <a:spcAft>
                <a:spcPts val="0"/>
              </a:spcAft>
              <a:buSzPts val="4800"/>
              <a:buNone/>
              <a:defRPr sz="6399"/>
            </a:lvl7pPr>
            <a:lvl8pPr lvl="7">
              <a:spcBef>
                <a:spcPts val="0"/>
              </a:spcBef>
              <a:spcAft>
                <a:spcPts val="0"/>
              </a:spcAft>
              <a:buSzPts val="4800"/>
              <a:buNone/>
              <a:defRPr sz="6399"/>
            </a:lvl8pPr>
            <a:lvl9pPr lvl="8">
              <a:spcBef>
                <a:spcPts val="0"/>
              </a:spcBef>
              <a:spcAft>
                <a:spcPts val="0"/>
              </a:spcAft>
              <a:buSzPts val="4800"/>
              <a:buNone/>
              <a:defRPr sz="6399"/>
            </a:lvl9pPr>
          </a:lstStyle>
          <a:p>
            <a:endParaRPr/>
          </a:p>
        </p:txBody>
      </p:sp>
    </p:spTree>
    <p:extLst>
      <p:ext uri="{BB962C8B-B14F-4D97-AF65-F5344CB8AC3E}">
        <p14:creationId xmlns:p14="http://schemas.microsoft.com/office/powerpoint/2010/main" val="525735924"/>
      </p:ext>
    </p:extLst>
  </p:cSld>
  <p:clrMapOvr>
    <a:masterClrMapping/>
  </p:clrMapOvr>
  <p:transition spd="slow" advClick="0">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1"/>
        <p:cNvGrpSpPr/>
        <p:nvPr/>
      </p:nvGrpSpPr>
      <p:grpSpPr>
        <a:xfrm>
          <a:off x="0" y="0"/>
          <a:ext cx="0" cy="0"/>
          <a:chOff x="0" y="0"/>
          <a:chExt cx="0" cy="0"/>
        </a:xfrm>
      </p:grpSpPr>
      <p:sp>
        <p:nvSpPr>
          <p:cNvPr id="292" name="Google Shape;292;p9"/>
          <p:cNvSpPr txBox="1">
            <a:spLocks noGrp="1"/>
          </p:cNvSpPr>
          <p:nvPr>
            <p:ph type="title"/>
          </p:nvPr>
        </p:nvSpPr>
        <p:spPr>
          <a:xfrm>
            <a:off x="3241678" y="719367"/>
            <a:ext cx="5707257" cy="1046642"/>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999"/>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93" name="Google Shape;293;p9"/>
          <p:cNvSpPr txBox="1">
            <a:spLocks noGrp="1"/>
          </p:cNvSpPr>
          <p:nvPr>
            <p:ph type="subTitle" idx="1"/>
          </p:nvPr>
        </p:nvSpPr>
        <p:spPr>
          <a:xfrm>
            <a:off x="3241478" y="1766009"/>
            <a:ext cx="5707257" cy="224772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294" name="Google Shape;294;p9"/>
          <p:cNvGrpSpPr/>
          <p:nvPr/>
        </p:nvGrpSpPr>
        <p:grpSpPr>
          <a:xfrm>
            <a:off x="1714712" y="3094291"/>
            <a:ext cx="1244662" cy="1722372"/>
            <a:chOff x="3200450" y="2118325"/>
            <a:chExt cx="442075" cy="611525"/>
          </a:xfrm>
        </p:grpSpPr>
        <p:sp>
          <p:nvSpPr>
            <p:cNvPr id="295" name="Google Shape;295;p9"/>
            <p:cNvSpPr/>
            <p:nvPr/>
          </p:nvSpPr>
          <p:spPr>
            <a:xfrm>
              <a:off x="3200450" y="2118325"/>
              <a:ext cx="442075" cy="611525"/>
            </a:xfrm>
            <a:custGeom>
              <a:avLst/>
              <a:gdLst/>
              <a:ahLst/>
              <a:cxnLst/>
              <a:rect l="l" t="t" r="r" b="b"/>
              <a:pathLst>
                <a:path w="17683" h="24461" extrusionOk="0">
                  <a:moveTo>
                    <a:pt x="9205" y="1"/>
                  </a:moveTo>
                  <a:cubicBezTo>
                    <a:pt x="8899" y="1"/>
                    <a:pt x="8593" y="44"/>
                    <a:pt x="8297" y="136"/>
                  </a:cubicBezTo>
                  <a:cubicBezTo>
                    <a:pt x="6852" y="582"/>
                    <a:pt x="5745" y="2187"/>
                    <a:pt x="6067" y="4168"/>
                  </a:cubicBezTo>
                  <a:cubicBezTo>
                    <a:pt x="5700" y="4049"/>
                    <a:pt x="5320" y="3993"/>
                    <a:pt x="4940" y="3993"/>
                  </a:cubicBezTo>
                  <a:cubicBezTo>
                    <a:pt x="3376" y="3993"/>
                    <a:pt x="1799" y="4948"/>
                    <a:pt x="1053" y="6470"/>
                  </a:cubicBezTo>
                  <a:cubicBezTo>
                    <a:pt x="767" y="7094"/>
                    <a:pt x="589" y="7808"/>
                    <a:pt x="660" y="8504"/>
                  </a:cubicBezTo>
                  <a:cubicBezTo>
                    <a:pt x="732" y="9200"/>
                    <a:pt x="1053" y="9878"/>
                    <a:pt x="1606" y="10270"/>
                  </a:cubicBezTo>
                  <a:cubicBezTo>
                    <a:pt x="767" y="10502"/>
                    <a:pt x="161" y="11448"/>
                    <a:pt x="250" y="12376"/>
                  </a:cubicBezTo>
                  <a:cubicBezTo>
                    <a:pt x="339" y="13321"/>
                    <a:pt x="1106" y="14106"/>
                    <a:pt x="1856" y="14624"/>
                  </a:cubicBezTo>
                  <a:cubicBezTo>
                    <a:pt x="642" y="15284"/>
                    <a:pt x="0" y="16979"/>
                    <a:pt x="410" y="18371"/>
                  </a:cubicBezTo>
                  <a:cubicBezTo>
                    <a:pt x="792" y="19628"/>
                    <a:pt x="1969" y="20516"/>
                    <a:pt x="3169" y="20516"/>
                  </a:cubicBezTo>
                  <a:cubicBezTo>
                    <a:pt x="3314" y="20516"/>
                    <a:pt x="3460" y="20503"/>
                    <a:pt x="3604" y="20476"/>
                  </a:cubicBezTo>
                  <a:lnTo>
                    <a:pt x="3604" y="20476"/>
                  </a:lnTo>
                  <a:cubicBezTo>
                    <a:pt x="3372" y="21565"/>
                    <a:pt x="3908" y="22778"/>
                    <a:pt x="4818" y="23277"/>
                  </a:cubicBezTo>
                  <a:cubicBezTo>
                    <a:pt x="5120" y="23437"/>
                    <a:pt x="5455" y="23513"/>
                    <a:pt x="5792" y="23513"/>
                  </a:cubicBezTo>
                  <a:cubicBezTo>
                    <a:pt x="6470" y="23513"/>
                    <a:pt x="7154" y="23207"/>
                    <a:pt x="7583" y="22671"/>
                  </a:cubicBezTo>
                  <a:cubicBezTo>
                    <a:pt x="8056" y="23749"/>
                    <a:pt x="9141" y="24461"/>
                    <a:pt x="10229" y="24461"/>
                  </a:cubicBezTo>
                  <a:cubicBezTo>
                    <a:pt x="10455" y="24461"/>
                    <a:pt x="10681" y="24430"/>
                    <a:pt x="10902" y="24366"/>
                  </a:cubicBezTo>
                  <a:cubicBezTo>
                    <a:pt x="12204" y="24009"/>
                    <a:pt x="13150" y="22582"/>
                    <a:pt x="13079" y="21119"/>
                  </a:cubicBezTo>
                  <a:lnTo>
                    <a:pt x="13079" y="21119"/>
                  </a:lnTo>
                  <a:cubicBezTo>
                    <a:pt x="13355" y="21235"/>
                    <a:pt x="13648" y="21291"/>
                    <a:pt x="13940" y="21291"/>
                  </a:cubicBezTo>
                  <a:cubicBezTo>
                    <a:pt x="14722" y="21291"/>
                    <a:pt x="15502" y="20892"/>
                    <a:pt x="15969" y="20191"/>
                  </a:cubicBezTo>
                  <a:cubicBezTo>
                    <a:pt x="16612" y="19245"/>
                    <a:pt x="16576" y="17818"/>
                    <a:pt x="15898" y="16908"/>
                  </a:cubicBezTo>
                  <a:cubicBezTo>
                    <a:pt x="16897" y="16390"/>
                    <a:pt x="17593" y="15248"/>
                    <a:pt x="17629" y="14053"/>
                  </a:cubicBezTo>
                  <a:cubicBezTo>
                    <a:pt x="17682" y="12875"/>
                    <a:pt x="17058" y="11680"/>
                    <a:pt x="15363" y="11269"/>
                  </a:cubicBezTo>
                  <a:cubicBezTo>
                    <a:pt x="16397" y="10449"/>
                    <a:pt x="16736" y="8736"/>
                    <a:pt x="16094" y="7540"/>
                  </a:cubicBezTo>
                  <a:cubicBezTo>
                    <a:pt x="15629" y="6662"/>
                    <a:pt x="14706" y="6148"/>
                    <a:pt x="13791" y="6148"/>
                  </a:cubicBezTo>
                  <a:cubicBezTo>
                    <a:pt x="13443" y="6148"/>
                    <a:pt x="13096" y="6223"/>
                    <a:pt x="12775" y="6381"/>
                  </a:cubicBezTo>
                  <a:cubicBezTo>
                    <a:pt x="13346" y="4864"/>
                    <a:pt x="13204" y="3008"/>
                    <a:pt x="12311" y="1688"/>
                  </a:cubicBezTo>
                  <a:cubicBezTo>
                    <a:pt x="11588" y="653"/>
                    <a:pt x="10392" y="1"/>
                    <a:pt x="92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9"/>
            <p:cNvSpPr/>
            <p:nvPr/>
          </p:nvSpPr>
          <p:spPr>
            <a:xfrm>
              <a:off x="3251475" y="2238125"/>
              <a:ext cx="275150" cy="383225"/>
            </a:xfrm>
            <a:custGeom>
              <a:avLst/>
              <a:gdLst/>
              <a:ahLst/>
              <a:cxnLst/>
              <a:rect l="l" t="t" r="r" b="b"/>
              <a:pathLst>
                <a:path w="11006" h="15329" extrusionOk="0">
                  <a:moveTo>
                    <a:pt x="7349" y="1"/>
                  </a:moveTo>
                  <a:cubicBezTo>
                    <a:pt x="7237" y="1"/>
                    <a:pt x="7121" y="72"/>
                    <a:pt x="7112" y="215"/>
                  </a:cubicBezTo>
                  <a:cubicBezTo>
                    <a:pt x="6952" y="2124"/>
                    <a:pt x="6666" y="4015"/>
                    <a:pt x="6256" y="5871"/>
                  </a:cubicBezTo>
                  <a:cubicBezTo>
                    <a:pt x="6060" y="5300"/>
                    <a:pt x="5810" y="4747"/>
                    <a:pt x="5560" y="4194"/>
                  </a:cubicBezTo>
                  <a:cubicBezTo>
                    <a:pt x="5203" y="3408"/>
                    <a:pt x="4775" y="2659"/>
                    <a:pt x="4293" y="1945"/>
                  </a:cubicBezTo>
                  <a:cubicBezTo>
                    <a:pt x="4249" y="1869"/>
                    <a:pt x="4182" y="1838"/>
                    <a:pt x="4115" y="1838"/>
                  </a:cubicBezTo>
                  <a:cubicBezTo>
                    <a:pt x="3962" y="1838"/>
                    <a:pt x="3807" y="1999"/>
                    <a:pt x="3918" y="2159"/>
                  </a:cubicBezTo>
                  <a:cubicBezTo>
                    <a:pt x="4365" y="2855"/>
                    <a:pt x="4775" y="3587"/>
                    <a:pt x="5132" y="4354"/>
                  </a:cubicBezTo>
                  <a:cubicBezTo>
                    <a:pt x="5489" y="5121"/>
                    <a:pt x="5756" y="5906"/>
                    <a:pt x="6024" y="6709"/>
                  </a:cubicBezTo>
                  <a:cubicBezTo>
                    <a:pt x="6042" y="6727"/>
                    <a:pt x="6042" y="6727"/>
                    <a:pt x="6042" y="6745"/>
                  </a:cubicBezTo>
                  <a:cubicBezTo>
                    <a:pt x="5524" y="8868"/>
                    <a:pt x="4828" y="10956"/>
                    <a:pt x="3990" y="12990"/>
                  </a:cubicBezTo>
                  <a:cubicBezTo>
                    <a:pt x="3437" y="12116"/>
                    <a:pt x="2848" y="11277"/>
                    <a:pt x="2295" y="10403"/>
                  </a:cubicBezTo>
                  <a:cubicBezTo>
                    <a:pt x="1688" y="9475"/>
                    <a:pt x="1081" y="8529"/>
                    <a:pt x="493" y="7584"/>
                  </a:cubicBezTo>
                  <a:cubicBezTo>
                    <a:pt x="444" y="7513"/>
                    <a:pt x="375" y="7484"/>
                    <a:pt x="307" y="7484"/>
                  </a:cubicBezTo>
                  <a:cubicBezTo>
                    <a:pt x="152" y="7484"/>
                    <a:pt x="1" y="7636"/>
                    <a:pt x="100" y="7798"/>
                  </a:cubicBezTo>
                  <a:cubicBezTo>
                    <a:pt x="707" y="8743"/>
                    <a:pt x="1296" y="9689"/>
                    <a:pt x="1902" y="10635"/>
                  </a:cubicBezTo>
                  <a:cubicBezTo>
                    <a:pt x="2509" y="11580"/>
                    <a:pt x="3098" y="12544"/>
                    <a:pt x="3740" y="13454"/>
                  </a:cubicBezTo>
                  <a:cubicBezTo>
                    <a:pt x="3758" y="13472"/>
                    <a:pt x="3776" y="13472"/>
                    <a:pt x="3776" y="13490"/>
                  </a:cubicBezTo>
                  <a:cubicBezTo>
                    <a:pt x="3579" y="13971"/>
                    <a:pt x="3365" y="14471"/>
                    <a:pt x="3133" y="14953"/>
                  </a:cubicBezTo>
                  <a:cubicBezTo>
                    <a:pt x="3047" y="15149"/>
                    <a:pt x="3215" y="15329"/>
                    <a:pt x="3374" y="15329"/>
                  </a:cubicBezTo>
                  <a:cubicBezTo>
                    <a:pt x="3446" y="15329"/>
                    <a:pt x="3517" y="15292"/>
                    <a:pt x="3562" y="15202"/>
                  </a:cubicBezTo>
                  <a:cubicBezTo>
                    <a:pt x="4293" y="13721"/>
                    <a:pt x="4918" y="12205"/>
                    <a:pt x="5453" y="10635"/>
                  </a:cubicBezTo>
                  <a:cubicBezTo>
                    <a:pt x="7398" y="9421"/>
                    <a:pt x="9218" y="7976"/>
                    <a:pt x="10841" y="6352"/>
                  </a:cubicBezTo>
                  <a:cubicBezTo>
                    <a:pt x="11006" y="6202"/>
                    <a:pt x="10866" y="5978"/>
                    <a:pt x="10695" y="5978"/>
                  </a:cubicBezTo>
                  <a:cubicBezTo>
                    <a:pt x="10643" y="5978"/>
                    <a:pt x="10588" y="5999"/>
                    <a:pt x="10538" y="6049"/>
                  </a:cubicBezTo>
                  <a:cubicBezTo>
                    <a:pt x="9057" y="7512"/>
                    <a:pt x="7433" y="8815"/>
                    <a:pt x="5685" y="9939"/>
                  </a:cubicBezTo>
                  <a:cubicBezTo>
                    <a:pt x="6684" y="6781"/>
                    <a:pt x="7309" y="3480"/>
                    <a:pt x="7558" y="215"/>
                  </a:cubicBezTo>
                  <a:cubicBezTo>
                    <a:pt x="7567" y="72"/>
                    <a:pt x="7460" y="1"/>
                    <a:pt x="7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9"/>
            <p:cNvSpPr/>
            <p:nvPr/>
          </p:nvSpPr>
          <p:spPr>
            <a:xfrm>
              <a:off x="3353850" y="2487150"/>
              <a:ext cx="208450" cy="134750"/>
            </a:xfrm>
            <a:custGeom>
              <a:avLst/>
              <a:gdLst/>
              <a:ahLst/>
              <a:cxnLst/>
              <a:rect l="l" t="t" r="r" b="b"/>
              <a:pathLst>
                <a:path w="8338" h="5390" extrusionOk="0">
                  <a:moveTo>
                    <a:pt x="7968" y="1"/>
                  </a:moveTo>
                  <a:cubicBezTo>
                    <a:pt x="7912" y="1"/>
                    <a:pt x="7854" y="20"/>
                    <a:pt x="7799" y="67"/>
                  </a:cubicBezTo>
                  <a:cubicBezTo>
                    <a:pt x="5497" y="2012"/>
                    <a:pt x="2964" y="3671"/>
                    <a:pt x="234" y="4956"/>
                  </a:cubicBezTo>
                  <a:cubicBezTo>
                    <a:pt x="1" y="5065"/>
                    <a:pt x="146" y="5390"/>
                    <a:pt x="365" y="5390"/>
                  </a:cubicBezTo>
                  <a:cubicBezTo>
                    <a:pt x="397" y="5390"/>
                    <a:pt x="431" y="5383"/>
                    <a:pt x="466" y="5366"/>
                  </a:cubicBezTo>
                  <a:cubicBezTo>
                    <a:pt x="3231" y="4028"/>
                    <a:pt x="5801" y="2387"/>
                    <a:pt x="8156" y="406"/>
                  </a:cubicBezTo>
                  <a:cubicBezTo>
                    <a:pt x="8337" y="253"/>
                    <a:pt x="8170" y="1"/>
                    <a:pt x="7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8" name="Google Shape;298;p9"/>
          <p:cNvGrpSpPr/>
          <p:nvPr/>
        </p:nvGrpSpPr>
        <p:grpSpPr>
          <a:xfrm>
            <a:off x="-56973" y="2883249"/>
            <a:ext cx="2045598" cy="1941228"/>
            <a:chOff x="362575" y="2018900"/>
            <a:chExt cx="854675" cy="810775"/>
          </a:xfrm>
        </p:grpSpPr>
        <p:sp>
          <p:nvSpPr>
            <p:cNvPr id="299" name="Google Shape;299;p9"/>
            <p:cNvSpPr/>
            <p:nvPr/>
          </p:nvSpPr>
          <p:spPr>
            <a:xfrm>
              <a:off x="362575" y="2018900"/>
              <a:ext cx="854675" cy="810775"/>
            </a:xfrm>
            <a:custGeom>
              <a:avLst/>
              <a:gdLst/>
              <a:ahLst/>
              <a:cxnLst/>
              <a:rect l="l" t="t" r="r" b="b"/>
              <a:pathLst>
                <a:path w="34187" h="32431" extrusionOk="0">
                  <a:moveTo>
                    <a:pt x="11289" y="0"/>
                  </a:moveTo>
                  <a:cubicBezTo>
                    <a:pt x="10654" y="0"/>
                    <a:pt x="10024" y="151"/>
                    <a:pt x="9475" y="473"/>
                  </a:cubicBezTo>
                  <a:cubicBezTo>
                    <a:pt x="7779" y="1454"/>
                    <a:pt x="7119" y="3845"/>
                    <a:pt x="8047" y="5558"/>
                  </a:cubicBezTo>
                  <a:cubicBezTo>
                    <a:pt x="7924" y="5533"/>
                    <a:pt x="7800" y="5521"/>
                    <a:pt x="7678" y="5521"/>
                  </a:cubicBezTo>
                  <a:cubicBezTo>
                    <a:pt x="6327" y="5521"/>
                    <a:pt x="5084" y="6981"/>
                    <a:pt x="5460" y="8306"/>
                  </a:cubicBezTo>
                  <a:cubicBezTo>
                    <a:pt x="5261" y="8256"/>
                    <a:pt x="5058" y="8232"/>
                    <a:pt x="4854" y="8232"/>
                  </a:cubicBezTo>
                  <a:cubicBezTo>
                    <a:pt x="3961" y="8232"/>
                    <a:pt x="3067" y="8692"/>
                    <a:pt x="2587" y="9448"/>
                  </a:cubicBezTo>
                  <a:cubicBezTo>
                    <a:pt x="1998" y="10375"/>
                    <a:pt x="2070" y="11678"/>
                    <a:pt x="3462" y="12891"/>
                  </a:cubicBezTo>
                  <a:cubicBezTo>
                    <a:pt x="1963" y="12927"/>
                    <a:pt x="571" y="14140"/>
                    <a:pt x="339" y="15621"/>
                  </a:cubicBezTo>
                  <a:cubicBezTo>
                    <a:pt x="107" y="17102"/>
                    <a:pt x="1035" y="18690"/>
                    <a:pt x="2445" y="19207"/>
                  </a:cubicBezTo>
                  <a:cubicBezTo>
                    <a:pt x="785" y="20082"/>
                    <a:pt x="821" y="22937"/>
                    <a:pt x="2498" y="23775"/>
                  </a:cubicBezTo>
                  <a:cubicBezTo>
                    <a:pt x="803" y="24614"/>
                    <a:pt x="0" y="26898"/>
                    <a:pt x="803" y="28611"/>
                  </a:cubicBezTo>
                  <a:cubicBezTo>
                    <a:pt x="1402" y="29889"/>
                    <a:pt x="2807" y="30681"/>
                    <a:pt x="4201" y="30681"/>
                  </a:cubicBezTo>
                  <a:cubicBezTo>
                    <a:pt x="4674" y="30681"/>
                    <a:pt x="5146" y="30589"/>
                    <a:pt x="5585" y="30395"/>
                  </a:cubicBezTo>
                  <a:cubicBezTo>
                    <a:pt x="6327" y="30967"/>
                    <a:pt x="7257" y="31244"/>
                    <a:pt x="8190" y="31244"/>
                  </a:cubicBezTo>
                  <a:cubicBezTo>
                    <a:pt x="9410" y="31244"/>
                    <a:pt x="10636" y="30770"/>
                    <a:pt x="11455" y="29860"/>
                  </a:cubicBezTo>
                  <a:cubicBezTo>
                    <a:pt x="11830" y="31269"/>
                    <a:pt x="13186" y="32357"/>
                    <a:pt x="14631" y="32429"/>
                  </a:cubicBezTo>
                  <a:cubicBezTo>
                    <a:pt x="14669" y="32430"/>
                    <a:pt x="14707" y="32431"/>
                    <a:pt x="14745" y="32431"/>
                  </a:cubicBezTo>
                  <a:cubicBezTo>
                    <a:pt x="16168" y="32431"/>
                    <a:pt x="17534" y="31465"/>
                    <a:pt x="18003" y="30127"/>
                  </a:cubicBezTo>
                  <a:cubicBezTo>
                    <a:pt x="18919" y="30867"/>
                    <a:pt x="20071" y="31213"/>
                    <a:pt x="21234" y="31213"/>
                  </a:cubicBezTo>
                  <a:cubicBezTo>
                    <a:pt x="23268" y="31213"/>
                    <a:pt x="25339" y="30157"/>
                    <a:pt x="26247" y="28307"/>
                  </a:cubicBezTo>
                  <a:cubicBezTo>
                    <a:pt x="26771" y="28744"/>
                    <a:pt x="27450" y="28959"/>
                    <a:pt x="28130" y="28959"/>
                  </a:cubicBezTo>
                  <a:cubicBezTo>
                    <a:pt x="28837" y="28959"/>
                    <a:pt x="29546" y="28726"/>
                    <a:pt x="30083" y="28272"/>
                  </a:cubicBezTo>
                  <a:cubicBezTo>
                    <a:pt x="31136" y="27362"/>
                    <a:pt x="31421" y="25666"/>
                    <a:pt x="30707" y="24471"/>
                  </a:cubicBezTo>
                  <a:lnTo>
                    <a:pt x="30707" y="24471"/>
                  </a:lnTo>
                  <a:cubicBezTo>
                    <a:pt x="30792" y="24483"/>
                    <a:pt x="30878" y="24489"/>
                    <a:pt x="30964" y="24489"/>
                  </a:cubicBezTo>
                  <a:cubicBezTo>
                    <a:pt x="31757" y="24489"/>
                    <a:pt x="32542" y="23982"/>
                    <a:pt x="32848" y="23258"/>
                  </a:cubicBezTo>
                  <a:cubicBezTo>
                    <a:pt x="33205" y="22455"/>
                    <a:pt x="32955" y="21438"/>
                    <a:pt x="32010" y="20938"/>
                  </a:cubicBezTo>
                  <a:cubicBezTo>
                    <a:pt x="33419" y="20367"/>
                    <a:pt x="34187" y="18547"/>
                    <a:pt x="33633" y="17138"/>
                  </a:cubicBezTo>
                  <a:cubicBezTo>
                    <a:pt x="33188" y="16023"/>
                    <a:pt x="31991" y="15300"/>
                    <a:pt x="30817" y="15300"/>
                  </a:cubicBezTo>
                  <a:cubicBezTo>
                    <a:pt x="30488" y="15300"/>
                    <a:pt x="30160" y="15357"/>
                    <a:pt x="29851" y="15478"/>
                  </a:cubicBezTo>
                  <a:cubicBezTo>
                    <a:pt x="30600" y="14336"/>
                    <a:pt x="30600" y="12748"/>
                    <a:pt x="29851" y="11606"/>
                  </a:cubicBezTo>
                  <a:cubicBezTo>
                    <a:pt x="29199" y="10636"/>
                    <a:pt x="28044" y="10052"/>
                    <a:pt x="26879" y="10052"/>
                  </a:cubicBezTo>
                  <a:cubicBezTo>
                    <a:pt x="26674" y="10052"/>
                    <a:pt x="26468" y="10070"/>
                    <a:pt x="26264" y="10108"/>
                  </a:cubicBezTo>
                  <a:cubicBezTo>
                    <a:pt x="26808" y="9056"/>
                    <a:pt x="25866" y="7616"/>
                    <a:pt x="24713" y="7616"/>
                  </a:cubicBezTo>
                  <a:cubicBezTo>
                    <a:pt x="24654" y="7616"/>
                    <a:pt x="24594" y="7620"/>
                    <a:pt x="24534" y="7628"/>
                  </a:cubicBezTo>
                  <a:cubicBezTo>
                    <a:pt x="25462" y="5933"/>
                    <a:pt x="24908" y="3559"/>
                    <a:pt x="23320" y="2471"/>
                  </a:cubicBezTo>
                  <a:cubicBezTo>
                    <a:pt x="22679" y="2024"/>
                    <a:pt x="21904" y="1810"/>
                    <a:pt x="21124" y="1810"/>
                  </a:cubicBezTo>
                  <a:cubicBezTo>
                    <a:pt x="19973" y="1810"/>
                    <a:pt x="18812" y="2277"/>
                    <a:pt x="18057" y="3149"/>
                  </a:cubicBezTo>
                  <a:cubicBezTo>
                    <a:pt x="17781" y="2138"/>
                    <a:pt x="16712" y="1465"/>
                    <a:pt x="15669" y="1465"/>
                  </a:cubicBezTo>
                  <a:cubicBezTo>
                    <a:pt x="15295" y="1465"/>
                    <a:pt x="14925" y="1551"/>
                    <a:pt x="14595" y="1740"/>
                  </a:cubicBezTo>
                  <a:cubicBezTo>
                    <a:pt x="13912" y="636"/>
                    <a:pt x="12591" y="0"/>
                    <a:pt x="11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9"/>
            <p:cNvSpPr/>
            <p:nvPr/>
          </p:nvSpPr>
          <p:spPr>
            <a:xfrm>
              <a:off x="466025" y="2181575"/>
              <a:ext cx="531575" cy="540025"/>
            </a:xfrm>
            <a:custGeom>
              <a:avLst/>
              <a:gdLst/>
              <a:ahLst/>
              <a:cxnLst/>
              <a:rect l="l" t="t" r="r" b="b"/>
              <a:pathLst>
                <a:path w="21263" h="21601" extrusionOk="0">
                  <a:moveTo>
                    <a:pt x="8222" y="1"/>
                  </a:moveTo>
                  <a:cubicBezTo>
                    <a:pt x="8084" y="1"/>
                    <a:pt x="7935" y="118"/>
                    <a:pt x="7977" y="300"/>
                  </a:cubicBezTo>
                  <a:cubicBezTo>
                    <a:pt x="8513" y="2744"/>
                    <a:pt x="9012" y="5189"/>
                    <a:pt x="9440" y="7651"/>
                  </a:cubicBezTo>
                  <a:cubicBezTo>
                    <a:pt x="9137" y="7473"/>
                    <a:pt x="8816" y="7276"/>
                    <a:pt x="8513" y="7080"/>
                  </a:cubicBezTo>
                  <a:cubicBezTo>
                    <a:pt x="8102" y="6812"/>
                    <a:pt x="7674" y="6527"/>
                    <a:pt x="7264" y="6259"/>
                  </a:cubicBezTo>
                  <a:cubicBezTo>
                    <a:pt x="6443" y="5688"/>
                    <a:pt x="5658" y="5082"/>
                    <a:pt x="4890" y="4457"/>
                  </a:cubicBezTo>
                  <a:cubicBezTo>
                    <a:pt x="4841" y="4419"/>
                    <a:pt x="4788" y="4403"/>
                    <a:pt x="4738" y="4403"/>
                  </a:cubicBezTo>
                  <a:cubicBezTo>
                    <a:pt x="4552" y="4403"/>
                    <a:pt x="4401" y="4620"/>
                    <a:pt x="4569" y="4760"/>
                  </a:cubicBezTo>
                  <a:cubicBezTo>
                    <a:pt x="5337" y="5403"/>
                    <a:pt x="6139" y="6009"/>
                    <a:pt x="6960" y="6598"/>
                  </a:cubicBezTo>
                  <a:cubicBezTo>
                    <a:pt x="7371" y="6884"/>
                    <a:pt x="7781" y="7169"/>
                    <a:pt x="8209" y="7437"/>
                  </a:cubicBezTo>
                  <a:cubicBezTo>
                    <a:pt x="8637" y="7722"/>
                    <a:pt x="9084" y="7972"/>
                    <a:pt x="9512" y="8258"/>
                  </a:cubicBezTo>
                  <a:cubicBezTo>
                    <a:pt x="9530" y="8275"/>
                    <a:pt x="9547" y="8275"/>
                    <a:pt x="9565" y="8275"/>
                  </a:cubicBezTo>
                  <a:cubicBezTo>
                    <a:pt x="9690" y="9043"/>
                    <a:pt x="9815" y="9792"/>
                    <a:pt x="9940" y="10541"/>
                  </a:cubicBezTo>
                  <a:cubicBezTo>
                    <a:pt x="10493" y="13985"/>
                    <a:pt x="10850" y="17447"/>
                    <a:pt x="11260" y="20926"/>
                  </a:cubicBezTo>
                  <a:cubicBezTo>
                    <a:pt x="9869" y="20301"/>
                    <a:pt x="8602" y="19427"/>
                    <a:pt x="7371" y="18517"/>
                  </a:cubicBezTo>
                  <a:cubicBezTo>
                    <a:pt x="7371" y="18499"/>
                    <a:pt x="7371" y="18481"/>
                    <a:pt x="7371" y="18446"/>
                  </a:cubicBezTo>
                  <a:cubicBezTo>
                    <a:pt x="7174" y="17429"/>
                    <a:pt x="7032" y="16412"/>
                    <a:pt x="6817" y="15395"/>
                  </a:cubicBezTo>
                  <a:cubicBezTo>
                    <a:pt x="6621" y="14378"/>
                    <a:pt x="6407" y="13378"/>
                    <a:pt x="6157" y="12379"/>
                  </a:cubicBezTo>
                  <a:cubicBezTo>
                    <a:pt x="6129" y="12251"/>
                    <a:pt x="6038" y="12197"/>
                    <a:pt x="5944" y="12197"/>
                  </a:cubicBezTo>
                  <a:cubicBezTo>
                    <a:pt x="5801" y="12197"/>
                    <a:pt x="5650" y="12322"/>
                    <a:pt x="5693" y="12504"/>
                  </a:cubicBezTo>
                  <a:cubicBezTo>
                    <a:pt x="6139" y="14342"/>
                    <a:pt x="6586" y="16233"/>
                    <a:pt x="6853" y="18125"/>
                  </a:cubicBezTo>
                  <a:cubicBezTo>
                    <a:pt x="6514" y="17875"/>
                    <a:pt x="6193" y="17625"/>
                    <a:pt x="5872" y="17393"/>
                  </a:cubicBezTo>
                  <a:cubicBezTo>
                    <a:pt x="4016" y="15966"/>
                    <a:pt x="2232" y="14449"/>
                    <a:pt x="501" y="12843"/>
                  </a:cubicBezTo>
                  <a:cubicBezTo>
                    <a:pt x="453" y="12795"/>
                    <a:pt x="398" y="12775"/>
                    <a:pt x="345" y="12775"/>
                  </a:cubicBezTo>
                  <a:cubicBezTo>
                    <a:pt x="163" y="12775"/>
                    <a:pt x="0" y="13012"/>
                    <a:pt x="180" y="13164"/>
                  </a:cubicBezTo>
                  <a:cubicBezTo>
                    <a:pt x="1893" y="14788"/>
                    <a:pt x="3695" y="16305"/>
                    <a:pt x="5568" y="17750"/>
                  </a:cubicBezTo>
                  <a:cubicBezTo>
                    <a:pt x="7424" y="19159"/>
                    <a:pt x="9333" y="20623"/>
                    <a:pt x="11457" y="21568"/>
                  </a:cubicBezTo>
                  <a:cubicBezTo>
                    <a:pt x="11506" y="21591"/>
                    <a:pt x="11553" y="21601"/>
                    <a:pt x="11595" y="21601"/>
                  </a:cubicBezTo>
                  <a:cubicBezTo>
                    <a:pt x="11718" y="21601"/>
                    <a:pt x="11805" y="21514"/>
                    <a:pt x="11831" y="21408"/>
                  </a:cubicBezTo>
                  <a:cubicBezTo>
                    <a:pt x="11903" y="21408"/>
                    <a:pt x="11974" y="21408"/>
                    <a:pt x="12028" y="21354"/>
                  </a:cubicBezTo>
                  <a:cubicBezTo>
                    <a:pt x="14276" y="19606"/>
                    <a:pt x="16524" y="17857"/>
                    <a:pt x="18647" y="15966"/>
                  </a:cubicBezTo>
                  <a:cubicBezTo>
                    <a:pt x="18828" y="15798"/>
                    <a:pt x="18661" y="15566"/>
                    <a:pt x="18468" y="15566"/>
                  </a:cubicBezTo>
                  <a:cubicBezTo>
                    <a:pt x="18415" y="15566"/>
                    <a:pt x="18359" y="15584"/>
                    <a:pt x="18308" y="15627"/>
                  </a:cubicBezTo>
                  <a:cubicBezTo>
                    <a:pt x="16114" y="17411"/>
                    <a:pt x="13972" y="19231"/>
                    <a:pt x="11742" y="20962"/>
                  </a:cubicBezTo>
                  <a:cubicBezTo>
                    <a:pt x="11653" y="19748"/>
                    <a:pt x="11528" y="18553"/>
                    <a:pt x="11385" y="17340"/>
                  </a:cubicBezTo>
                  <a:cubicBezTo>
                    <a:pt x="11457" y="17340"/>
                    <a:pt x="11528" y="17304"/>
                    <a:pt x="11564" y="17232"/>
                  </a:cubicBezTo>
                  <a:cubicBezTo>
                    <a:pt x="12188" y="16055"/>
                    <a:pt x="12848" y="14895"/>
                    <a:pt x="13437" y="13682"/>
                  </a:cubicBezTo>
                  <a:lnTo>
                    <a:pt x="13473" y="13682"/>
                  </a:lnTo>
                  <a:cubicBezTo>
                    <a:pt x="14793" y="13004"/>
                    <a:pt x="16078" y="12201"/>
                    <a:pt x="17345" y="11416"/>
                  </a:cubicBezTo>
                  <a:cubicBezTo>
                    <a:pt x="18611" y="10613"/>
                    <a:pt x="19843" y="9774"/>
                    <a:pt x="21056" y="8900"/>
                  </a:cubicBezTo>
                  <a:cubicBezTo>
                    <a:pt x="21263" y="8752"/>
                    <a:pt x="21139" y="8446"/>
                    <a:pt x="20949" y="8446"/>
                  </a:cubicBezTo>
                  <a:cubicBezTo>
                    <a:pt x="20909" y="8446"/>
                    <a:pt x="20867" y="8459"/>
                    <a:pt x="20824" y="8490"/>
                  </a:cubicBezTo>
                  <a:cubicBezTo>
                    <a:pt x="19611" y="9364"/>
                    <a:pt x="18362" y="10202"/>
                    <a:pt x="17095" y="10988"/>
                  </a:cubicBezTo>
                  <a:cubicBezTo>
                    <a:pt x="16024" y="11666"/>
                    <a:pt x="14918" y="12272"/>
                    <a:pt x="13812" y="12897"/>
                  </a:cubicBezTo>
                  <a:cubicBezTo>
                    <a:pt x="14294" y="11862"/>
                    <a:pt x="14740" y="10827"/>
                    <a:pt x="15150" y="9774"/>
                  </a:cubicBezTo>
                  <a:cubicBezTo>
                    <a:pt x="16185" y="7169"/>
                    <a:pt x="17023" y="4511"/>
                    <a:pt x="17666" y="1781"/>
                  </a:cubicBezTo>
                  <a:cubicBezTo>
                    <a:pt x="17708" y="1612"/>
                    <a:pt x="17570" y="1506"/>
                    <a:pt x="17435" y="1506"/>
                  </a:cubicBezTo>
                  <a:cubicBezTo>
                    <a:pt x="17341" y="1506"/>
                    <a:pt x="17249" y="1557"/>
                    <a:pt x="17220" y="1674"/>
                  </a:cubicBezTo>
                  <a:cubicBezTo>
                    <a:pt x="16738" y="3708"/>
                    <a:pt x="16149" y="5742"/>
                    <a:pt x="15435" y="7722"/>
                  </a:cubicBezTo>
                  <a:cubicBezTo>
                    <a:pt x="15400" y="7633"/>
                    <a:pt x="15364" y="7544"/>
                    <a:pt x="15328" y="7455"/>
                  </a:cubicBezTo>
                  <a:cubicBezTo>
                    <a:pt x="15204" y="7187"/>
                    <a:pt x="15096" y="6919"/>
                    <a:pt x="14972" y="6652"/>
                  </a:cubicBezTo>
                  <a:cubicBezTo>
                    <a:pt x="14722" y="6134"/>
                    <a:pt x="14454" y="5617"/>
                    <a:pt x="14169" y="5117"/>
                  </a:cubicBezTo>
                  <a:cubicBezTo>
                    <a:pt x="14113" y="5029"/>
                    <a:pt x="14032" y="4992"/>
                    <a:pt x="13952" y="4992"/>
                  </a:cubicBezTo>
                  <a:cubicBezTo>
                    <a:pt x="13774" y="4992"/>
                    <a:pt x="13599" y="5176"/>
                    <a:pt x="13723" y="5385"/>
                  </a:cubicBezTo>
                  <a:cubicBezTo>
                    <a:pt x="13990" y="5867"/>
                    <a:pt x="14258" y="6366"/>
                    <a:pt x="14508" y="6884"/>
                  </a:cubicBezTo>
                  <a:cubicBezTo>
                    <a:pt x="14615" y="7134"/>
                    <a:pt x="14740" y="7383"/>
                    <a:pt x="14847" y="7651"/>
                  </a:cubicBezTo>
                  <a:cubicBezTo>
                    <a:pt x="14954" y="7919"/>
                    <a:pt x="15043" y="8204"/>
                    <a:pt x="15150" y="8454"/>
                  </a:cubicBezTo>
                  <a:cubicBezTo>
                    <a:pt x="15025" y="8811"/>
                    <a:pt x="14900" y="9150"/>
                    <a:pt x="14775" y="9507"/>
                  </a:cubicBezTo>
                  <a:cubicBezTo>
                    <a:pt x="13794" y="11951"/>
                    <a:pt x="12688" y="14431"/>
                    <a:pt x="11314" y="16679"/>
                  </a:cubicBezTo>
                  <a:cubicBezTo>
                    <a:pt x="11064" y="14645"/>
                    <a:pt x="10761" y="12611"/>
                    <a:pt x="10440" y="10595"/>
                  </a:cubicBezTo>
                  <a:cubicBezTo>
                    <a:pt x="9886" y="7098"/>
                    <a:pt x="9208" y="3619"/>
                    <a:pt x="8423" y="175"/>
                  </a:cubicBezTo>
                  <a:cubicBezTo>
                    <a:pt x="8402" y="53"/>
                    <a:pt x="8314" y="1"/>
                    <a:pt x="8222" y="1"/>
                  </a:cubicBezTo>
                  <a:close/>
                </a:path>
              </a:pathLst>
            </a:custGeom>
            <a:solidFill>
              <a:srgbClr val="25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9"/>
          <p:cNvSpPr/>
          <p:nvPr/>
        </p:nvSpPr>
        <p:spPr>
          <a:xfrm>
            <a:off x="0" y="4422258"/>
            <a:ext cx="12310693" cy="2437353"/>
          </a:xfrm>
          <a:custGeom>
            <a:avLst/>
            <a:gdLst/>
            <a:ahLst/>
            <a:cxnLst/>
            <a:rect l="l" t="t" r="r" b="b"/>
            <a:pathLst>
              <a:path w="266231" h="53454" extrusionOk="0">
                <a:moveTo>
                  <a:pt x="78624" y="0"/>
                </a:moveTo>
                <a:cubicBezTo>
                  <a:pt x="44984" y="0"/>
                  <a:pt x="16886" y="1851"/>
                  <a:pt x="0" y="3654"/>
                </a:cubicBezTo>
                <a:lnTo>
                  <a:pt x="0" y="53453"/>
                </a:lnTo>
                <a:lnTo>
                  <a:pt x="266231" y="53453"/>
                </a:lnTo>
                <a:lnTo>
                  <a:pt x="266231" y="24048"/>
                </a:lnTo>
                <a:cubicBezTo>
                  <a:pt x="205733" y="5112"/>
                  <a:pt x="134526" y="0"/>
                  <a:pt x="78624" y="0"/>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00"/>
          </a:p>
        </p:txBody>
      </p:sp>
      <p:sp>
        <p:nvSpPr>
          <p:cNvPr id="302" name="Google Shape;302;p9"/>
          <p:cNvSpPr/>
          <p:nvPr/>
        </p:nvSpPr>
        <p:spPr>
          <a:xfrm>
            <a:off x="0" y="4918472"/>
            <a:ext cx="12310693" cy="1941185"/>
          </a:xfrm>
          <a:custGeom>
            <a:avLst/>
            <a:gdLst/>
            <a:ahLst/>
            <a:cxnLst/>
            <a:rect l="l" t="t" r="r" b="b"/>
            <a:pathLst>
              <a:path w="266231" h="53454" extrusionOk="0">
                <a:moveTo>
                  <a:pt x="78624" y="0"/>
                </a:moveTo>
                <a:cubicBezTo>
                  <a:pt x="44984" y="0"/>
                  <a:pt x="16886" y="1852"/>
                  <a:pt x="0" y="3655"/>
                </a:cubicBezTo>
                <a:lnTo>
                  <a:pt x="0" y="53453"/>
                </a:lnTo>
                <a:lnTo>
                  <a:pt x="266231" y="53453"/>
                </a:lnTo>
                <a:lnTo>
                  <a:pt x="266231" y="24049"/>
                </a:lnTo>
                <a:cubicBezTo>
                  <a:pt x="205733" y="5112"/>
                  <a:pt x="134526" y="0"/>
                  <a:pt x="78624" y="0"/>
                </a:cubicBezTo>
                <a:close/>
              </a:path>
            </a:pathLst>
          </a:custGeom>
          <a:solidFill>
            <a:schemeClr val="accent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00"/>
          </a:p>
        </p:txBody>
      </p:sp>
      <p:grpSp>
        <p:nvGrpSpPr>
          <p:cNvPr id="303" name="Google Shape;303;p9"/>
          <p:cNvGrpSpPr/>
          <p:nvPr/>
        </p:nvGrpSpPr>
        <p:grpSpPr>
          <a:xfrm>
            <a:off x="8522552" y="5595916"/>
            <a:ext cx="99195" cy="90037"/>
            <a:chOff x="5326971" y="3517429"/>
            <a:chExt cx="74406" cy="67512"/>
          </a:xfrm>
        </p:grpSpPr>
        <p:sp>
          <p:nvSpPr>
            <p:cNvPr id="304" name="Google Shape;304;p9"/>
            <p:cNvSpPr/>
            <p:nvPr/>
          </p:nvSpPr>
          <p:spPr>
            <a:xfrm>
              <a:off x="5366130" y="3517429"/>
              <a:ext cx="3291" cy="60088"/>
            </a:xfrm>
            <a:custGeom>
              <a:avLst/>
              <a:gdLst/>
              <a:ahLst/>
              <a:cxnLst/>
              <a:rect l="l" t="t" r="r" b="b"/>
              <a:pathLst>
                <a:path w="90" h="1303" fill="none" extrusionOk="0">
                  <a:moveTo>
                    <a:pt x="0" y="0"/>
                  </a:moveTo>
                  <a:lnTo>
                    <a:pt x="89" y="1303"/>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9"/>
            <p:cNvSpPr/>
            <p:nvPr/>
          </p:nvSpPr>
          <p:spPr>
            <a:xfrm>
              <a:off x="5396112" y="3537996"/>
              <a:ext cx="5265" cy="36246"/>
            </a:xfrm>
            <a:custGeom>
              <a:avLst/>
              <a:gdLst/>
              <a:ahLst/>
              <a:cxnLst/>
              <a:rect l="l" t="t" r="r" b="b"/>
              <a:pathLst>
                <a:path w="144" h="786" fill="none" extrusionOk="0">
                  <a:moveTo>
                    <a:pt x="1" y="785"/>
                  </a:moveTo>
                  <a:lnTo>
                    <a:pt x="144" y="0"/>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9"/>
            <p:cNvSpPr/>
            <p:nvPr/>
          </p:nvSpPr>
          <p:spPr>
            <a:xfrm>
              <a:off x="5326971" y="3539656"/>
              <a:ext cx="13089" cy="45285"/>
            </a:xfrm>
            <a:custGeom>
              <a:avLst/>
              <a:gdLst/>
              <a:ahLst/>
              <a:cxnLst/>
              <a:rect l="l" t="t" r="r" b="b"/>
              <a:pathLst>
                <a:path w="358" h="982" fill="none" extrusionOk="0">
                  <a:moveTo>
                    <a:pt x="1" y="0"/>
                  </a:moveTo>
                  <a:cubicBezTo>
                    <a:pt x="108" y="321"/>
                    <a:pt x="233" y="660"/>
                    <a:pt x="357" y="981"/>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7" name="Google Shape;307;p9"/>
          <p:cNvGrpSpPr/>
          <p:nvPr/>
        </p:nvGrpSpPr>
        <p:grpSpPr>
          <a:xfrm>
            <a:off x="7623715" y="5854472"/>
            <a:ext cx="40898" cy="69188"/>
            <a:chOff x="5822805" y="3872050"/>
            <a:chExt cx="30677" cy="51879"/>
          </a:xfrm>
        </p:grpSpPr>
        <p:sp>
          <p:nvSpPr>
            <p:cNvPr id="308" name="Google Shape;308;p9"/>
            <p:cNvSpPr/>
            <p:nvPr/>
          </p:nvSpPr>
          <p:spPr>
            <a:xfrm>
              <a:off x="5822805" y="3878644"/>
              <a:ext cx="3949" cy="38690"/>
            </a:xfrm>
            <a:custGeom>
              <a:avLst/>
              <a:gdLst/>
              <a:ahLst/>
              <a:cxnLst/>
              <a:rect l="l" t="t" r="r" b="b"/>
              <a:pathLst>
                <a:path w="108" h="839" fill="none" extrusionOk="0">
                  <a:moveTo>
                    <a:pt x="0" y="0"/>
                  </a:moveTo>
                  <a:cubicBezTo>
                    <a:pt x="0" y="286"/>
                    <a:pt x="36" y="553"/>
                    <a:pt x="107" y="839"/>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9"/>
            <p:cNvSpPr/>
            <p:nvPr/>
          </p:nvSpPr>
          <p:spPr>
            <a:xfrm>
              <a:off x="5853445" y="3872050"/>
              <a:ext cx="37" cy="51879"/>
            </a:xfrm>
            <a:custGeom>
              <a:avLst/>
              <a:gdLst/>
              <a:ahLst/>
              <a:cxnLst/>
              <a:rect l="l" t="t" r="r" b="b"/>
              <a:pathLst>
                <a:path w="1" h="1125" fill="none" extrusionOk="0">
                  <a:moveTo>
                    <a:pt x="1" y="0"/>
                  </a:moveTo>
                  <a:lnTo>
                    <a:pt x="1" y="1125"/>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9"/>
          <p:cNvGrpSpPr/>
          <p:nvPr/>
        </p:nvGrpSpPr>
        <p:grpSpPr>
          <a:xfrm>
            <a:off x="5704343" y="5666531"/>
            <a:ext cx="110505" cy="83456"/>
            <a:chOff x="4915963" y="3914014"/>
            <a:chExt cx="82889" cy="62578"/>
          </a:xfrm>
        </p:grpSpPr>
        <p:sp>
          <p:nvSpPr>
            <p:cNvPr id="311" name="Google Shape;311;p9"/>
            <p:cNvSpPr/>
            <p:nvPr/>
          </p:nvSpPr>
          <p:spPr>
            <a:xfrm>
              <a:off x="4955123" y="3914014"/>
              <a:ext cx="37" cy="55984"/>
            </a:xfrm>
            <a:custGeom>
              <a:avLst/>
              <a:gdLst/>
              <a:ahLst/>
              <a:cxnLst/>
              <a:rect l="l" t="t" r="r" b="b"/>
              <a:pathLst>
                <a:path w="1" h="1214" fill="none" extrusionOk="0">
                  <a:moveTo>
                    <a:pt x="0" y="0"/>
                  </a:moveTo>
                  <a:lnTo>
                    <a:pt x="0" y="1214"/>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9"/>
            <p:cNvSpPr/>
            <p:nvPr/>
          </p:nvSpPr>
          <p:spPr>
            <a:xfrm>
              <a:off x="4990991" y="3927987"/>
              <a:ext cx="7861" cy="42011"/>
            </a:xfrm>
            <a:custGeom>
              <a:avLst/>
              <a:gdLst/>
              <a:ahLst/>
              <a:cxnLst/>
              <a:rect l="l" t="t" r="r" b="b"/>
              <a:pathLst>
                <a:path w="215" h="911" fill="none" extrusionOk="0">
                  <a:moveTo>
                    <a:pt x="215" y="1"/>
                  </a:moveTo>
                  <a:cubicBezTo>
                    <a:pt x="143" y="304"/>
                    <a:pt x="72" y="607"/>
                    <a:pt x="1" y="911"/>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4915963" y="3942006"/>
              <a:ext cx="7861" cy="34586"/>
            </a:xfrm>
            <a:custGeom>
              <a:avLst/>
              <a:gdLst/>
              <a:ahLst/>
              <a:cxnLst/>
              <a:rect l="l" t="t" r="r" b="b"/>
              <a:pathLst>
                <a:path w="215" h="750" fill="none" extrusionOk="0">
                  <a:moveTo>
                    <a:pt x="1" y="0"/>
                  </a:moveTo>
                  <a:cubicBezTo>
                    <a:pt x="72" y="250"/>
                    <a:pt x="143" y="500"/>
                    <a:pt x="215" y="749"/>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4" name="Google Shape;314;p9"/>
          <p:cNvGrpSpPr/>
          <p:nvPr/>
        </p:nvGrpSpPr>
        <p:grpSpPr>
          <a:xfrm>
            <a:off x="6101391" y="6198931"/>
            <a:ext cx="107921" cy="83456"/>
            <a:chOff x="4981850" y="4484221"/>
            <a:chExt cx="80951" cy="62578"/>
          </a:xfrm>
        </p:grpSpPr>
        <p:sp>
          <p:nvSpPr>
            <p:cNvPr id="315" name="Google Shape;315;p9"/>
            <p:cNvSpPr/>
            <p:nvPr/>
          </p:nvSpPr>
          <p:spPr>
            <a:xfrm>
              <a:off x="5024264" y="4484221"/>
              <a:ext cx="37" cy="59304"/>
            </a:xfrm>
            <a:custGeom>
              <a:avLst/>
              <a:gdLst/>
              <a:ahLst/>
              <a:cxnLst/>
              <a:rect l="l" t="t" r="r" b="b"/>
              <a:pathLst>
                <a:path w="1" h="1286" fill="none" extrusionOk="0">
                  <a:moveTo>
                    <a:pt x="1" y="0"/>
                  </a:moveTo>
                  <a:lnTo>
                    <a:pt x="1" y="1285"/>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9"/>
            <p:cNvSpPr/>
            <p:nvPr/>
          </p:nvSpPr>
          <p:spPr>
            <a:xfrm>
              <a:off x="5054282" y="4501514"/>
              <a:ext cx="8519" cy="45285"/>
            </a:xfrm>
            <a:custGeom>
              <a:avLst/>
              <a:gdLst/>
              <a:ahLst/>
              <a:cxnLst/>
              <a:rect l="l" t="t" r="r" b="b"/>
              <a:pathLst>
                <a:path w="233" h="982" fill="none" extrusionOk="0">
                  <a:moveTo>
                    <a:pt x="0" y="981"/>
                  </a:moveTo>
                  <a:cubicBezTo>
                    <a:pt x="72" y="642"/>
                    <a:pt x="161" y="321"/>
                    <a:pt x="232" y="0"/>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4981850" y="4498193"/>
              <a:ext cx="7861" cy="45331"/>
            </a:xfrm>
            <a:custGeom>
              <a:avLst/>
              <a:gdLst/>
              <a:ahLst/>
              <a:cxnLst/>
              <a:rect l="l" t="t" r="r" b="b"/>
              <a:pathLst>
                <a:path w="215" h="983" fill="none" extrusionOk="0">
                  <a:moveTo>
                    <a:pt x="1" y="1"/>
                  </a:moveTo>
                  <a:cubicBezTo>
                    <a:pt x="72" y="322"/>
                    <a:pt x="144" y="661"/>
                    <a:pt x="215" y="982"/>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8" name="Google Shape;318;p9"/>
          <p:cNvGrpSpPr/>
          <p:nvPr/>
        </p:nvGrpSpPr>
        <p:grpSpPr>
          <a:xfrm>
            <a:off x="8254124" y="6436802"/>
            <a:ext cx="106994" cy="83456"/>
            <a:chOff x="6191399" y="4826483"/>
            <a:chExt cx="80256" cy="62578"/>
          </a:xfrm>
        </p:grpSpPr>
        <p:sp>
          <p:nvSpPr>
            <p:cNvPr id="319" name="Google Shape;319;p9"/>
            <p:cNvSpPr/>
            <p:nvPr/>
          </p:nvSpPr>
          <p:spPr>
            <a:xfrm>
              <a:off x="6233154" y="4826483"/>
              <a:ext cx="37" cy="59304"/>
            </a:xfrm>
            <a:custGeom>
              <a:avLst/>
              <a:gdLst/>
              <a:ahLst/>
              <a:cxnLst/>
              <a:rect l="l" t="t" r="r" b="b"/>
              <a:pathLst>
                <a:path w="1" h="1286" fill="none" extrusionOk="0">
                  <a:moveTo>
                    <a:pt x="0" y="1"/>
                  </a:moveTo>
                  <a:lnTo>
                    <a:pt x="0" y="1286"/>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9"/>
            <p:cNvSpPr/>
            <p:nvPr/>
          </p:nvSpPr>
          <p:spPr>
            <a:xfrm>
              <a:off x="6263136" y="4843776"/>
              <a:ext cx="8519" cy="45285"/>
            </a:xfrm>
            <a:custGeom>
              <a:avLst/>
              <a:gdLst/>
              <a:ahLst/>
              <a:cxnLst/>
              <a:rect l="l" t="t" r="r" b="b"/>
              <a:pathLst>
                <a:path w="233" h="982" fill="none" extrusionOk="0">
                  <a:moveTo>
                    <a:pt x="1" y="982"/>
                  </a:moveTo>
                  <a:cubicBezTo>
                    <a:pt x="90" y="661"/>
                    <a:pt x="161" y="340"/>
                    <a:pt x="233" y="1"/>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9"/>
            <p:cNvSpPr/>
            <p:nvPr/>
          </p:nvSpPr>
          <p:spPr>
            <a:xfrm>
              <a:off x="6191399" y="4840502"/>
              <a:ext cx="7861" cy="46115"/>
            </a:xfrm>
            <a:custGeom>
              <a:avLst/>
              <a:gdLst/>
              <a:ahLst/>
              <a:cxnLst/>
              <a:rect l="l" t="t" r="r" b="b"/>
              <a:pathLst>
                <a:path w="215" h="1000" fill="none" extrusionOk="0">
                  <a:moveTo>
                    <a:pt x="0" y="0"/>
                  </a:moveTo>
                  <a:cubicBezTo>
                    <a:pt x="71" y="339"/>
                    <a:pt x="143" y="660"/>
                    <a:pt x="214" y="999"/>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2" name="Google Shape;322;p9"/>
          <p:cNvGrpSpPr/>
          <p:nvPr/>
        </p:nvGrpSpPr>
        <p:grpSpPr>
          <a:xfrm>
            <a:off x="9197773" y="6385265"/>
            <a:ext cx="107043" cy="83456"/>
            <a:chOff x="6899227" y="4787839"/>
            <a:chExt cx="80293" cy="62578"/>
          </a:xfrm>
        </p:grpSpPr>
        <p:sp>
          <p:nvSpPr>
            <p:cNvPr id="323" name="Google Shape;323;p9"/>
            <p:cNvSpPr/>
            <p:nvPr/>
          </p:nvSpPr>
          <p:spPr>
            <a:xfrm>
              <a:off x="6940982" y="4787839"/>
              <a:ext cx="37" cy="59258"/>
            </a:xfrm>
            <a:custGeom>
              <a:avLst/>
              <a:gdLst/>
              <a:ahLst/>
              <a:cxnLst/>
              <a:rect l="l" t="t" r="r" b="b"/>
              <a:pathLst>
                <a:path w="1" h="1285" fill="none" extrusionOk="0">
                  <a:moveTo>
                    <a:pt x="0" y="0"/>
                  </a:moveTo>
                  <a:lnTo>
                    <a:pt x="0" y="1285"/>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9"/>
            <p:cNvSpPr/>
            <p:nvPr/>
          </p:nvSpPr>
          <p:spPr>
            <a:xfrm>
              <a:off x="6971000" y="4805132"/>
              <a:ext cx="8519" cy="45285"/>
            </a:xfrm>
            <a:custGeom>
              <a:avLst/>
              <a:gdLst/>
              <a:ahLst/>
              <a:cxnLst/>
              <a:rect l="l" t="t" r="r" b="b"/>
              <a:pathLst>
                <a:path w="233" h="982" fill="none" extrusionOk="0">
                  <a:moveTo>
                    <a:pt x="0" y="981"/>
                  </a:moveTo>
                  <a:cubicBezTo>
                    <a:pt x="89" y="660"/>
                    <a:pt x="161" y="339"/>
                    <a:pt x="232" y="0"/>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9"/>
            <p:cNvSpPr/>
            <p:nvPr/>
          </p:nvSpPr>
          <p:spPr>
            <a:xfrm>
              <a:off x="6899227" y="4801812"/>
              <a:ext cx="7861" cy="46115"/>
            </a:xfrm>
            <a:custGeom>
              <a:avLst/>
              <a:gdLst/>
              <a:ahLst/>
              <a:cxnLst/>
              <a:rect l="l" t="t" r="r" b="b"/>
              <a:pathLst>
                <a:path w="215" h="1000" fill="none" extrusionOk="0">
                  <a:moveTo>
                    <a:pt x="0" y="1"/>
                  </a:moveTo>
                  <a:cubicBezTo>
                    <a:pt x="72" y="340"/>
                    <a:pt x="143" y="661"/>
                    <a:pt x="215" y="1000"/>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6" name="Google Shape;326;p9"/>
          <p:cNvGrpSpPr/>
          <p:nvPr/>
        </p:nvGrpSpPr>
        <p:grpSpPr>
          <a:xfrm>
            <a:off x="230822" y="5440490"/>
            <a:ext cx="106994" cy="83456"/>
            <a:chOff x="6324489" y="3679522"/>
            <a:chExt cx="80256" cy="62578"/>
          </a:xfrm>
        </p:grpSpPr>
        <p:sp>
          <p:nvSpPr>
            <p:cNvPr id="327" name="Google Shape;327;p9"/>
            <p:cNvSpPr/>
            <p:nvPr/>
          </p:nvSpPr>
          <p:spPr>
            <a:xfrm>
              <a:off x="6366208" y="3679522"/>
              <a:ext cx="37" cy="59258"/>
            </a:xfrm>
            <a:custGeom>
              <a:avLst/>
              <a:gdLst/>
              <a:ahLst/>
              <a:cxnLst/>
              <a:rect l="l" t="t" r="r" b="b"/>
              <a:pathLst>
                <a:path w="1" h="1285" fill="none" extrusionOk="0">
                  <a:moveTo>
                    <a:pt x="1" y="0"/>
                  </a:moveTo>
                  <a:lnTo>
                    <a:pt x="1" y="1285"/>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9"/>
            <p:cNvSpPr/>
            <p:nvPr/>
          </p:nvSpPr>
          <p:spPr>
            <a:xfrm>
              <a:off x="6396226" y="3696768"/>
              <a:ext cx="8519" cy="45331"/>
            </a:xfrm>
            <a:custGeom>
              <a:avLst/>
              <a:gdLst/>
              <a:ahLst/>
              <a:cxnLst/>
              <a:rect l="l" t="t" r="r" b="b"/>
              <a:pathLst>
                <a:path w="233" h="983" fill="none" extrusionOk="0">
                  <a:moveTo>
                    <a:pt x="1" y="982"/>
                  </a:moveTo>
                  <a:cubicBezTo>
                    <a:pt x="90" y="661"/>
                    <a:pt x="161" y="322"/>
                    <a:pt x="233" y="1"/>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9"/>
            <p:cNvSpPr/>
            <p:nvPr/>
          </p:nvSpPr>
          <p:spPr>
            <a:xfrm>
              <a:off x="6324489" y="3693494"/>
              <a:ext cx="7861" cy="46115"/>
            </a:xfrm>
            <a:custGeom>
              <a:avLst/>
              <a:gdLst/>
              <a:ahLst/>
              <a:cxnLst/>
              <a:rect l="l" t="t" r="r" b="b"/>
              <a:pathLst>
                <a:path w="215" h="1000" fill="none" extrusionOk="0">
                  <a:moveTo>
                    <a:pt x="0" y="1"/>
                  </a:moveTo>
                  <a:lnTo>
                    <a:pt x="214" y="1000"/>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0" name="Google Shape;330;p9"/>
          <p:cNvGrpSpPr/>
          <p:nvPr/>
        </p:nvGrpSpPr>
        <p:grpSpPr>
          <a:xfrm>
            <a:off x="10205680" y="6436223"/>
            <a:ext cx="107043" cy="84564"/>
            <a:chOff x="5836480" y="4396188"/>
            <a:chExt cx="80293" cy="63408"/>
          </a:xfrm>
        </p:grpSpPr>
        <p:sp>
          <p:nvSpPr>
            <p:cNvPr id="331" name="Google Shape;331;p9"/>
            <p:cNvSpPr/>
            <p:nvPr/>
          </p:nvSpPr>
          <p:spPr>
            <a:xfrm>
              <a:off x="5908253" y="4413435"/>
              <a:ext cx="8519" cy="46161"/>
            </a:xfrm>
            <a:custGeom>
              <a:avLst/>
              <a:gdLst/>
              <a:ahLst/>
              <a:cxnLst/>
              <a:rect l="l" t="t" r="r" b="b"/>
              <a:pathLst>
                <a:path w="233" h="1001" fill="none" extrusionOk="0">
                  <a:moveTo>
                    <a:pt x="0" y="1000"/>
                  </a:moveTo>
                  <a:cubicBezTo>
                    <a:pt x="90" y="661"/>
                    <a:pt x="161" y="340"/>
                    <a:pt x="232" y="1"/>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2" name="Google Shape;332;p9"/>
            <p:cNvGrpSpPr/>
            <p:nvPr/>
          </p:nvGrpSpPr>
          <p:grpSpPr>
            <a:xfrm>
              <a:off x="5836480" y="4396188"/>
              <a:ext cx="41792" cy="60088"/>
              <a:chOff x="5836480" y="4396188"/>
              <a:chExt cx="41792" cy="60088"/>
            </a:xfrm>
          </p:grpSpPr>
          <p:sp>
            <p:nvSpPr>
              <p:cNvPr id="333" name="Google Shape;333;p9"/>
              <p:cNvSpPr/>
              <p:nvPr/>
            </p:nvSpPr>
            <p:spPr>
              <a:xfrm>
                <a:off x="5878235" y="4396188"/>
                <a:ext cx="37" cy="60088"/>
              </a:xfrm>
              <a:custGeom>
                <a:avLst/>
                <a:gdLst/>
                <a:ahLst/>
                <a:cxnLst/>
                <a:rect l="l" t="t" r="r" b="b"/>
                <a:pathLst>
                  <a:path w="1" h="1303" fill="none" extrusionOk="0">
                    <a:moveTo>
                      <a:pt x="1" y="0"/>
                    </a:moveTo>
                    <a:lnTo>
                      <a:pt x="1" y="1303"/>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9"/>
              <p:cNvSpPr/>
              <p:nvPr/>
            </p:nvSpPr>
            <p:spPr>
              <a:xfrm>
                <a:off x="5836480" y="4410161"/>
                <a:ext cx="7861" cy="46115"/>
              </a:xfrm>
              <a:custGeom>
                <a:avLst/>
                <a:gdLst/>
                <a:ahLst/>
                <a:cxnLst/>
                <a:rect l="l" t="t" r="r" b="b"/>
                <a:pathLst>
                  <a:path w="215" h="1000" fill="none" extrusionOk="0">
                    <a:moveTo>
                      <a:pt x="1" y="1"/>
                    </a:moveTo>
                    <a:cubicBezTo>
                      <a:pt x="72" y="340"/>
                      <a:pt x="143" y="661"/>
                      <a:pt x="215" y="1000"/>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35" name="Google Shape;335;p9"/>
          <p:cNvGrpSpPr/>
          <p:nvPr/>
        </p:nvGrpSpPr>
        <p:grpSpPr>
          <a:xfrm>
            <a:off x="7248717" y="6534464"/>
            <a:ext cx="106994" cy="84564"/>
            <a:chOff x="5437246" y="4899713"/>
            <a:chExt cx="80256" cy="63408"/>
          </a:xfrm>
        </p:grpSpPr>
        <p:sp>
          <p:nvSpPr>
            <p:cNvPr id="336" name="Google Shape;336;p9"/>
            <p:cNvSpPr/>
            <p:nvPr/>
          </p:nvSpPr>
          <p:spPr>
            <a:xfrm>
              <a:off x="5478964" y="4899713"/>
              <a:ext cx="37" cy="60134"/>
            </a:xfrm>
            <a:custGeom>
              <a:avLst/>
              <a:gdLst/>
              <a:ahLst/>
              <a:cxnLst/>
              <a:rect l="l" t="t" r="r" b="b"/>
              <a:pathLst>
                <a:path w="1" h="1304" fill="none" extrusionOk="0">
                  <a:moveTo>
                    <a:pt x="1" y="1"/>
                  </a:moveTo>
                  <a:lnTo>
                    <a:pt x="1" y="1303"/>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9"/>
            <p:cNvSpPr/>
            <p:nvPr/>
          </p:nvSpPr>
          <p:spPr>
            <a:xfrm>
              <a:off x="5508983" y="4917836"/>
              <a:ext cx="8519" cy="45285"/>
            </a:xfrm>
            <a:custGeom>
              <a:avLst/>
              <a:gdLst/>
              <a:ahLst/>
              <a:cxnLst/>
              <a:rect l="l" t="t" r="r" b="b"/>
              <a:pathLst>
                <a:path w="233" h="982" fill="none" extrusionOk="0">
                  <a:moveTo>
                    <a:pt x="1" y="982"/>
                  </a:moveTo>
                  <a:lnTo>
                    <a:pt x="233" y="0"/>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9"/>
            <p:cNvSpPr/>
            <p:nvPr/>
          </p:nvSpPr>
          <p:spPr>
            <a:xfrm>
              <a:off x="5437246" y="4914562"/>
              <a:ext cx="7861" cy="45285"/>
            </a:xfrm>
            <a:custGeom>
              <a:avLst/>
              <a:gdLst/>
              <a:ahLst/>
              <a:cxnLst/>
              <a:rect l="l" t="t" r="r" b="b"/>
              <a:pathLst>
                <a:path w="215" h="982" fill="none" extrusionOk="0">
                  <a:moveTo>
                    <a:pt x="0" y="0"/>
                  </a:moveTo>
                  <a:lnTo>
                    <a:pt x="214" y="981"/>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9" name="Google Shape;339;p9"/>
          <p:cNvGrpSpPr/>
          <p:nvPr/>
        </p:nvGrpSpPr>
        <p:grpSpPr>
          <a:xfrm>
            <a:off x="9489097" y="5550725"/>
            <a:ext cx="107043" cy="84564"/>
            <a:chOff x="6390998" y="4284268"/>
            <a:chExt cx="80293" cy="63408"/>
          </a:xfrm>
        </p:grpSpPr>
        <p:sp>
          <p:nvSpPr>
            <p:cNvPr id="340" name="Google Shape;340;p9"/>
            <p:cNvSpPr/>
            <p:nvPr/>
          </p:nvSpPr>
          <p:spPr>
            <a:xfrm>
              <a:off x="6432753" y="4284268"/>
              <a:ext cx="37" cy="60134"/>
            </a:xfrm>
            <a:custGeom>
              <a:avLst/>
              <a:gdLst/>
              <a:ahLst/>
              <a:cxnLst/>
              <a:rect l="l" t="t" r="r" b="b"/>
              <a:pathLst>
                <a:path w="1" h="1304" fill="none" extrusionOk="0">
                  <a:moveTo>
                    <a:pt x="1" y="1"/>
                  </a:moveTo>
                  <a:lnTo>
                    <a:pt x="1" y="1303"/>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9"/>
            <p:cNvSpPr/>
            <p:nvPr/>
          </p:nvSpPr>
          <p:spPr>
            <a:xfrm>
              <a:off x="6462771" y="4301561"/>
              <a:ext cx="8519" cy="46115"/>
            </a:xfrm>
            <a:custGeom>
              <a:avLst/>
              <a:gdLst/>
              <a:ahLst/>
              <a:cxnLst/>
              <a:rect l="l" t="t" r="r" b="b"/>
              <a:pathLst>
                <a:path w="233" h="1000" fill="none" extrusionOk="0">
                  <a:moveTo>
                    <a:pt x="1" y="1000"/>
                  </a:moveTo>
                  <a:cubicBezTo>
                    <a:pt x="90" y="660"/>
                    <a:pt x="161" y="339"/>
                    <a:pt x="233" y="0"/>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9"/>
            <p:cNvSpPr/>
            <p:nvPr/>
          </p:nvSpPr>
          <p:spPr>
            <a:xfrm>
              <a:off x="6390998" y="4298241"/>
              <a:ext cx="7897" cy="46161"/>
            </a:xfrm>
            <a:custGeom>
              <a:avLst/>
              <a:gdLst/>
              <a:ahLst/>
              <a:cxnLst/>
              <a:rect l="l" t="t" r="r" b="b"/>
              <a:pathLst>
                <a:path w="216" h="1001" fill="none" extrusionOk="0">
                  <a:moveTo>
                    <a:pt x="1" y="1"/>
                  </a:moveTo>
                  <a:lnTo>
                    <a:pt x="215" y="1000"/>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3" name="Google Shape;343;p9"/>
          <p:cNvGrpSpPr/>
          <p:nvPr/>
        </p:nvGrpSpPr>
        <p:grpSpPr>
          <a:xfrm>
            <a:off x="11776575" y="6419783"/>
            <a:ext cx="93980" cy="117467"/>
            <a:chOff x="7072756" y="3608736"/>
            <a:chExt cx="70494" cy="88080"/>
          </a:xfrm>
        </p:grpSpPr>
        <p:sp>
          <p:nvSpPr>
            <p:cNvPr id="344" name="Google Shape;344;p9"/>
            <p:cNvSpPr/>
            <p:nvPr/>
          </p:nvSpPr>
          <p:spPr>
            <a:xfrm>
              <a:off x="7072756" y="3645766"/>
              <a:ext cx="15027" cy="46945"/>
            </a:xfrm>
            <a:custGeom>
              <a:avLst/>
              <a:gdLst/>
              <a:ahLst/>
              <a:cxnLst/>
              <a:rect l="l" t="t" r="r" b="b"/>
              <a:pathLst>
                <a:path w="411" h="1018" fill="none" extrusionOk="0">
                  <a:moveTo>
                    <a:pt x="1" y="1"/>
                  </a:moveTo>
                  <a:cubicBezTo>
                    <a:pt x="215" y="304"/>
                    <a:pt x="340" y="643"/>
                    <a:pt x="411" y="1018"/>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9"/>
            <p:cNvSpPr/>
            <p:nvPr/>
          </p:nvSpPr>
          <p:spPr>
            <a:xfrm>
              <a:off x="7112537" y="3608736"/>
              <a:ext cx="4607" cy="88080"/>
            </a:xfrm>
            <a:custGeom>
              <a:avLst/>
              <a:gdLst/>
              <a:ahLst/>
              <a:cxnLst/>
              <a:rect l="l" t="t" r="r" b="b"/>
              <a:pathLst>
                <a:path w="126" h="1910" fill="none" extrusionOk="0">
                  <a:moveTo>
                    <a:pt x="1" y="1"/>
                  </a:moveTo>
                  <a:cubicBezTo>
                    <a:pt x="37" y="625"/>
                    <a:pt x="72" y="1268"/>
                    <a:pt x="126" y="1910"/>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9"/>
            <p:cNvSpPr/>
            <p:nvPr/>
          </p:nvSpPr>
          <p:spPr>
            <a:xfrm>
              <a:off x="7143213" y="3654850"/>
              <a:ext cx="37" cy="37030"/>
            </a:xfrm>
            <a:custGeom>
              <a:avLst/>
              <a:gdLst/>
              <a:ahLst/>
              <a:cxnLst/>
              <a:rect l="l" t="t" r="r" b="b"/>
              <a:pathLst>
                <a:path w="1" h="803" fill="none" extrusionOk="0">
                  <a:moveTo>
                    <a:pt x="1" y="0"/>
                  </a:moveTo>
                  <a:lnTo>
                    <a:pt x="1" y="803"/>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7" name="Google Shape;347;p9"/>
          <p:cNvGrpSpPr/>
          <p:nvPr/>
        </p:nvGrpSpPr>
        <p:grpSpPr>
          <a:xfrm>
            <a:off x="465290" y="6311186"/>
            <a:ext cx="46161" cy="118572"/>
            <a:chOff x="997737" y="4927704"/>
            <a:chExt cx="34625" cy="88909"/>
          </a:xfrm>
        </p:grpSpPr>
        <p:sp>
          <p:nvSpPr>
            <p:cNvPr id="348" name="Google Shape;348;p9"/>
            <p:cNvSpPr/>
            <p:nvPr/>
          </p:nvSpPr>
          <p:spPr>
            <a:xfrm>
              <a:off x="997737" y="4969669"/>
              <a:ext cx="4607" cy="46945"/>
            </a:xfrm>
            <a:custGeom>
              <a:avLst/>
              <a:gdLst/>
              <a:ahLst/>
              <a:cxnLst/>
              <a:rect l="l" t="t" r="r" b="b"/>
              <a:pathLst>
                <a:path w="126" h="1018" fill="none" extrusionOk="0">
                  <a:moveTo>
                    <a:pt x="1" y="1"/>
                  </a:moveTo>
                  <a:cubicBezTo>
                    <a:pt x="54" y="340"/>
                    <a:pt x="90" y="679"/>
                    <a:pt x="126" y="1018"/>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9"/>
            <p:cNvSpPr/>
            <p:nvPr/>
          </p:nvSpPr>
          <p:spPr>
            <a:xfrm>
              <a:off x="1027097" y="4927704"/>
              <a:ext cx="5265" cy="79871"/>
            </a:xfrm>
            <a:custGeom>
              <a:avLst/>
              <a:gdLst/>
              <a:ahLst/>
              <a:cxnLst/>
              <a:rect l="l" t="t" r="r" b="b"/>
              <a:pathLst>
                <a:path w="144" h="1732" fill="none" extrusionOk="0">
                  <a:moveTo>
                    <a:pt x="1" y="1"/>
                  </a:moveTo>
                  <a:cubicBezTo>
                    <a:pt x="54" y="572"/>
                    <a:pt x="90" y="1160"/>
                    <a:pt x="143" y="1731"/>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0" name="Google Shape;350;p9"/>
          <p:cNvGrpSpPr/>
          <p:nvPr/>
        </p:nvGrpSpPr>
        <p:grpSpPr>
          <a:xfrm>
            <a:off x="10749506" y="5839909"/>
            <a:ext cx="98318" cy="130627"/>
            <a:chOff x="6974254" y="4186367"/>
            <a:chExt cx="73748" cy="97948"/>
          </a:xfrm>
        </p:grpSpPr>
        <p:sp>
          <p:nvSpPr>
            <p:cNvPr id="351" name="Google Shape;351;p9"/>
            <p:cNvSpPr/>
            <p:nvPr/>
          </p:nvSpPr>
          <p:spPr>
            <a:xfrm>
              <a:off x="6974254" y="4233265"/>
              <a:ext cx="7203" cy="46945"/>
            </a:xfrm>
            <a:custGeom>
              <a:avLst/>
              <a:gdLst/>
              <a:ahLst/>
              <a:cxnLst/>
              <a:rect l="l" t="t" r="r" b="b"/>
              <a:pathLst>
                <a:path w="197" h="1018" fill="none" extrusionOk="0">
                  <a:moveTo>
                    <a:pt x="0" y="0"/>
                  </a:moveTo>
                  <a:cubicBezTo>
                    <a:pt x="54" y="339"/>
                    <a:pt x="125" y="678"/>
                    <a:pt x="197" y="1017"/>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9"/>
            <p:cNvSpPr/>
            <p:nvPr/>
          </p:nvSpPr>
          <p:spPr>
            <a:xfrm>
              <a:off x="7010123" y="4186367"/>
              <a:ext cx="3949" cy="97948"/>
            </a:xfrm>
            <a:custGeom>
              <a:avLst/>
              <a:gdLst/>
              <a:ahLst/>
              <a:cxnLst/>
              <a:rect l="l" t="t" r="r" b="b"/>
              <a:pathLst>
                <a:path w="108" h="2124" fill="none" extrusionOk="0">
                  <a:moveTo>
                    <a:pt x="1" y="0"/>
                  </a:moveTo>
                  <a:lnTo>
                    <a:pt x="108" y="2124"/>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9"/>
            <p:cNvSpPr/>
            <p:nvPr/>
          </p:nvSpPr>
          <p:spPr>
            <a:xfrm>
              <a:off x="7047966" y="4233265"/>
              <a:ext cx="37" cy="46945"/>
            </a:xfrm>
            <a:custGeom>
              <a:avLst/>
              <a:gdLst/>
              <a:ahLst/>
              <a:cxnLst/>
              <a:rect l="l" t="t" r="r" b="b"/>
              <a:pathLst>
                <a:path w="1" h="1018" fill="none" extrusionOk="0">
                  <a:moveTo>
                    <a:pt x="1" y="0"/>
                  </a:moveTo>
                  <a:lnTo>
                    <a:pt x="1" y="1017"/>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4" name="Google Shape;354;p9"/>
          <p:cNvGrpSpPr/>
          <p:nvPr/>
        </p:nvGrpSpPr>
        <p:grpSpPr>
          <a:xfrm>
            <a:off x="7126955" y="5489819"/>
            <a:ext cx="50450" cy="93358"/>
            <a:chOff x="5345911" y="4116411"/>
            <a:chExt cx="37843" cy="70002"/>
          </a:xfrm>
        </p:grpSpPr>
        <p:sp>
          <p:nvSpPr>
            <p:cNvPr id="355" name="Google Shape;355;p9"/>
            <p:cNvSpPr/>
            <p:nvPr/>
          </p:nvSpPr>
          <p:spPr>
            <a:xfrm>
              <a:off x="5345911" y="4144402"/>
              <a:ext cx="37" cy="42011"/>
            </a:xfrm>
            <a:custGeom>
              <a:avLst/>
              <a:gdLst/>
              <a:ahLst/>
              <a:cxnLst/>
              <a:rect l="l" t="t" r="r" b="b"/>
              <a:pathLst>
                <a:path w="1" h="911" fill="none" extrusionOk="0">
                  <a:moveTo>
                    <a:pt x="0" y="910"/>
                  </a:moveTo>
                  <a:lnTo>
                    <a:pt x="0" y="0"/>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9"/>
            <p:cNvSpPr/>
            <p:nvPr/>
          </p:nvSpPr>
          <p:spPr>
            <a:xfrm>
              <a:off x="5378525" y="4116411"/>
              <a:ext cx="5228" cy="56030"/>
            </a:xfrm>
            <a:custGeom>
              <a:avLst/>
              <a:gdLst/>
              <a:ahLst/>
              <a:cxnLst/>
              <a:rect l="l" t="t" r="r" b="b"/>
              <a:pathLst>
                <a:path w="143" h="1215" fill="none" extrusionOk="0">
                  <a:moveTo>
                    <a:pt x="18" y="1"/>
                  </a:moveTo>
                  <a:cubicBezTo>
                    <a:pt x="0" y="411"/>
                    <a:pt x="36" y="821"/>
                    <a:pt x="143" y="1214"/>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7" name="Google Shape;357;p9"/>
          <p:cNvGrpSpPr/>
          <p:nvPr/>
        </p:nvGrpSpPr>
        <p:grpSpPr>
          <a:xfrm>
            <a:off x="5229178" y="6522409"/>
            <a:ext cx="44406" cy="105412"/>
            <a:chOff x="3922394" y="4890674"/>
            <a:chExt cx="33309" cy="79041"/>
          </a:xfrm>
        </p:grpSpPr>
        <p:sp>
          <p:nvSpPr>
            <p:cNvPr id="358" name="Google Shape;358;p9"/>
            <p:cNvSpPr/>
            <p:nvPr/>
          </p:nvSpPr>
          <p:spPr>
            <a:xfrm>
              <a:off x="3922394" y="4913732"/>
              <a:ext cx="37" cy="55984"/>
            </a:xfrm>
            <a:custGeom>
              <a:avLst/>
              <a:gdLst/>
              <a:ahLst/>
              <a:cxnLst/>
              <a:rect l="l" t="t" r="r" b="b"/>
              <a:pathLst>
                <a:path w="1" h="1214" fill="none" extrusionOk="0">
                  <a:moveTo>
                    <a:pt x="0" y="0"/>
                  </a:moveTo>
                  <a:lnTo>
                    <a:pt x="0" y="1214"/>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9"/>
            <p:cNvSpPr/>
            <p:nvPr/>
          </p:nvSpPr>
          <p:spPr>
            <a:xfrm>
              <a:off x="3955667" y="4890674"/>
              <a:ext cx="37" cy="79041"/>
            </a:xfrm>
            <a:custGeom>
              <a:avLst/>
              <a:gdLst/>
              <a:ahLst/>
              <a:cxnLst/>
              <a:rect l="l" t="t" r="r" b="b"/>
              <a:pathLst>
                <a:path w="1" h="1714" fill="none" extrusionOk="0">
                  <a:moveTo>
                    <a:pt x="0" y="1"/>
                  </a:moveTo>
                  <a:lnTo>
                    <a:pt x="0" y="1714"/>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0" name="Google Shape;360;p9"/>
          <p:cNvGrpSpPr/>
          <p:nvPr/>
        </p:nvGrpSpPr>
        <p:grpSpPr>
          <a:xfrm>
            <a:off x="4063077" y="6051830"/>
            <a:ext cx="147892" cy="176778"/>
            <a:chOff x="4148103" y="5123543"/>
            <a:chExt cx="269125" cy="321576"/>
          </a:xfrm>
        </p:grpSpPr>
        <p:sp>
          <p:nvSpPr>
            <p:cNvPr id="361" name="Google Shape;361;p9"/>
            <p:cNvSpPr/>
            <p:nvPr/>
          </p:nvSpPr>
          <p:spPr>
            <a:xfrm>
              <a:off x="4148103" y="5293170"/>
              <a:ext cx="42716" cy="134101"/>
            </a:xfrm>
            <a:custGeom>
              <a:avLst/>
              <a:gdLst/>
              <a:ahLst/>
              <a:cxnLst/>
              <a:rect l="l" t="t" r="r" b="b"/>
              <a:pathLst>
                <a:path w="323" h="804" fill="none" extrusionOk="0">
                  <a:moveTo>
                    <a:pt x="1" y="0"/>
                  </a:moveTo>
                  <a:cubicBezTo>
                    <a:pt x="108" y="268"/>
                    <a:pt x="215" y="535"/>
                    <a:pt x="322" y="803"/>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9"/>
            <p:cNvSpPr/>
            <p:nvPr/>
          </p:nvSpPr>
          <p:spPr>
            <a:xfrm>
              <a:off x="4294502" y="5123543"/>
              <a:ext cx="132" cy="288718"/>
            </a:xfrm>
            <a:custGeom>
              <a:avLst/>
              <a:gdLst/>
              <a:ahLst/>
              <a:cxnLst/>
              <a:rect l="l" t="t" r="r" b="b"/>
              <a:pathLst>
                <a:path w="1" h="1731" fill="none" extrusionOk="0">
                  <a:moveTo>
                    <a:pt x="0" y="1731"/>
                  </a:moveTo>
                  <a:lnTo>
                    <a:pt x="0" y="0"/>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9"/>
            <p:cNvSpPr/>
            <p:nvPr/>
          </p:nvSpPr>
          <p:spPr>
            <a:xfrm>
              <a:off x="4400697" y="5260312"/>
              <a:ext cx="16531" cy="184806"/>
            </a:xfrm>
            <a:custGeom>
              <a:avLst/>
              <a:gdLst/>
              <a:ahLst/>
              <a:cxnLst/>
              <a:rect l="l" t="t" r="r" b="b"/>
              <a:pathLst>
                <a:path w="125" h="1108" fill="none" extrusionOk="0">
                  <a:moveTo>
                    <a:pt x="0" y="1107"/>
                  </a:moveTo>
                  <a:cubicBezTo>
                    <a:pt x="36" y="732"/>
                    <a:pt x="89" y="376"/>
                    <a:pt x="125" y="1"/>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 name="Google Shape;364;p9"/>
          <p:cNvGrpSpPr/>
          <p:nvPr/>
        </p:nvGrpSpPr>
        <p:grpSpPr>
          <a:xfrm>
            <a:off x="4696009" y="5540312"/>
            <a:ext cx="119229" cy="105412"/>
            <a:chOff x="3522465" y="4154271"/>
            <a:chExt cx="89434" cy="79041"/>
          </a:xfrm>
        </p:grpSpPr>
        <p:sp>
          <p:nvSpPr>
            <p:cNvPr id="365" name="Google Shape;365;p9"/>
            <p:cNvSpPr/>
            <p:nvPr/>
          </p:nvSpPr>
          <p:spPr>
            <a:xfrm>
              <a:off x="3522465" y="4186367"/>
              <a:ext cx="7239" cy="46945"/>
            </a:xfrm>
            <a:custGeom>
              <a:avLst/>
              <a:gdLst/>
              <a:ahLst/>
              <a:cxnLst/>
              <a:rect l="l" t="t" r="r" b="b"/>
              <a:pathLst>
                <a:path w="198" h="1018" fill="none" extrusionOk="0">
                  <a:moveTo>
                    <a:pt x="19" y="0"/>
                  </a:moveTo>
                  <a:cubicBezTo>
                    <a:pt x="1" y="357"/>
                    <a:pt x="54" y="714"/>
                    <a:pt x="197" y="1017"/>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9"/>
            <p:cNvSpPr/>
            <p:nvPr/>
          </p:nvSpPr>
          <p:spPr>
            <a:xfrm>
              <a:off x="3570107" y="4154271"/>
              <a:ext cx="4607" cy="79041"/>
            </a:xfrm>
            <a:custGeom>
              <a:avLst/>
              <a:gdLst/>
              <a:ahLst/>
              <a:cxnLst/>
              <a:rect l="l" t="t" r="r" b="b"/>
              <a:pathLst>
                <a:path w="126" h="1714" fill="none" extrusionOk="0">
                  <a:moveTo>
                    <a:pt x="0" y="0"/>
                  </a:moveTo>
                  <a:cubicBezTo>
                    <a:pt x="36" y="571"/>
                    <a:pt x="90" y="1142"/>
                    <a:pt x="125" y="1713"/>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9"/>
            <p:cNvSpPr/>
            <p:nvPr/>
          </p:nvSpPr>
          <p:spPr>
            <a:xfrm>
              <a:off x="3606634" y="4177328"/>
              <a:ext cx="5265" cy="51049"/>
            </a:xfrm>
            <a:custGeom>
              <a:avLst/>
              <a:gdLst/>
              <a:ahLst/>
              <a:cxnLst/>
              <a:rect l="l" t="t" r="r" b="b"/>
              <a:pathLst>
                <a:path w="144" h="1107" fill="none" extrusionOk="0">
                  <a:moveTo>
                    <a:pt x="54" y="1106"/>
                  </a:moveTo>
                  <a:cubicBezTo>
                    <a:pt x="1" y="732"/>
                    <a:pt x="36" y="357"/>
                    <a:pt x="143" y="0"/>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8" name="Google Shape;368;p9"/>
          <p:cNvGrpSpPr/>
          <p:nvPr/>
        </p:nvGrpSpPr>
        <p:grpSpPr>
          <a:xfrm>
            <a:off x="5347434" y="5166143"/>
            <a:ext cx="50498" cy="94403"/>
            <a:chOff x="4011096" y="3873710"/>
            <a:chExt cx="37879" cy="70786"/>
          </a:xfrm>
        </p:grpSpPr>
        <p:sp>
          <p:nvSpPr>
            <p:cNvPr id="369" name="Google Shape;369;p9"/>
            <p:cNvSpPr/>
            <p:nvPr/>
          </p:nvSpPr>
          <p:spPr>
            <a:xfrm>
              <a:off x="4011096" y="3892617"/>
              <a:ext cx="5265" cy="51879"/>
            </a:xfrm>
            <a:custGeom>
              <a:avLst/>
              <a:gdLst/>
              <a:ahLst/>
              <a:cxnLst/>
              <a:rect l="l" t="t" r="r" b="b"/>
              <a:pathLst>
                <a:path w="144" h="1125" fill="none" extrusionOk="0">
                  <a:moveTo>
                    <a:pt x="1" y="1"/>
                  </a:moveTo>
                  <a:cubicBezTo>
                    <a:pt x="108" y="357"/>
                    <a:pt x="144" y="750"/>
                    <a:pt x="108" y="1125"/>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9"/>
            <p:cNvSpPr/>
            <p:nvPr/>
          </p:nvSpPr>
          <p:spPr>
            <a:xfrm>
              <a:off x="4041773" y="3873710"/>
              <a:ext cx="7203" cy="69956"/>
            </a:xfrm>
            <a:custGeom>
              <a:avLst/>
              <a:gdLst/>
              <a:ahLst/>
              <a:cxnLst/>
              <a:rect l="l" t="t" r="r" b="b"/>
              <a:pathLst>
                <a:path w="197" h="1517" fill="none" extrusionOk="0">
                  <a:moveTo>
                    <a:pt x="1" y="0"/>
                  </a:moveTo>
                  <a:cubicBezTo>
                    <a:pt x="72" y="518"/>
                    <a:pt x="125" y="1017"/>
                    <a:pt x="197" y="1517"/>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1" name="Google Shape;371;p9"/>
          <p:cNvGrpSpPr/>
          <p:nvPr/>
        </p:nvGrpSpPr>
        <p:grpSpPr>
          <a:xfrm>
            <a:off x="2459823" y="5645697"/>
            <a:ext cx="55716" cy="125154"/>
            <a:chOff x="4891832" y="3454067"/>
            <a:chExt cx="41792" cy="93844"/>
          </a:xfrm>
        </p:grpSpPr>
        <p:sp>
          <p:nvSpPr>
            <p:cNvPr id="372" name="Google Shape;372;p9"/>
            <p:cNvSpPr/>
            <p:nvPr/>
          </p:nvSpPr>
          <p:spPr>
            <a:xfrm>
              <a:off x="4891832" y="3491928"/>
              <a:ext cx="9835" cy="55984"/>
            </a:xfrm>
            <a:custGeom>
              <a:avLst/>
              <a:gdLst/>
              <a:ahLst/>
              <a:cxnLst/>
              <a:rect l="l" t="t" r="r" b="b"/>
              <a:pathLst>
                <a:path w="269" h="1214" fill="none" extrusionOk="0">
                  <a:moveTo>
                    <a:pt x="1" y="0"/>
                  </a:moveTo>
                  <a:cubicBezTo>
                    <a:pt x="90" y="393"/>
                    <a:pt x="179" y="803"/>
                    <a:pt x="268" y="1213"/>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9"/>
            <p:cNvSpPr/>
            <p:nvPr/>
          </p:nvSpPr>
          <p:spPr>
            <a:xfrm>
              <a:off x="4930333" y="3454067"/>
              <a:ext cx="3291" cy="84805"/>
            </a:xfrm>
            <a:custGeom>
              <a:avLst/>
              <a:gdLst/>
              <a:ahLst/>
              <a:cxnLst/>
              <a:rect l="l" t="t" r="r" b="b"/>
              <a:pathLst>
                <a:path w="90" h="1839" fill="none" extrusionOk="0">
                  <a:moveTo>
                    <a:pt x="54" y="0"/>
                  </a:moveTo>
                  <a:cubicBezTo>
                    <a:pt x="0" y="625"/>
                    <a:pt x="18" y="1232"/>
                    <a:pt x="89" y="1838"/>
                  </a:cubicBez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4" name="Google Shape;374;p9"/>
          <p:cNvGrpSpPr/>
          <p:nvPr/>
        </p:nvGrpSpPr>
        <p:grpSpPr>
          <a:xfrm>
            <a:off x="3538423" y="5353779"/>
            <a:ext cx="59176" cy="86716"/>
            <a:chOff x="2654162" y="4014405"/>
            <a:chExt cx="44388" cy="65022"/>
          </a:xfrm>
        </p:grpSpPr>
        <p:sp>
          <p:nvSpPr>
            <p:cNvPr id="375" name="Google Shape;375;p9"/>
            <p:cNvSpPr/>
            <p:nvPr/>
          </p:nvSpPr>
          <p:spPr>
            <a:xfrm>
              <a:off x="2654162" y="4018510"/>
              <a:ext cx="37" cy="55984"/>
            </a:xfrm>
            <a:custGeom>
              <a:avLst/>
              <a:gdLst/>
              <a:ahLst/>
              <a:cxnLst/>
              <a:rect l="l" t="t" r="r" b="b"/>
              <a:pathLst>
                <a:path w="1" h="1214" fill="none" extrusionOk="0">
                  <a:moveTo>
                    <a:pt x="0" y="1214"/>
                  </a:moveTo>
                  <a:lnTo>
                    <a:pt x="0" y="0"/>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9"/>
            <p:cNvSpPr/>
            <p:nvPr/>
          </p:nvSpPr>
          <p:spPr>
            <a:xfrm>
              <a:off x="2698513" y="4014405"/>
              <a:ext cx="37" cy="65022"/>
            </a:xfrm>
            <a:custGeom>
              <a:avLst/>
              <a:gdLst/>
              <a:ahLst/>
              <a:cxnLst/>
              <a:rect l="l" t="t" r="r" b="b"/>
              <a:pathLst>
                <a:path w="1" h="1410" fill="none" extrusionOk="0">
                  <a:moveTo>
                    <a:pt x="1" y="1410"/>
                  </a:moveTo>
                  <a:lnTo>
                    <a:pt x="1" y="0"/>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7" name="Google Shape;377;p9"/>
          <p:cNvGrpSpPr/>
          <p:nvPr/>
        </p:nvGrpSpPr>
        <p:grpSpPr>
          <a:xfrm>
            <a:off x="3429644" y="6301849"/>
            <a:ext cx="108750" cy="137269"/>
            <a:chOff x="2802243" y="4633955"/>
            <a:chExt cx="81573" cy="102928"/>
          </a:xfrm>
        </p:grpSpPr>
        <p:sp>
          <p:nvSpPr>
            <p:cNvPr id="378" name="Google Shape;378;p9"/>
            <p:cNvSpPr/>
            <p:nvPr/>
          </p:nvSpPr>
          <p:spPr>
            <a:xfrm>
              <a:off x="2802243" y="4680853"/>
              <a:ext cx="37" cy="51049"/>
            </a:xfrm>
            <a:custGeom>
              <a:avLst/>
              <a:gdLst/>
              <a:ahLst/>
              <a:cxnLst/>
              <a:rect l="l" t="t" r="r" b="b"/>
              <a:pathLst>
                <a:path w="1" h="1107" fill="none" extrusionOk="0">
                  <a:moveTo>
                    <a:pt x="1" y="1107"/>
                  </a:moveTo>
                  <a:lnTo>
                    <a:pt x="1" y="1"/>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9"/>
            <p:cNvSpPr/>
            <p:nvPr/>
          </p:nvSpPr>
          <p:spPr>
            <a:xfrm>
              <a:off x="2839427" y="4633955"/>
              <a:ext cx="37" cy="93844"/>
            </a:xfrm>
            <a:custGeom>
              <a:avLst/>
              <a:gdLst/>
              <a:ahLst/>
              <a:cxnLst/>
              <a:rect l="l" t="t" r="r" b="b"/>
              <a:pathLst>
                <a:path w="1" h="2035" fill="none" extrusionOk="0">
                  <a:moveTo>
                    <a:pt x="1" y="2035"/>
                  </a:moveTo>
                  <a:lnTo>
                    <a:pt x="1" y="1"/>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9"/>
            <p:cNvSpPr/>
            <p:nvPr/>
          </p:nvSpPr>
          <p:spPr>
            <a:xfrm>
              <a:off x="2883779" y="4694872"/>
              <a:ext cx="37" cy="42011"/>
            </a:xfrm>
            <a:custGeom>
              <a:avLst/>
              <a:gdLst/>
              <a:ahLst/>
              <a:cxnLst/>
              <a:rect l="l" t="t" r="r" b="b"/>
              <a:pathLst>
                <a:path w="1" h="911" fill="none" extrusionOk="0">
                  <a:moveTo>
                    <a:pt x="1" y="910"/>
                  </a:moveTo>
                  <a:lnTo>
                    <a:pt x="1" y="0"/>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 name="Google Shape;381;p9"/>
          <p:cNvGrpSpPr/>
          <p:nvPr/>
        </p:nvGrpSpPr>
        <p:grpSpPr>
          <a:xfrm>
            <a:off x="1988634" y="5214985"/>
            <a:ext cx="53961" cy="93297"/>
            <a:chOff x="2143995" y="4741770"/>
            <a:chExt cx="40476" cy="69956"/>
          </a:xfrm>
        </p:grpSpPr>
        <p:sp>
          <p:nvSpPr>
            <p:cNvPr id="382" name="Google Shape;382;p9"/>
            <p:cNvSpPr/>
            <p:nvPr/>
          </p:nvSpPr>
          <p:spPr>
            <a:xfrm>
              <a:off x="2143995" y="4759847"/>
              <a:ext cx="37" cy="51879"/>
            </a:xfrm>
            <a:custGeom>
              <a:avLst/>
              <a:gdLst/>
              <a:ahLst/>
              <a:cxnLst/>
              <a:rect l="l" t="t" r="r" b="b"/>
              <a:pathLst>
                <a:path w="1" h="1125" fill="none" extrusionOk="0">
                  <a:moveTo>
                    <a:pt x="0" y="1"/>
                  </a:moveTo>
                  <a:lnTo>
                    <a:pt x="0" y="1125"/>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9"/>
            <p:cNvSpPr/>
            <p:nvPr/>
          </p:nvSpPr>
          <p:spPr>
            <a:xfrm>
              <a:off x="2184434" y="4741770"/>
              <a:ext cx="37" cy="69956"/>
            </a:xfrm>
            <a:custGeom>
              <a:avLst/>
              <a:gdLst/>
              <a:ahLst/>
              <a:cxnLst/>
              <a:rect l="l" t="t" r="r" b="b"/>
              <a:pathLst>
                <a:path w="1" h="1517" fill="none" extrusionOk="0">
                  <a:moveTo>
                    <a:pt x="1" y="0"/>
                  </a:moveTo>
                  <a:lnTo>
                    <a:pt x="1" y="1517"/>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4" name="Google Shape;384;p9"/>
          <p:cNvGrpSpPr/>
          <p:nvPr/>
        </p:nvGrpSpPr>
        <p:grpSpPr>
          <a:xfrm>
            <a:off x="2277903" y="6304615"/>
            <a:ext cx="118304" cy="131734"/>
            <a:chOff x="2483887" y="5072504"/>
            <a:chExt cx="88739" cy="98778"/>
          </a:xfrm>
        </p:grpSpPr>
        <p:sp>
          <p:nvSpPr>
            <p:cNvPr id="385" name="Google Shape;385;p9"/>
            <p:cNvSpPr/>
            <p:nvPr/>
          </p:nvSpPr>
          <p:spPr>
            <a:xfrm>
              <a:off x="2483887" y="5119403"/>
              <a:ext cx="37" cy="51095"/>
            </a:xfrm>
            <a:custGeom>
              <a:avLst/>
              <a:gdLst/>
              <a:ahLst/>
              <a:cxnLst/>
              <a:rect l="l" t="t" r="r" b="b"/>
              <a:pathLst>
                <a:path w="1" h="1108" fill="none" extrusionOk="0">
                  <a:moveTo>
                    <a:pt x="0" y="1"/>
                  </a:moveTo>
                  <a:lnTo>
                    <a:pt x="0" y="1107"/>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9"/>
            <p:cNvSpPr/>
            <p:nvPr/>
          </p:nvSpPr>
          <p:spPr>
            <a:xfrm>
              <a:off x="2524984" y="5072504"/>
              <a:ext cx="37" cy="98778"/>
            </a:xfrm>
            <a:custGeom>
              <a:avLst/>
              <a:gdLst/>
              <a:ahLst/>
              <a:cxnLst/>
              <a:rect l="l" t="t" r="r" b="b"/>
              <a:pathLst>
                <a:path w="1" h="2142" fill="none" extrusionOk="0">
                  <a:moveTo>
                    <a:pt x="0" y="1"/>
                  </a:moveTo>
                  <a:lnTo>
                    <a:pt x="0" y="2142"/>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9"/>
            <p:cNvSpPr/>
            <p:nvPr/>
          </p:nvSpPr>
          <p:spPr>
            <a:xfrm>
              <a:off x="2572589" y="5119403"/>
              <a:ext cx="37" cy="42841"/>
            </a:xfrm>
            <a:custGeom>
              <a:avLst/>
              <a:gdLst/>
              <a:ahLst/>
              <a:cxnLst/>
              <a:rect l="l" t="t" r="r" b="b"/>
              <a:pathLst>
                <a:path w="1" h="929" fill="none" extrusionOk="0">
                  <a:moveTo>
                    <a:pt x="1" y="1"/>
                  </a:moveTo>
                  <a:lnTo>
                    <a:pt x="1" y="929"/>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8" name="Google Shape;388;p9"/>
          <p:cNvGrpSpPr/>
          <p:nvPr/>
        </p:nvGrpSpPr>
        <p:grpSpPr>
          <a:xfrm>
            <a:off x="936226" y="5419650"/>
            <a:ext cx="59224" cy="125154"/>
            <a:chOff x="1241724" y="4601859"/>
            <a:chExt cx="44424" cy="93844"/>
          </a:xfrm>
        </p:grpSpPr>
        <p:sp>
          <p:nvSpPr>
            <p:cNvPr id="389" name="Google Shape;389;p9"/>
            <p:cNvSpPr/>
            <p:nvPr/>
          </p:nvSpPr>
          <p:spPr>
            <a:xfrm>
              <a:off x="1241724" y="4638889"/>
              <a:ext cx="37" cy="46945"/>
            </a:xfrm>
            <a:custGeom>
              <a:avLst/>
              <a:gdLst/>
              <a:ahLst/>
              <a:cxnLst/>
              <a:rect l="l" t="t" r="r" b="b"/>
              <a:pathLst>
                <a:path w="1" h="1018" fill="none" extrusionOk="0">
                  <a:moveTo>
                    <a:pt x="1" y="1"/>
                  </a:moveTo>
                  <a:lnTo>
                    <a:pt x="1" y="1018"/>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9"/>
            <p:cNvSpPr/>
            <p:nvPr/>
          </p:nvSpPr>
          <p:spPr>
            <a:xfrm>
              <a:off x="1286111" y="4601859"/>
              <a:ext cx="37" cy="93844"/>
            </a:xfrm>
            <a:custGeom>
              <a:avLst/>
              <a:gdLst/>
              <a:ahLst/>
              <a:cxnLst/>
              <a:rect l="l" t="t" r="r" b="b"/>
              <a:pathLst>
                <a:path w="1" h="2035" fill="none" extrusionOk="0">
                  <a:moveTo>
                    <a:pt x="0" y="1"/>
                  </a:moveTo>
                  <a:lnTo>
                    <a:pt x="0" y="2035"/>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1" name="Google Shape;391;p9"/>
          <p:cNvGrpSpPr/>
          <p:nvPr/>
        </p:nvGrpSpPr>
        <p:grpSpPr>
          <a:xfrm>
            <a:off x="1358018" y="6081478"/>
            <a:ext cx="147892" cy="117466"/>
            <a:chOff x="1400920" y="4965564"/>
            <a:chExt cx="110933" cy="88079"/>
          </a:xfrm>
        </p:grpSpPr>
        <p:sp>
          <p:nvSpPr>
            <p:cNvPr id="392" name="Google Shape;392;p9"/>
            <p:cNvSpPr/>
            <p:nvPr/>
          </p:nvSpPr>
          <p:spPr>
            <a:xfrm>
              <a:off x="1400920" y="4988576"/>
              <a:ext cx="37" cy="56030"/>
            </a:xfrm>
            <a:custGeom>
              <a:avLst/>
              <a:gdLst/>
              <a:ahLst/>
              <a:cxnLst/>
              <a:rect l="l" t="t" r="r" b="b"/>
              <a:pathLst>
                <a:path w="1" h="1215" fill="none" extrusionOk="0">
                  <a:moveTo>
                    <a:pt x="1" y="1214"/>
                  </a:moveTo>
                  <a:lnTo>
                    <a:pt x="1" y="1"/>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9"/>
            <p:cNvSpPr/>
            <p:nvPr/>
          </p:nvSpPr>
          <p:spPr>
            <a:xfrm>
              <a:off x="1445271" y="4965564"/>
              <a:ext cx="37" cy="74107"/>
            </a:xfrm>
            <a:custGeom>
              <a:avLst/>
              <a:gdLst/>
              <a:ahLst/>
              <a:cxnLst/>
              <a:rect l="l" t="t" r="r" b="b"/>
              <a:pathLst>
                <a:path w="1" h="1607" fill="none" extrusionOk="0">
                  <a:moveTo>
                    <a:pt x="1" y="1606"/>
                  </a:moveTo>
                  <a:lnTo>
                    <a:pt x="1" y="0"/>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9"/>
            <p:cNvSpPr/>
            <p:nvPr/>
          </p:nvSpPr>
          <p:spPr>
            <a:xfrm>
              <a:off x="1511816" y="5002594"/>
              <a:ext cx="37" cy="51049"/>
            </a:xfrm>
            <a:custGeom>
              <a:avLst/>
              <a:gdLst/>
              <a:ahLst/>
              <a:cxnLst/>
              <a:rect l="l" t="t" r="r" b="b"/>
              <a:pathLst>
                <a:path w="1" h="1107" fill="none" extrusionOk="0">
                  <a:moveTo>
                    <a:pt x="1" y="1106"/>
                  </a:moveTo>
                  <a:lnTo>
                    <a:pt x="1" y="0"/>
                  </a:lnTo>
                </a:path>
              </a:pathLst>
            </a:custGeom>
            <a:noFill/>
            <a:ln w="7575" cap="rnd" cmpd="sng">
              <a:solidFill>
                <a:srgbClr val="2A48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5" name="Google Shape;395;p9"/>
          <p:cNvGrpSpPr/>
          <p:nvPr/>
        </p:nvGrpSpPr>
        <p:grpSpPr>
          <a:xfrm>
            <a:off x="370653" y="4526716"/>
            <a:ext cx="11459408" cy="1004199"/>
            <a:chOff x="278025" y="3394250"/>
            <a:chExt cx="8595675" cy="752975"/>
          </a:xfrm>
        </p:grpSpPr>
        <p:sp>
          <p:nvSpPr>
            <p:cNvPr id="396" name="Google Shape;396;p9"/>
            <p:cNvSpPr/>
            <p:nvPr/>
          </p:nvSpPr>
          <p:spPr>
            <a:xfrm>
              <a:off x="278025" y="3591175"/>
              <a:ext cx="1054200" cy="75225"/>
            </a:xfrm>
            <a:custGeom>
              <a:avLst/>
              <a:gdLst/>
              <a:ahLst/>
              <a:cxnLst/>
              <a:rect l="l" t="t" r="r" b="b"/>
              <a:pathLst>
                <a:path w="42168" h="3009" extrusionOk="0">
                  <a:moveTo>
                    <a:pt x="0" y="1854"/>
                  </a:moveTo>
                  <a:cubicBezTo>
                    <a:pt x="13650" y="5263"/>
                    <a:pt x="28098" y="0"/>
                    <a:pt x="42168" y="0"/>
                  </a:cubicBezTo>
                </a:path>
              </a:pathLst>
            </a:custGeom>
            <a:noFill/>
            <a:ln w="9525" cap="flat" cmpd="sng">
              <a:solidFill>
                <a:schemeClr val="accent1"/>
              </a:solidFill>
              <a:prstDash val="solid"/>
              <a:round/>
              <a:headEnd type="none" w="med" len="med"/>
              <a:tailEnd type="none" w="med" len="med"/>
            </a:ln>
          </p:spPr>
        </p:sp>
        <p:sp>
          <p:nvSpPr>
            <p:cNvPr id="397" name="Google Shape;397;p9"/>
            <p:cNvSpPr/>
            <p:nvPr/>
          </p:nvSpPr>
          <p:spPr>
            <a:xfrm>
              <a:off x="1714500" y="3452175"/>
              <a:ext cx="915175" cy="51325"/>
            </a:xfrm>
            <a:custGeom>
              <a:avLst/>
              <a:gdLst/>
              <a:ahLst/>
              <a:cxnLst/>
              <a:rect l="l" t="t" r="r" b="b"/>
              <a:pathLst>
                <a:path w="36607" h="2053" extrusionOk="0">
                  <a:moveTo>
                    <a:pt x="0" y="0"/>
                  </a:moveTo>
                  <a:cubicBezTo>
                    <a:pt x="11927" y="2651"/>
                    <a:pt x="24389" y="1853"/>
                    <a:pt x="36607" y="1853"/>
                  </a:cubicBezTo>
                </a:path>
              </a:pathLst>
            </a:custGeom>
            <a:noFill/>
            <a:ln w="9525" cap="flat" cmpd="sng">
              <a:solidFill>
                <a:schemeClr val="accent1"/>
              </a:solidFill>
              <a:prstDash val="solid"/>
              <a:round/>
              <a:headEnd type="none" w="med" len="med"/>
              <a:tailEnd type="none" w="med" len="med"/>
            </a:ln>
          </p:spPr>
        </p:sp>
        <p:sp>
          <p:nvSpPr>
            <p:cNvPr id="398" name="Google Shape;398;p9"/>
            <p:cNvSpPr/>
            <p:nvPr/>
          </p:nvSpPr>
          <p:spPr>
            <a:xfrm>
              <a:off x="2930875" y="3544850"/>
              <a:ext cx="173750" cy="23175"/>
            </a:xfrm>
            <a:custGeom>
              <a:avLst/>
              <a:gdLst/>
              <a:ahLst/>
              <a:cxnLst/>
              <a:rect l="l" t="t" r="r" b="b"/>
              <a:pathLst>
                <a:path w="6950" h="927" extrusionOk="0">
                  <a:moveTo>
                    <a:pt x="0" y="927"/>
                  </a:moveTo>
                  <a:cubicBezTo>
                    <a:pt x="2299" y="509"/>
                    <a:pt x="4613" y="0"/>
                    <a:pt x="6950" y="0"/>
                  </a:cubicBezTo>
                </a:path>
              </a:pathLst>
            </a:custGeom>
            <a:noFill/>
            <a:ln w="9525" cap="flat" cmpd="sng">
              <a:solidFill>
                <a:schemeClr val="accent1"/>
              </a:solidFill>
              <a:prstDash val="solid"/>
              <a:round/>
              <a:headEnd type="none" w="med" len="med"/>
              <a:tailEnd type="none" w="med" len="med"/>
            </a:ln>
          </p:spPr>
        </p:sp>
        <p:sp>
          <p:nvSpPr>
            <p:cNvPr id="399" name="Google Shape;399;p9"/>
            <p:cNvSpPr/>
            <p:nvPr/>
          </p:nvSpPr>
          <p:spPr>
            <a:xfrm>
              <a:off x="2977200" y="3394250"/>
              <a:ext cx="1007850" cy="121700"/>
            </a:xfrm>
            <a:custGeom>
              <a:avLst/>
              <a:gdLst/>
              <a:ahLst/>
              <a:cxnLst/>
              <a:rect l="l" t="t" r="r" b="b"/>
              <a:pathLst>
                <a:path w="40314" h="4868" extrusionOk="0">
                  <a:moveTo>
                    <a:pt x="0" y="0"/>
                  </a:moveTo>
                  <a:cubicBezTo>
                    <a:pt x="4010" y="0"/>
                    <a:pt x="7695" y="2271"/>
                    <a:pt x="11585" y="3244"/>
                  </a:cubicBezTo>
                  <a:cubicBezTo>
                    <a:pt x="20886" y="5570"/>
                    <a:pt x="30726" y="4634"/>
                    <a:pt x="40314" y="4634"/>
                  </a:cubicBezTo>
                </a:path>
              </a:pathLst>
            </a:custGeom>
            <a:noFill/>
            <a:ln w="9525" cap="flat" cmpd="sng">
              <a:solidFill>
                <a:schemeClr val="accent1"/>
              </a:solidFill>
              <a:prstDash val="solid"/>
              <a:round/>
              <a:headEnd type="none" w="med" len="med"/>
              <a:tailEnd type="none" w="med" len="med"/>
            </a:ln>
          </p:spPr>
        </p:sp>
        <p:sp>
          <p:nvSpPr>
            <p:cNvPr id="400" name="Google Shape;400;p9"/>
            <p:cNvSpPr/>
            <p:nvPr/>
          </p:nvSpPr>
          <p:spPr>
            <a:xfrm>
              <a:off x="3938725" y="3614350"/>
              <a:ext cx="915175" cy="34675"/>
            </a:xfrm>
            <a:custGeom>
              <a:avLst/>
              <a:gdLst/>
              <a:ahLst/>
              <a:cxnLst/>
              <a:rect l="l" t="t" r="r" b="b"/>
              <a:pathLst>
                <a:path w="36607" h="1387" extrusionOk="0">
                  <a:moveTo>
                    <a:pt x="0" y="0"/>
                  </a:moveTo>
                  <a:cubicBezTo>
                    <a:pt x="11838" y="2958"/>
                    <a:pt x="24405" y="0"/>
                    <a:pt x="36607" y="0"/>
                  </a:cubicBezTo>
                </a:path>
              </a:pathLst>
            </a:custGeom>
            <a:noFill/>
            <a:ln w="9525" cap="flat" cmpd="sng">
              <a:solidFill>
                <a:schemeClr val="accent1"/>
              </a:solidFill>
              <a:prstDash val="solid"/>
              <a:round/>
              <a:headEnd type="none" w="med" len="med"/>
              <a:tailEnd type="none" w="med" len="med"/>
            </a:ln>
          </p:spPr>
        </p:sp>
        <p:sp>
          <p:nvSpPr>
            <p:cNvPr id="401" name="Google Shape;401;p9"/>
            <p:cNvSpPr/>
            <p:nvPr/>
          </p:nvSpPr>
          <p:spPr>
            <a:xfrm>
              <a:off x="4645375" y="3463750"/>
              <a:ext cx="984675" cy="81100"/>
            </a:xfrm>
            <a:custGeom>
              <a:avLst/>
              <a:gdLst/>
              <a:ahLst/>
              <a:cxnLst/>
              <a:rect l="l" t="t" r="r" b="b"/>
              <a:pathLst>
                <a:path w="39387" h="3244" extrusionOk="0">
                  <a:moveTo>
                    <a:pt x="0" y="0"/>
                  </a:moveTo>
                  <a:cubicBezTo>
                    <a:pt x="13071" y="1636"/>
                    <a:pt x="26608" y="46"/>
                    <a:pt x="39387" y="3244"/>
                  </a:cubicBezTo>
                </a:path>
              </a:pathLst>
            </a:custGeom>
            <a:noFill/>
            <a:ln w="9525" cap="flat" cmpd="sng">
              <a:solidFill>
                <a:schemeClr val="accent1"/>
              </a:solidFill>
              <a:prstDash val="solid"/>
              <a:round/>
              <a:headEnd type="none" w="med" len="med"/>
              <a:tailEnd type="none" w="med" len="med"/>
            </a:ln>
          </p:spPr>
        </p:sp>
        <p:sp>
          <p:nvSpPr>
            <p:cNvPr id="402" name="Google Shape;402;p9"/>
            <p:cNvSpPr/>
            <p:nvPr/>
          </p:nvSpPr>
          <p:spPr>
            <a:xfrm>
              <a:off x="5548950" y="3695450"/>
              <a:ext cx="382300" cy="42150"/>
            </a:xfrm>
            <a:custGeom>
              <a:avLst/>
              <a:gdLst/>
              <a:ahLst/>
              <a:cxnLst/>
              <a:rect l="l" t="t" r="r" b="b"/>
              <a:pathLst>
                <a:path w="15292" h="1686" extrusionOk="0">
                  <a:moveTo>
                    <a:pt x="0" y="0"/>
                  </a:moveTo>
                  <a:cubicBezTo>
                    <a:pt x="4948" y="1236"/>
                    <a:pt x="10730" y="2742"/>
                    <a:pt x="15292" y="463"/>
                  </a:cubicBezTo>
                </a:path>
              </a:pathLst>
            </a:custGeom>
            <a:noFill/>
            <a:ln w="9525" cap="flat" cmpd="sng">
              <a:solidFill>
                <a:schemeClr val="accent1"/>
              </a:solidFill>
              <a:prstDash val="solid"/>
              <a:round/>
              <a:headEnd type="none" w="med" len="med"/>
              <a:tailEnd type="none" w="med" len="med"/>
            </a:ln>
          </p:spPr>
        </p:sp>
        <p:sp>
          <p:nvSpPr>
            <p:cNvPr id="403" name="Google Shape;403;p9"/>
            <p:cNvSpPr/>
            <p:nvPr/>
          </p:nvSpPr>
          <p:spPr>
            <a:xfrm>
              <a:off x="1552325" y="3594349"/>
              <a:ext cx="324350" cy="31575"/>
            </a:xfrm>
            <a:custGeom>
              <a:avLst/>
              <a:gdLst/>
              <a:ahLst/>
              <a:cxnLst/>
              <a:rect l="l" t="t" r="r" b="b"/>
              <a:pathLst>
                <a:path w="12974" h="1263" extrusionOk="0">
                  <a:moveTo>
                    <a:pt x="0" y="337"/>
                  </a:moveTo>
                  <a:cubicBezTo>
                    <a:pt x="4206" y="-716"/>
                    <a:pt x="8638" y="1263"/>
                    <a:pt x="12974" y="1263"/>
                  </a:cubicBezTo>
                </a:path>
              </a:pathLst>
            </a:custGeom>
            <a:noFill/>
            <a:ln w="9525" cap="flat" cmpd="sng">
              <a:solidFill>
                <a:schemeClr val="accent1"/>
              </a:solidFill>
              <a:prstDash val="solid"/>
              <a:round/>
              <a:headEnd type="none" w="med" len="med"/>
              <a:tailEnd type="none" w="med" len="med"/>
            </a:ln>
          </p:spPr>
        </p:sp>
        <p:sp>
          <p:nvSpPr>
            <p:cNvPr id="404" name="Google Shape;404;p9"/>
            <p:cNvSpPr/>
            <p:nvPr/>
          </p:nvSpPr>
          <p:spPr>
            <a:xfrm>
              <a:off x="5977575" y="3579972"/>
              <a:ext cx="602400" cy="69125"/>
            </a:xfrm>
            <a:custGeom>
              <a:avLst/>
              <a:gdLst/>
              <a:ahLst/>
              <a:cxnLst/>
              <a:rect l="l" t="t" r="r" b="b"/>
              <a:pathLst>
                <a:path w="24096" h="2765" extrusionOk="0">
                  <a:moveTo>
                    <a:pt x="0" y="448"/>
                  </a:moveTo>
                  <a:cubicBezTo>
                    <a:pt x="7913" y="-1133"/>
                    <a:pt x="16027" y="2765"/>
                    <a:pt x="24096" y="2765"/>
                  </a:cubicBezTo>
                </a:path>
              </a:pathLst>
            </a:custGeom>
            <a:noFill/>
            <a:ln w="9525" cap="flat" cmpd="sng">
              <a:solidFill>
                <a:schemeClr val="accent1"/>
              </a:solidFill>
              <a:prstDash val="solid"/>
              <a:round/>
              <a:headEnd type="none" w="med" len="med"/>
              <a:tailEnd type="none" w="med" len="med"/>
            </a:ln>
          </p:spPr>
        </p:sp>
        <p:sp>
          <p:nvSpPr>
            <p:cNvPr id="405" name="Google Shape;405;p9"/>
            <p:cNvSpPr/>
            <p:nvPr/>
          </p:nvSpPr>
          <p:spPr>
            <a:xfrm>
              <a:off x="6371450" y="3744187"/>
              <a:ext cx="706650" cy="67100"/>
            </a:xfrm>
            <a:custGeom>
              <a:avLst/>
              <a:gdLst/>
              <a:ahLst/>
              <a:cxnLst/>
              <a:rect l="l" t="t" r="r" b="b"/>
              <a:pathLst>
                <a:path w="28266" h="2684" extrusionOk="0">
                  <a:moveTo>
                    <a:pt x="0" y="1294"/>
                  </a:moveTo>
                  <a:cubicBezTo>
                    <a:pt x="8760" y="-2207"/>
                    <a:pt x="18833" y="2684"/>
                    <a:pt x="28266" y="2684"/>
                  </a:cubicBezTo>
                </a:path>
              </a:pathLst>
            </a:custGeom>
            <a:noFill/>
            <a:ln w="9525" cap="flat" cmpd="sng">
              <a:solidFill>
                <a:schemeClr val="accent1"/>
              </a:solidFill>
              <a:prstDash val="solid"/>
              <a:round/>
              <a:headEnd type="none" w="med" len="med"/>
              <a:tailEnd type="none" w="med" len="med"/>
            </a:ln>
          </p:spPr>
        </p:sp>
        <p:sp>
          <p:nvSpPr>
            <p:cNvPr id="406" name="Google Shape;406;p9"/>
            <p:cNvSpPr/>
            <p:nvPr/>
          </p:nvSpPr>
          <p:spPr>
            <a:xfrm>
              <a:off x="7414050" y="3846522"/>
              <a:ext cx="671900" cy="115350"/>
            </a:xfrm>
            <a:custGeom>
              <a:avLst/>
              <a:gdLst/>
              <a:ahLst/>
              <a:cxnLst/>
              <a:rect l="l" t="t" r="r" b="b"/>
              <a:pathLst>
                <a:path w="26876" h="4614" extrusionOk="0">
                  <a:moveTo>
                    <a:pt x="0" y="444"/>
                  </a:moveTo>
                  <a:cubicBezTo>
                    <a:pt x="8890" y="-1332"/>
                    <a:pt x="17810" y="4614"/>
                    <a:pt x="26876" y="4614"/>
                  </a:cubicBezTo>
                </a:path>
              </a:pathLst>
            </a:custGeom>
            <a:noFill/>
            <a:ln w="9525" cap="flat" cmpd="sng">
              <a:solidFill>
                <a:schemeClr val="accent1"/>
              </a:solidFill>
              <a:prstDash val="solid"/>
              <a:round/>
              <a:headEnd type="none" w="med" len="med"/>
              <a:tailEnd type="none" w="med" len="med"/>
            </a:ln>
          </p:spPr>
        </p:sp>
        <p:sp>
          <p:nvSpPr>
            <p:cNvPr id="407" name="Google Shape;407;p9"/>
            <p:cNvSpPr/>
            <p:nvPr/>
          </p:nvSpPr>
          <p:spPr>
            <a:xfrm>
              <a:off x="8352400" y="4031400"/>
              <a:ext cx="521300" cy="115825"/>
            </a:xfrm>
            <a:custGeom>
              <a:avLst/>
              <a:gdLst/>
              <a:ahLst/>
              <a:cxnLst/>
              <a:rect l="l" t="t" r="r" b="b"/>
              <a:pathLst>
                <a:path w="20852" h="4633" extrusionOk="0">
                  <a:moveTo>
                    <a:pt x="0" y="0"/>
                  </a:moveTo>
                  <a:cubicBezTo>
                    <a:pt x="7120" y="0"/>
                    <a:pt x="13732" y="4633"/>
                    <a:pt x="20852" y="4633"/>
                  </a:cubicBezTo>
                </a:path>
              </a:pathLst>
            </a:custGeom>
            <a:noFill/>
            <a:ln w="9525" cap="flat" cmpd="sng">
              <a:solidFill>
                <a:schemeClr val="accent1"/>
              </a:solidFill>
              <a:prstDash val="solid"/>
              <a:round/>
              <a:headEnd type="none" w="med" len="med"/>
              <a:tailEnd type="none" w="med" len="med"/>
            </a:ln>
          </p:spPr>
        </p:sp>
      </p:grpSp>
    </p:spTree>
    <p:extLst>
      <p:ext uri="{BB962C8B-B14F-4D97-AF65-F5344CB8AC3E}">
        <p14:creationId xmlns:p14="http://schemas.microsoft.com/office/powerpoint/2010/main" val="704127213"/>
      </p:ext>
    </p:extLst>
  </p:cSld>
  <p:clrMapOvr>
    <a:masterClrMapping/>
  </p:clrMapOvr>
  <p:transition spd="slow" advClick="0">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08"/>
        <p:cNvGrpSpPr/>
        <p:nvPr/>
      </p:nvGrpSpPr>
      <p:grpSpPr>
        <a:xfrm>
          <a:off x="0" y="0"/>
          <a:ext cx="0" cy="0"/>
          <a:chOff x="0" y="0"/>
          <a:chExt cx="0" cy="0"/>
        </a:xfrm>
      </p:grpSpPr>
      <p:sp>
        <p:nvSpPr>
          <p:cNvPr id="409" name="Google Shape;409;p10"/>
          <p:cNvSpPr/>
          <p:nvPr/>
        </p:nvSpPr>
        <p:spPr>
          <a:xfrm flipH="1">
            <a:off x="0" y="0"/>
            <a:ext cx="12190413" cy="6859588"/>
          </a:xfrm>
          <a:prstGeom prst="rect">
            <a:avLst/>
          </a:prstGeom>
          <a:gradFill>
            <a:gsLst>
              <a:gs pos="0">
                <a:srgbClr val="2A4849">
                  <a:alpha val="49019"/>
                </a:srgbClr>
              </a:gs>
              <a:gs pos="52000">
                <a:srgbClr val="95A4A4">
                  <a:alpha val="18823"/>
                </a:srgbClr>
              </a:gs>
              <a:gs pos="100000">
                <a:srgbClr val="FFFFFF">
                  <a:alpha val="0"/>
                </a:srgbClr>
              </a:gs>
            </a:gsLst>
            <a:path path="circle">
              <a:fillToRect l="100000" b="100000"/>
            </a:path>
            <a:tileRect t="-100000" r="-100000"/>
          </a:gra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00"/>
          </a:p>
        </p:txBody>
      </p:sp>
      <p:sp>
        <p:nvSpPr>
          <p:cNvPr id="410" name="Google Shape;410;p10"/>
          <p:cNvSpPr txBox="1">
            <a:spLocks noGrp="1"/>
          </p:cNvSpPr>
          <p:nvPr>
            <p:ph type="title"/>
          </p:nvPr>
        </p:nvSpPr>
        <p:spPr>
          <a:xfrm>
            <a:off x="950676" y="719367"/>
            <a:ext cx="4588603" cy="1898039"/>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798516922"/>
      </p:ext>
    </p:extLst>
  </p:cSld>
  <p:clrMapOvr>
    <a:masterClrMapping/>
  </p:clrMapOvr>
  <p:transition spd="slow" advClick="0">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1"/>
        <p:cNvGrpSpPr/>
        <p:nvPr/>
      </p:nvGrpSpPr>
      <p:grpSpPr>
        <a:xfrm>
          <a:off x="0" y="0"/>
          <a:ext cx="0" cy="0"/>
          <a:chOff x="0" y="0"/>
          <a:chExt cx="0" cy="0"/>
        </a:xfrm>
      </p:grpSpPr>
      <p:sp>
        <p:nvSpPr>
          <p:cNvPr id="412" name="Google Shape;412;p11"/>
          <p:cNvSpPr txBox="1">
            <a:spLocks noGrp="1"/>
          </p:cNvSpPr>
          <p:nvPr>
            <p:ph type="title" hasCustomPrompt="1"/>
          </p:nvPr>
        </p:nvSpPr>
        <p:spPr>
          <a:xfrm>
            <a:off x="2472878" y="719367"/>
            <a:ext cx="8766859" cy="2437364"/>
          </a:xfrm>
          <a:prstGeom prst="rect">
            <a:avLst/>
          </a:prstGeom>
        </p:spPr>
        <p:txBody>
          <a:bodyPr spcFirstLastPara="1" wrap="square" lIns="91425" tIns="91425" rIns="91425" bIns="91425" anchor="ctr" anchorCtr="0">
            <a:noAutofit/>
          </a:bodyPr>
          <a:lstStyle>
            <a:lvl1pPr lvl="0" algn="r">
              <a:spcBef>
                <a:spcPts val="0"/>
              </a:spcBef>
              <a:spcAft>
                <a:spcPts val="0"/>
              </a:spcAft>
              <a:buSzPts val="9600"/>
              <a:buNone/>
              <a:defRPr sz="19998"/>
            </a:lvl1pPr>
            <a:lvl2pPr lvl="1" algn="ctr">
              <a:spcBef>
                <a:spcPts val="0"/>
              </a:spcBef>
              <a:spcAft>
                <a:spcPts val="0"/>
              </a:spcAft>
              <a:buSzPts val="9600"/>
              <a:buNone/>
              <a:defRPr sz="12799"/>
            </a:lvl2pPr>
            <a:lvl3pPr lvl="2" algn="ctr">
              <a:spcBef>
                <a:spcPts val="0"/>
              </a:spcBef>
              <a:spcAft>
                <a:spcPts val="0"/>
              </a:spcAft>
              <a:buSzPts val="9600"/>
              <a:buNone/>
              <a:defRPr sz="12799"/>
            </a:lvl3pPr>
            <a:lvl4pPr lvl="3" algn="ctr">
              <a:spcBef>
                <a:spcPts val="0"/>
              </a:spcBef>
              <a:spcAft>
                <a:spcPts val="0"/>
              </a:spcAft>
              <a:buSzPts val="9600"/>
              <a:buNone/>
              <a:defRPr sz="12799"/>
            </a:lvl4pPr>
            <a:lvl5pPr lvl="4" algn="ctr">
              <a:spcBef>
                <a:spcPts val="0"/>
              </a:spcBef>
              <a:spcAft>
                <a:spcPts val="0"/>
              </a:spcAft>
              <a:buSzPts val="9600"/>
              <a:buNone/>
              <a:defRPr sz="12799"/>
            </a:lvl5pPr>
            <a:lvl6pPr lvl="5" algn="ctr">
              <a:spcBef>
                <a:spcPts val="0"/>
              </a:spcBef>
              <a:spcAft>
                <a:spcPts val="0"/>
              </a:spcAft>
              <a:buSzPts val="9600"/>
              <a:buNone/>
              <a:defRPr sz="12799"/>
            </a:lvl6pPr>
            <a:lvl7pPr lvl="6" algn="ctr">
              <a:spcBef>
                <a:spcPts val="0"/>
              </a:spcBef>
              <a:spcAft>
                <a:spcPts val="0"/>
              </a:spcAft>
              <a:buSzPts val="9600"/>
              <a:buNone/>
              <a:defRPr sz="12799"/>
            </a:lvl7pPr>
            <a:lvl8pPr lvl="7" algn="ctr">
              <a:spcBef>
                <a:spcPts val="0"/>
              </a:spcBef>
              <a:spcAft>
                <a:spcPts val="0"/>
              </a:spcAft>
              <a:buSzPts val="9600"/>
              <a:buNone/>
              <a:defRPr sz="12799"/>
            </a:lvl8pPr>
            <a:lvl9pPr lvl="8" algn="ctr">
              <a:spcBef>
                <a:spcPts val="0"/>
              </a:spcBef>
              <a:spcAft>
                <a:spcPts val="0"/>
              </a:spcAft>
              <a:buSzPts val="9600"/>
              <a:buNone/>
              <a:defRPr sz="12799"/>
            </a:lvl9pPr>
          </a:lstStyle>
          <a:p>
            <a:r>
              <a:t>xx%</a:t>
            </a:r>
          </a:p>
        </p:txBody>
      </p:sp>
      <p:sp>
        <p:nvSpPr>
          <p:cNvPr id="413" name="Google Shape;413;p11"/>
          <p:cNvSpPr txBox="1">
            <a:spLocks noGrp="1"/>
          </p:cNvSpPr>
          <p:nvPr>
            <p:ph type="subTitle" idx="1"/>
          </p:nvPr>
        </p:nvSpPr>
        <p:spPr>
          <a:xfrm>
            <a:off x="2472878" y="3156398"/>
            <a:ext cx="8766859" cy="662953"/>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2400"/>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grpSp>
        <p:nvGrpSpPr>
          <p:cNvPr id="414" name="Google Shape;414;p11"/>
          <p:cNvGrpSpPr/>
          <p:nvPr/>
        </p:nvGrpSpPr>
        <p:grpSpPr>
          <a:xfrm flipH="1">
            <a:off x="1" y="4546801"/>
            <a:ext cx="12190410" cy="2312938"/>
            <a:chOff x="0" y="2768725"/>
            <a:chExt cx="9143998" cy="2374780"/>
          </a:xfrm>
        </p:grpSpPr>
        <p:sp>
          <p:nvSpPr>
            <p:cNvPr id="415" name="Google Shape;415;p11"/>
            <p:cNvSpPr/>
            <p:nvPr/>
          </p:nvSpPr>
          <p:spPr>
            <a:xfrm>
              <a:off x="0" y="2768725"/>
              <a:ext cx="9143738" cy="2374768"/>
            </a:xfrm>
            <a:custGeom>
              <a:avLst/>
              <a:gdLst/>
              <a:ahLst/>
              <a:cxnLst/>
              <a:rect l="l" t="t" r="r" b="b"/>
              <a:pathLst>
                <a:path w="266232" h="73284" extrusionOk="0">
                  <a:moveTo>
                    <a:pt x="187894" y="0"/>
                  </a:moveTo>
                  <a:cubicBezTo>
                    <a:pt x="182788" y="0"/>
                    <a:pt x="177639" y="59"/>
                    <a:pt x="172450" y="200"/>
                  </a:cubicBezTo>
                  <a:lnTo>
                    <a:pt x="172414" y="200"/>
                  </a:lnTo>
                  <a:cubicBezTo>
                    <a:pt x="154768" y="664"/>
                    <a:pt x="136711" y="1895"/>
                    <a:pt x="118797" y="3965"/>
                  </a:cubicBezTo>
                  <a:cubicBezTo>
                    <a:pt x="106254" y="5392"/>
                    <a:pt x="93782" y="7230"/>
                    <a:pt x="81560" y="9478"/>
                  </a:cubicBezTo>
                  <a:cubicBezTo>
                    <a:pt x="67107" y="12119"/>
                    <a:pt x="53011" y="15348"/>
                    <a:pt x="39629" y="19167"/>
                  </a:cubicBezTo>
                  <a:cubicBezTo>
                    <a:pt x="28139" y="22432"/>
                    <a:pt x="17166" y="26125"/>
                    <a:pt x="6906" y="30265"/>
                  </a:cubicBezTo>
                  <a:cubicBezTo>
                    <a:pt x="4569" y="31210"/>
                    <a:pt x="2267" y="32174"/>
                    <a:pt x="1" y="33155"/>
                  </a:cubicBezTo>
                  <a:lnTo>
                    <a:pt x="1" y="73283"/>
                  </a:lnTo>
                  <a:lnTo>
                    <a:pt x="266231" y="73283"/>
                  </a:lnTo>
                  <a:lnTo>
                    <a:pt x="266231" y="6159"/>
                  </a:lnTo>
                  <a:cubicBezTo>
                    <a:pt x="265053" y="5945"/>
                    <a:pt x="263858" y="5749"/>
                    <a:pt x="262663" y="5553"/>
                  </a:cubicBezTo>
                  <a:cubicBezTo>
                    <a:pt x="260450" y="5178"/>
                    <a:pt x="258202" y="4821"/>
                    <a:pt x="255918" y="4500"/>
                  </a:cubicBezTo>
                  <a:cubicBezTo>
                    <a:pt x="254954" y="4357"/>
                    <a:pt x="253991" y="4214"/>
                    <a:pt x="253027" y="4090"/>
                  </a:cubicBezTo>
                  <a:cubicBezTo>
                    <a:pt x="250226" y="3697"/>
                    <a:pt x="247407" y="3340"/>
                    <a:pt x="244517" y="3019"/>
                  </a:cubicBezTo>
                  <a:cubicBezTo>
                    <a:pt x="242375" y="2769"/>
                    <a:pt x="240199" y="2537"/>
                    <a:pt x="238004" y="2323"/>
                  </a:cubicBezTo>
                  <a:cubicBezTo>
                    <a:pt x="235256" y="2055"/>
                    <a:pt x="232473" y="1806"/>
                    <a:pt x="229654" y="1592"/>
                  </a:cubicBezTo>
                  <a:cubicBezTo>
                    <a:pt x="227298" y="1395"/>
                    <a:pt x="224907" y="1235"/>
                    <a:pt x="222499" y="1074"/>
                  </a:cubicBezTo>
                  <a:lnTo>
                    <a:pt x="222481" y="1074"/>
                  </a:lnTo>
                  <a:cubicBezTo>
                    <a:pt x="216521" y="682"/>
                    <a:pt x="210437" y="414"/>
                    <a:pt x="204246" y="236"/>
                  </a:cubicBezTo>
                  <a:cubicBezTo>
                    <a:pt x="199553" y="93"/>
                    <a:pt x="194807" y="21"/>
                    <a:pt x="190025" y="4"/>
                  </a:cubicBezTo>
                  <a:lnTo>
                    <a:pt x="190007" y="4"/>
                  </a:lnTo>
                  <a:cubicBezTo>
                    <a:pt x="189304" y="1"/>
                    <a:pt x="188599" y="0"/>
                    <a:pt x="1878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8918775" y="2948650"/>
              <a:ext cx="225224" cy="2194855"/>
            </a:xfrm>
            <a:custGeom>
              <a:avLst/>
              <a:gdLst/>
              <a:ahLst/>
              <a:cxnLst/>
              <a:rect l="l" t="t" r="r" b="b"/>
              <a:pathLst>
                <a:path w="8941" h="67732" extrusionOk="0">
                  <a:moveTo>
                    <a:pt x="5372" y="1"/>
                  </a:moveTo>
                  <a:cubicBezTo>
                    <a:pt x="3587" y="22572"/>
                    <a:pt x="1803" y="45160"/>
                    <a:pt x="1" y="67731"/>
                  </a:cubicBezTo>
                  <a:lnTo>
                    <a:pt x="8940" y="67731"/>
                  </a:lnTo>
                  <a:lnTo>
                    <a:pt x="8940" y="607"/>
                  </a:lnTo>
                  <a:cubicBezTo>
                    <a:pt x="7762" y="393"/>
                    <a:pt x="6567" y="197"/>
                    <a:pt x="5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6889350" y="2901225"/>
              <a:ext cx="1858292" cy="2242264"/>
            </a:xfrm>
            <a:custGeom>
              <a:avLst/>
              <a:gdLst/>
              <a:ahLst/>
              <a:cxnLst/>
              <a:rect l="l" t="t" r="r" b="b"/>
              <a:pathLst>
                <a:path w="55331" h="69195" extrusionOk="0">
                  <a:moveTo>
                    <a:pt x="52440" y="1"/>
                  </a:moveTo>
                  <a:cubicBezTo>
                    <a:pt x="50103" y="1696"/>
                    <a:pt x="47730" y="4051"/>
                    <a:pt x="45500" y="6370"/>
                  </a:cubicBezTo>
                  <a:cubicBezTo>
                    <a:pt x="27568" y="25105"/>
                    <a:pt x="12223" y="46320"/>
                    <a:pt x="1" y="69194"/>
                  </a:cubicBezTo>
                  <a:lnTo>
                    <a:pt x="34794" y="69194"/>
                  </a:lnTo>
                  <a:cubicBezTo>
                    <a:pt x="40789" y="46017"/>
                    <a:pt x="47641" y="23071"/>
                    <a:pt x="55331" y="411"/>
                  </a:cubicBezTo>
                  <a:lnTo>
                    <a:pt x="524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3725371" y="2844002"/>
              <a:ext cx="4672672" cy="2299491"/>
            </a:xfrm>
            <a:custGeom>
              <a:avLst/>
              <a:gdLst/>
              <a:ahLst/>
              <a:cxnLst/>
              <a:rect l="l" t="t" r="r" b="b"/>
              <a:pathLst>
                <a:path w="136051" h="70961" extrusionOk="0">
                  <a:moveTo>
                    <a:pt x="129538" y="0"/>
                  </a:moveTo>
                  <a:cubicBezTo>
                    <a:pt x="105825" y="5906"/>
                    <a:pt x="81720" y="16844"/>
                    <a:pt x="59131" y="30065"/>
                  </a:cubicBezTo>
                  <a:cubicBezTo>
                    <a:pt x="38433" y="42180"/>
                    <a:pt x="18949" y="56222"/>
                    <a:pt x="0" y="70960"/>
                  </a:cubicBezTo>
                  <a:lnTo>
                    <a:pt x="34205" y="70960"/>
                  </a:lnTo>
                  <a:cubicBezTo>
                    <a:pt x="66589" y="45374"/>
                    <a:pt x="100633" y="21875"/>
                    <a:pt x="136051" y="696"/>
                  </a:cubicBezTo>
                  <a:lnTo>
                    <a:pt x="129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16433" y="2803528"/>
              <a:ext cx="7771037" cy="2339965"/>
            </a:xfrm>
            <a:custGeom>
              <a:avLst/>
              <a:gdLst/>
              <a:ahLst/>
              <a:cxnLst/>
              <a:rect l="l" t="t" r="r" b="b"/>
              <a:pathLst>
                <a:path w="226264" h="72210" extrusionOk="0">
                  <a:moveTo>
                    <a:pt x="219091" y="0"/>
                  </a:moveTo>
                  <a:cubicBezTo>
                    <a:pt x="142207" y="13953"/>
                    <a:pt x="68410" y="37791"/>
                    <a:pt x="1" y="72209"/>
                  </a:cubicBezTo>
                  <a:lnTo>
                    <a:pt x="48123" y="72209"/>
                  </a:lnTo>
                  <a:cubicBezTo>
                    <a:pt x="103595" y="40039"/>
                    <a:pt x="165010" y="19805"/>
                    <a:pt x="226264" y="518"/>
                  </a:cubicBezTo>
                  <a:lnTo>
                    <a:pt x="2191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0" y="2768725"/>
              <a:ext cx="7014829" cy="1817953"/>
            </a:xfrm>
            <a:custGeom>
              <a:avLst/>
              <a:gdLst/>
              <a:ahLst/>
              <a:cxnLst/>
              <a:rect l="l" t="t" r="r" b="b"/>
              <a:pathLst>
                <a:path w="204246" h="56101" extrusionOk="0">
                  <a:moveTo>
                    <a:pt x="187894" y="0"/>
                  </a:moveTo>
                  <a:cubicBezTo>
                    <a:pt x="182788" y="0"/>
                    <a:pt x="177639" y="59"/>
                    <a:pt x="172450" y="200"/>
                  </a:cubicBezTo>
                  <a:lnTo>
                    <a:pt x="172414" y="200"/>
                  </a:lnTo>
                  <a:cubicBezTo>
                    <a:pt x="131002" y="4482"/>
                    <a:pt x="88536" y="13849"/>
                    <a:pt x="47088" y="26268"/>
                  </a:cubicBezTo>
                  <a:cubicBezTo>
                    <a:pt x="31172" y="31050"/>
                    <a:pt x="15363" y="36295"/>
                    <a:pt x="1" y="42612"/>
                  </a:cubicBezTo>
                  <a:lnTo>
                    <a:pt x="1" y="56101"/>
                  </a:lnTo>
                  <a:cubicBezTo>
                    <a:pt x="64127" y="26125"/>
                    <a:pt x="133839" y="9193"/>
                    <a:pt x="204246" y="236"/>
                  </a:cubicBezTo>
                  <a:cubicBezTo>
                    <a:pt x="199553" y="93"/>
                    <a:pt x="194807" y="21"/>
                    <a:pt x="190025" y="4"/>
                  </a:cubicBezTo>
                  <a:lnTo>
                    <a:pt x="190007" y="4"/>
                  </a:lnTo>
                  <a:cubicBezTo>
                    <a:pt x="189304" y="1"/>
                    <a:pt x="188599" y="0"/>
                    <a:pt x="187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69635298"/>
      </p:ext>
    </p:extLst>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en-US" altLang="zh-CN"/>
              <a:t>Click to edit Master title style</a:t>
            </a:r>
            <a:endParaRPr lang="zh-CN" altLang="en-US"/>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内容占位符 3"/>
          <p:cNvSpPr>
            <a:spLocks noGrp="1"/>
          </p:cNvSpPr>
          <p:nvPr>
            <p:ph sz="half" idx="2"/>
          </p:nvPr>
        </p:nvSpPr>
        <p:spPr>
          <a:xfrm>
            <a:off x="839679" y="2505656"/>
            <a:ext cx="5157116" cy="3685441"/>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内容占位符 5"/>
          <p:cNvSpPr>
            <a:spLocks noGrp="1"/>
          </p:cNvSpPr>
          <p:nvPr>
            <p:ph sz="quarter" idx="4"/>
          </p:nvPr>
        </p:nvSpPr>
        <p:spPr>
          <a:xfrm>
            <a:off x="6171398" y="2505656"/>
            <a:ext cx="5182513" cy="3685441"/>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pPr/>
              <a:t>2024/10/8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59191107"/>
      </p:ext>
    </p:extLst>
  </p:cSld>
  <p:clrMapOvr>
    <a:masterClrMapping/>
  </p:clrMapOvr>
  <p:transition spd="slow" advClick="0">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1"/>
        <p:cNvGrpSpPr/>
        <p:nvPr/>
      </p:nvGrpSpPr>
      <p:grpSpPr>
        <a:xfrm>
          <a:off x="0" y="0"/>
          <a:ext cx="0" cy="0"/>
          <a:chOff x="0" y="0"/>
          <a:chExt cx="0" cy="0"/>
        </a:xfrm>
      </p:grpSpPr>
    </p:spTree>
    <p:extLst>
      <p:ext uri="{BB962C8B-B14F-4D97-AF65-F5344CB8AC3E}">
        <p14:creationId xmlns:p14="http://schemas.microsoft.com/office/powerpoint/2010/main" val="1010023503"/>
      </p:ext>
    </p:extLst>
  </p:cSld>
  <p:clrMapOvr>
    <a:masterClrMapping/>
  </p:clrMapOvr>
  <p:transition spd="slow" advClick="0">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13"/>
        <p:cNvGrpSpPr/>
        <p:nvPr/>
      </p:nvGrpSpPr>
      <p:grpSpPr>
        <a:xfrm>
          <a:off x="0" y="0"/>
          <a:ext cx="0" cy="0"/>
          <a:chOff x="0" y="0"/>
          <a:chExt cx="0" cy="0"/>
        </a:xfrm>
      </p:grpSpPr>
      <p:sp>
        <p:nvSpPr>
          <p:cNvPr id="514" name="Google Shape;514;p14"/>
          <p:cNvSpPr txBox="1">
            <a:spLocks noGrp="1"/>
          </p:cNvSpPr>
          <p:nvPr>
            <p:ph type="title"/>
          </p:nvPr>
        </p:nvSpPr>
        <p:spPr>
          <a:xfrm>
            <a:off x="3947486" y="3138126"/>
            <a:ext cx="7292251" cy="1110257"/>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2A4849"/>
              </a:buClr>
              <a:buSzPts val="3600"/>
              <a:buNone/>
              <a:defRPr sz="9599">
                <a:solidFill>
                  <a:srgbClr val="2A4849"/>
                </a:solidFill>
              </a:defRPr>
            </a:lvl1pPr>
            <a:lvl2pPr lvl="1" algn="r" rtl="0">
              <a:spcBef>
                <a:spcPts val="0"/>
              </a:spcBef>
              <a:spcAft>
                <a:spcPts val="0"/>
              </a:spcAft>
              <a:buClr>
                <a:srgbClr val="2A4849"/>
              </a:buClr>
              <a:buSzPts val="3600"/>
              <a:buNone/>
              <a:defRPr sz="4800">
                <a:solidFill>
                  <a:srgbClr val="2A4849"/>
                </a:solidFill>
              </a:defRPr>
            </a:lvl2pPr>
            <a:lvl3pPr lvl="2" algn="r" rtl="0">
              <a:spcBef>
                <a:spcPts val="0"/>
              </a:spcBef>
              <a:spcAft>
                <a:spcPts val="0"/>
              </a:spcAft>
              <a:buClr>
                <a:srgbClr val="2A4849"/>
              </a:buClr>
              <a:buSzPts val="3600"/>
              <a:buNone/>
              <a:defRPr sz="4800">
                <a:solidFill>
                  <a:srgbClr val="2A4849"/>
                </a:solidFill>
              </a:defRPr>
            </a:lvl3pPr>
            <a:lvl4pPr lvl="3" algn="r" rtl="0">
              <a:spcBef>
                <a:spcPts val="0"/>
              </a:spcBef>
              <a:spcAft>
                <a:spcPts val="0"/>
              </a:spcAft>
              <a:buClr>
                <a:srgbClr val="2A4849"/>
              </a:buClr>
              <a:buSzPts val="3600"/>
              <a:buNone/>
              <a:defRPr sz="4800">
                <a:solidFill>
                  <a:srgbClr val="2A4849"/>
                </a:solidFill>
              </a:defRPr>
            </a:lvl4pPr>
            <a:lvl5pPr lvl="4" algn="r" rtl="0">
              <a:spcBef>
                <a:spcPts val="0"/>
              </a:spcBef>
              <a:spcAft>
                <a:spcPts val="0"/>
              </a:spcAft>
              <a:buClr>
                <a:srgbClr val="2A4849"/>
              </a:buClr>
              <a:buSzPts val="3600"/>
              <a:buNone/>
              <a:defRPr sz="4800">
                <a:solidFill>
                  <a:srgbClr val="2A4849"/>
                </a:solidFill>
              </a:defRPr>
            </a:lvl5pPr>
            <a:lvl6pPr lvl="5" algn="r" rtl="0">
              <a:spcBef>
                <a:spcPts val="0"/>
              </a:spcBef>
              <a:spcAft>
                <a:spcPts val="0"/>
              </a:spcAft>
              <a:buClr>
                <a:srgbClr val="2A4849"/>
              </a:buClr>
              <a:buSzPts val="3600"/>
              <a:buNone/>
              <a:defRPr sz="4800">
                <a:solidFill>
                  <a:srgbClr val="2A4849"/>
                </a:solidFill>
              </a:defRPr>
            </a:lvl6pPr>
            <a:lvl7pPr lvl="6" algn="r" rtl="0">
              <a:spcBef>
                <a:spcPts val="0"/>
              </a:spcBef>
              <a:spcAft>
                <a:spcPts val="0"/>
              </a:spcAft>
              <a:buClr>
                <a:srgbClr val="2A4849"/>
              </a:buClr>
              <a:buSzPts val="3600"/>
              <a:buNone/>
              <a:defRPr sz="4800">
                <a:solidFill>
                  <a:srgbClr val="2A4849"/>
                </a:solidFill>
              </a:defRPr>
            </a:lvl7pPr>
            <a:lvl8pPr lvl="7" algn="r" rtl="0">
              <a:spcBef>
                <a:spcPts val="0"/>
              </a:spcBef>
              <a:spcAft>
                <a:spcPts val="0"/>
              </a:spcAft>
              <a:buClr>
                <a:srgbClr val="2A4849"/>
              </a:buClr>
              <a:buSzPts val="3600"/>
              <a:buNone/>
              <a:defRPr sz="4800">
                <a:solidFill>
                  <a:srgbClr val="2A4849"/>
                </a:solidFill>
              </a:defRPr>
            </a:lvl8pPr>
            <a:lvl9pPr lvl="8" algn="r" rtl="0">
              <a:spcBef>
                <a:spcPts val="0"/>
              </a:spcBef>
              <a:spcAft>
                <a:spcPts val="0"/>
              </a:spcAft>
              <a:buClr>
                <a:srgbClr val="2A4849"/>
              </a:buClr>
              <a:buSzPts val="3600"/>
              <a:buNone/>
              <a:defRPr sz="4800">
                <a:solidFill>
                  <a:srgbClr val="2A4849"/>
                </a:solidFill>
              </a:defRPr>
            </a:lvl9pPr>
          </a:lstStyle>
          <a:p>
            <a:endParaRPr/>
          </a:p>
        </p:txBody>
      </p:sp>
      <p:sp>
        <p:nvSpPr>
          <p:cNvPr id="515" name="Google Shape;515;p14"/>
          <p:cNvSpPr txBox="1">
            <a:spLocks noGrp="1"/>
          </p:cNvSpPr>
          <p:nvPr>
            <p:ph type="title" idx="2" hasCustomPrompt="1"/>
          </p:nvPr>
        </p:nvSpPr>
        <p:spPr>
          <a:xfrm>
            <a:off x="8570484" y="719367"/>
            <a:ext cx="2974013" cy="2187306"/>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A4849"/>
              </a:buClr>
              <a:buSzPts val="6000"/>
              <a:buNone/>
              <a:defRPr sz="12799">
                <a:solidFill>
                  <a:srgbClr val="2A4849"/>
                </a:solidFill>
              </a:defRPr>
            </a:lvl1pPr>
            <a:lvl2pPr lvl="1" algn="ctr" rtl="0">
              <a:spcBef>
                <a:spcPts val="0"/>
              </a:spcBef>
              <a:spcAft>
                <a:spcPts val="0"/>
              </a:spcAft>
              <a:buClr>
                <a:srgbClr val="2A4849"/>
              </a:buClr>
              <a:buSzPts val="6000"/>
              <a:buNone/>
              <a:defRPr sz="7999">
                <a:solidFill>
                  <a:srgbClr val="2A4849"/>
                </a:solidFill>
              </a:defRPr>
            </a:lvl2pPr>
            <a:lvl3pPr lvl="2" algn="ctr" rtl="0">
              <a:spcBef>
                <a:spcPts val="0"/>
              </a:spcBef>
              <a:spcAft>
                <a:spcPts val="0"/>
              </a:spcAft>
              <a:buClr>
                <a:srgbClr val="2A4849"/>
              </a:buClr>
              <a:buSzPts val="6000"/>
              <a:buNone/>
              <a:defRPr sz="7999">
                <a:solidFill>
                  <a:srgbClr val="2A4849"/>
                </a:solidFill>
              </a:defRPr>
            </a:lvl3pPr>
            <a:lvl4pPr lvl="3" algn="ctr" rtl="0">
              <a:spcBef>
                <a:spcPts val="0"/>
              </a:spcBef>
              <a:spcAft>
                <a:spcPts val="0"/>
              </a:spcAft>
              <a:buClr>
                <a:srgbClr val="2A4849"/>
              </a:buClr>
              <a:buSzPts val="6000"/>
              <a:buNone/>
              <a:defRPr sz="7999">
                <a:solidFill>
                  <a:srgbClr val="2A4849"/>
                </a:solidFill>
              </a:defRPr>
            </a:lvl4pPr>
            <a:lvl5pPr lvl="4" algn="ctr" rtl="0">
              <a:spcBef>
                <a:spcPts val="0"/>
              </a:spcBef>
              <a:spcAft>
                <a:spcPts val="0"/>
              </a:spcAft>
              <a:buClr>
                <a:srgbClr val="2A4849"/>
              </a:buClr>
              <a:buSzPts val="6000"/>
              <a:buNone/>
              <a:defRPr sz="7999">
                <a:solidFill>
                  <a:srgbClr val="2A4849"/>
                </a:solidFill>
              </a:defRPr>
            </a:lvl5pPr>
            <a:lvl6pPr lvl="5" algn="ctr" rtl="0">
              <a:spcBef>
                <a:spcPts val="0"/>
              </a:spcBef>
              <a:spcAft>
                <a:spcPts val="0"/>
              </a:spcAft>
              <a:buClr>
                <a:srgbClr val="2A4849"/>
              </a:buClr>
              <a:buSzPts val="6000"/>
              <a:buNone/>
              <a:defRPr sz="7999">
                <a:solidFill>
                  <a:srgbClr val="2A4849"/>
                </a:solidFill>
              </a:defRPr>
            </a:lvl6pPr>
            <a:lvl7pPr lvl="6" algn="ctr" rtl="0">
              <a:spcBef>
                <a:spcPts val="0"/>
              </a:spcBef>
              <a:spcAft>
                <a:spcPts val="0"/>
              </a:spcAft>
              <a:buClr>
                <a:srgbClr val="2A4849"/>
              </a:buClr>
              <a:buSzPts val="6000"/>
              <a:buNone/>
              <a:defRPr sz="7999">
                <a:solidFill>
                  <a:srgbClr val="2A4849"/>
                </a:solidFill>
              </a:defRPr>
            </a:lvl7pPr>
            <a:lvl8pPr lvl="7" algn="ctr" rtl="0">
              <a:spcBef>
                <a:spcPts val="0"/>
              </a:spcBef>
              <a:spcAft>
                <a:spcPts val="0"/>
              </a:spcAft>
              <a:buClr>
                <a:srgbClr val="2A4849"/>
              </a:buClr>
              <a:buSzPts val="6000"/>
              <a:buNone/>
              <a:defRPr sz="7999">
                <a:solidFill>
                  <a:srgbClr val="2A4849"/>
                </a:solidFill>
              </a:defRPr>
            </a:lvl8pPr>
            <a:lvl9pPr lvl="8" algn="ctr" rtl="0">
              <a:spcBef>
                <a:spcPts val="0"/>
              </a:spcBef>
              <a:spcAft>
                <a:spcPts val="0"/>
              </a:spcAft>
              <a:buClr>
                <a:srgbClr val="2A4849"/>
              </a:buClr>
              <a:buSzPts val="6000"/>
              <a:buNone/>
              <a:defRPr sz="7999">
                <a:solidFill>
                  <a:srgbClr val="2A4849"/>
                </a:solidFill>
              </a:defRPr>
            </a:lvl9pPr>
          </a:lstStyle>
          <a:p>
            <a:r>
              <a:t>xx%</a:t>
            </a:r>
          </a:p>
        </p:txBody>
      </p:sp>
      <p:sp>
        <p:nvSpPr>
          <p:cNvPr id="516" name="Google Shape;516;p14"/>
          <p:cNvSpPr txBox="1">
            <a:spLocks noGrp="1"/>
          </p:cNvSpPr>
          <p:nvPr>
            <p:ph type="subTitle" idx="1"/>
          </p:nvPr>
        </p:nvSpPr>
        <p:spPr>
          <a:xfrm>
            <a:off x="3947486" y="4248383"/>
            <a:ext cx="7292251" cy="103464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426B69"/>
              </a:buClr>
              <a:buSzPts val="1400"/>
              <a:buNone/>
              <a:defRPr sz="2400">
                <a:solidFill>
                  <a:srgbClr val="426B69"/>
                </a:solidFill>
              </a:defRPr>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grpSp>
        <p:nvGrpSpPr>
          <p:cNvPr id="517" name="Google Shape;517;p14"/>
          <p:cNvGrpSpPr/>
          <p:nvPr/>
        </p:nvGrpSpPr>
        <p:grpSpPr>
          <a:xfrm flipH="1">
            <a:off x="1" y="5936575"/>
            <a:ext cx="12254838" cy="1504724"/>
            <a:chOff x="0" y="4451401"/>
            <a:chExt cx="9192325" cy="1128282"/>
          </a:xfrm>
        </p:grpSpPr>
        <p:sp>
          <p:nvSpPr>
            <p:cNvPr id="518" name="Google Shape;518;p14"/>
            <p:cNvSpPr/>
            <p:nvPr/>
          </p:nvSpPr>
          <p:spPr>
            <a:xfrm>
              <a:off x="0" y="4451401"/>
              <a:ext cx="9192325" cy="1128282"/>
            </a:xfrm>
            <a:custGeom>
              <a:avLst/>
              <a:gdLst/>
              <a:ahLst/>
              <a:cxnLst/>
              <a:rect l="l" t="t" r="r" b="b"/>
              <a:pathLst>
                <a:path w="266232" h="47169" extrusionOk="0">
                  <a:moveTo>
                    <a:pt x="223116" y="1"/>
                  </a:moveTo>
                  <a:cubicBezTo>
                    <a:pt x="135800" y="1"/>
                    <a:pt x="76189" y="14851"/>
                    <a:pt x="1" y="22814"/>
                  </a:cubicBezTo>
                  <a:lnTo>
                    <a:pt x="1" y="42940"/>
                  </a:lnTo>
                  <a:cubicBezTo>
                    <a:pt x="34233" y="41087"/>
                    <a:pt x="68545" y="40162"/>
                    <a:pt x="102855" y="40162"/>
                  </a:cubicBezTo>
                  <a:cubicBezTo>
                    <a:pt x="157426" y="40162"/>
                    <a:pt x="211993" y="42502"/>
                    <a:pt x="266231" y="47169"/>
                  </a:cubicBezTo>
                  <a:lnTo>
                    <a:pt x="266231" y="1171"/>
                  </a:lnTo>
                  <a:cubicBezTo>
                    <a:pt x="251071" y="363"/>
                    <a:pt x="236756" y="1"/>
                    <a:pt x="223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9" name="Google Shape;519;p14"/>
            <p:cNvGrpSpPr/>
            <p:nvPr/>
          </p:nvGrpSpPr>
          <p:grpSpPr>
            <a:xfrm>
              <a:off x="8788430" y="4679462"/>
              <a:ext cx="30677" cy="51879"/>
              <a:chOff x="5822805" y="3872050"/>
              <a:chExt cx="30677" cy="51879"/>
            </a:xfrm>
          </p:grpSpPr>
          <p:sp>
            <p:nvSpPr>
              <p:cNvPr id="520" name="Google Shape;520;p14"/>
              <p:cNvSpPr/>
              <p:nvPr/>
            </p:nvSpPr>
            <p:spPr>
              <a:xfrm>
                <a:off x="5822805" y="3878644"/>
                <a:ext cx="3949" cy="38690"/>
              </a:xfrm>
              <a:custGeom>
                <a:avLst/>
                <a:gdLst/>
                <a:ahLst/>
                <a:cxnLst/>
                <a:rect l="l" t="t" r="r" b="b"/>
                <a:pathLst>
                  <a:path w="108" h="839" fill="none" extrusionOk="0">
                    <a:moveTo>
                      <a:pt x="0" y="0"/>
                    </a:moveTo>
                    <a:cubicBezTo>
                      <a:pt x="0" y="286"/>
                      <a:pt x="36" y="553"/>
                      <a:pt x="107" y="839"/>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4"/>
              <p:cNvSpPr/>
              <p:nvPr/>
            </p:nvSpPr>
            <p:spPr>
              <a:xfrm>
                <a:off x="5853445" y="3872050"/>
                <a:ext cx="37" cy="51879"/>
              </a:xfrm>
              <a:custGeom>
                <a:avLst/>
                <a:gdLst/>
                <a:ahLst/>
                <a:cxnLst/>
                <a:rect l="l" t="t" r="r" b="b"/>
                <a:pathLst>
                  <a:path w="1" h="1125" fill="none" extrusionOk="0">
                    <a:moveTo>
                      <a:pt x="1" y="0"/>
                    </a:moveTo>
                    <a:lnTo>
                      <a:pt x="1" y="1125"/>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2" name="Google Shape;522;p14"/>
            <p:cNvGrpSpPr/>
            <p:nvPr/>
          </p:nvGrpSpPr>
          <p:grpSpPr>
            <a:xfrm>
              <a:off x="849813" y="5091289"/>
              <a:ext cx="82889" cy="62578"/>
              <a:chOff x="4915963" y="3914014"/>
              <a:chExt cx="82889" cy="62578"/>
            </a:xfrm>
          </p:grpSpPr>
          <p:sp>
            <p:nvSpPr>
              <p:cNvPr id="523" name="Google Shape;523;p14"/>
              <p:cNvSpPr/>
              <p:nvPr/>
            </p:nvSpPr>
            <p:spPr>
              <a:xfrm>
                <a:off x="4955123" y="3914014"/>
                <a:ext cx="37" cy="55984"/>
              </a:xfrm>
              <a:custGeom>
                <a:avLst/>
                <a:gdLst/>
                <a:ahLst/>
                <a:cxnLst/>
                <a:rect l="l" t="t" r="r" b="b"/>
                <a:pathLst>
                  <a:path w="1" h="1214" fill="none" extrusionOk="0">
                    <a:moveTo>
                      <a:pt x="0" y="0"/>
                    </a:moveTo>
                    <a:lnTo>
                      <a:pt x="0" y="1214"/>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4"/>
              <p:cNvSpPr/>
              <p:nvPr/>
            </p:nvSpPr>
            <p:spPr>
              <a:xfrm>
                <a:off x="4990991" y="3927987"/>
                <a:ext cx="7861" cy="42011"/>
              </a:xfrm>
              <a:custGeom>
                <a:avLst/>
                <a:gdLst/>
                <a:ahLst/>
                <a:cxnLst/>
                <a:rect l="l" t="t" r="r" b="b"/>
                <a:pathLst>
                  <a:path w="215" h="911" fill="none" extrusionOk="0">
                    <a:moveTo>
                      <a:pt x="215" y="1"/>
                    </a:moveTo>
                    <a:cubicBezTo>
                      <a:pt x="143" y="304"/>
                      <a:pt x="72" y="607"/>
                      <a:pt x="1" y="911"/>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4"/>
              <p:cNvSpPr/>
              <p:nvPr/>
            </p:nvSpPr>
            <p:spPr>
              <a:xfrm>
                <a:off x="4915963" y="3942006"/>
                <a:ext cx="7861" cy="34586"/>
              </a:xfrm>
              <a:custGeom>
                <a:avLst/>
                <a:gdLst/>
                <a:ahLst/>
                <a:cxnLst/>
                <a:rect l="l" t="t" r="r" b="b"/>
                <a:pathLst>
                  <a:path w="215" h="750" fill="none" extrusionOk="0">
                    <a:moveTo>
                      <a:pt x="1" y="0"/>
                    </a:moveTo>
                    <a:cubicBezTo>
                      <a:pt x="72" y="250"/>
                      <a:pt x="143" y="500"/>
                      <a:pt x="215" y="749"/>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6" name="Google Shape;526;p14"/>
            <p:cNvGrpSpPr/>
            <p:nvPr/>
          </p:nvGrpSpPr>
          <p:grpSpPr>
            <a:xfrm>
              <a:off x="7241088" y="4731346"/>
              <a:ext cx="80951" cy="62578"/>
              <a:chOff x="4981850" y="4484221"/>
              <a:chExt cx="80951" cy="62578"/>
            </a:xfrm>
          </p:grpSpPr>
          <p:sp>
            <p:nvSpPr>
              <p:cNvPr id="527" name="Google Shape;527;p14"/>
              <p:cNvSpPr/>
              <p:nvPr/>
            </p:nvSpPr>
            <p:spPr>
              <a:xfrm>
                <a:off x="5024264" y="4484221"/>
                <a:ext cx="37" cy="59304"/>
              </a:xfrm>
              <a:custGeom>
                <a:avLst/>
                <a:gdLst/>
                <a:ahLst/>
                <a:cxnLst/>
                <a:rect l="l" t="t" r="r" b="b"/>
                <a:pathLst>
                  <a:path w="1" h="1286" fill="none" extrusionOk="0">
                    <a:moveTo>
                      <a:pt x="1" y="0"/>
                    </a:moveTo>
                    <a:lnTo>
                      <a:pt x="1" y="1285"/>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4"/>
              <p:cNvSpPr/>
              <p:nvPr/>
            </p:nvSpPr>
            <p:spPr>
              <a:xfrm>
                <a:off x="5054282" y="4501514"/>
                <a:ext cx="8519" cy="45285"/>
              </a:xfrm>
              <a:custGeom>
                <a:avLst/>
                <a:gdLst/>
                <a:ahLst/>
                <a:cxnLst/>
                <a:rect l="l" t="t" r="r" b="b"/>
                <a:pathLst>
                  <a:path w="233" h="982" fill="none" extrusionOk="0">
                    <a:moveTo>
                      <a:pt x="0" y="981"/>
                    </a:moveTo>
                    <a:cubicBezTo>
                      <a:pt x="72" y="642"/>
                      <a:pt x="161" y="321"/>
                      <a:pt x="232" y="0"/>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4"/>
              <p:cNvSpPr/>
              <p:nvPr/>
            </p:nvSpPr>
            <p:spPr>
              <a:xfrm>
                <a:off x="4981850" y="4498193"/>
                <a:ext cx="7861" cy="45331"/>
              </a:xfrm>
              <a:custGeom>
                <a:avLst/>
                <a:gdLst/>
                <a:ahLst/>
                <a:cxnLst/>
                <a:rect l="l" t="t" r="r" b="b"/>
                <a:pathLst>
                  <a:path w="215" h="983" fill="none" extrusionOk="0">
                    <a:moveTo>
                      <a:pt x="1" y="1"/>
                    </a:moveTo>
                    <a:cubicBezTo>
                      <a:pt x="72" y="322"/>
                      <a:pt x="144" y="661"/>
                      <a:pt x="215" y="982"/>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14"/>
            <p:cNvGrpSpPr/>
            <p:nvPr/>
          </p:nvGrpSpPr>
          <p:grpSpPr>
            <a:xfrm>
              <a:off x="8205971" y="4862013"/>
              <a:ext cx="80256" cy="63408"/>
              <a:chOff x="5437246" y="4899713"/>
              <a:chExt cx="80256" cy="63408"/>
            </a:xfrm>
          </p:grpSpPr>
          <p:sp>
            <p:nvSpPr>
              <p:cNvPr id="531" name="Google Shape;531;p14"/>
              <p:cNvSpPr/>
              <p:nvPr/>
            </p:nvSpPr>
            <p:spPr>
              <a:xfrm>
                <a:off x="5478964" y="4899713"/>
                <a:ext cx="37" cy="60134"/>
              </a:xfrm>
              <a:custGeom>
                <a:avLst/>
                <a:gdLst/>
                <a:ahLst/>
                <a:cxnLst/>
                <a:rect l="l" t="t" r="r" b="b"/>
                <a:pathLst>
                  <a:path w="1" h="1304" fill="none" extrusionOk="0">
                    <a:moveTo>
                      <a:pt x="1" y="1"/>
                    </a:moveTo>
                    <a:lnTo>
                      <a:pt x="1" y="1303"/>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4"/>
              <p:cNvSpPr/>
              <p:nvPr/>
            </p:nvSpPr>
            <p:spPr>
              <a:xfrm>
                <a:off x="5508983" y="4917836"/>
                <a:ext cx="8519" cy="45285"/>
              </a:xfrm>
              <a:custGeom>
                <a:avLst/>
                <a:gdLst/>
                <a:ahLst/>
                <a:cxnLst/>
                <a:rect l="l" t="t" r="r" b="b"/>
                <a:pathLst>
                  <a:path w="233" h="982" fill="none" extrusionOk="0">
                    <a:moveTo>
                      <a:pt x="1" y="982"/>
                    </a:moveTo>
                    <a:lnTo>
                      <a:pt x="233" y="0"/>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4"/>
              <p:cNvSpPr/>
              <p:nvPr/>
            </p:nvSpPr>
            <p:spPr>
              <a:xfrm>
                <a:off x="5437246" y="4914562"/>
                <a:ext cx="7861" cy="45285"/>
              </a:xfrm>
              <a:custGeom>
                <a:avLst/>
                <a:gdLst/>
                <a:ahLst/>
                <a:cxnLst/>
                <a:rect l="l" t="t" r="r" b="b"/>
                <a:pathLst>
                  <a:path w="215" h="982" fill="none" extrusionOk="0">
                    <a:moveTo>
                      <a:pt x="0" y="0"/>
                    </a:moveTo>
                    <a:lnTo>
                      <a:pt x="214" y="981"/>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 name="Google Shape;534;p14"/>
            <p:cNvGrpSpPr/>
            <p:nvPr/>
          </p:nvGrpSpPr>
          <p:grpSpPr>
            <a:xfrm>
              <a:off x="2897612" y="5021929"/>
              <a:ext cx="34625" cy="88909"/>
              <a:chOff x="997737" y="4927704"/>
              <a:chExt cx="34625" cy="88909"/>
            </a:xfrm>
          </p:grpSpPr>
          <p:sp>
            <p:nvSpPr>
              <p:cNvPr id="535" name="Google Shape;535;p14"/>
              <p:cNvSpPr/>
              <p:nvPr/>
            </p:nvSpPr>
            <p:spPr>
              <a:xfrm>
                <a:off x="997737" y="4969669"/>
                <a:ext cx="4607" cy="46945"/>
              </a:xfrm>
              <a:custGeom>
                <a:avLst/>
                <a:gdLst/>
                <a:ahLst/>
                <a:cxnLst/>
                <a:rect l="l" t="t" r="r" b="b"/>
                <a:pathLst>
                  <a:path w="126" h="1018" fill="none" extrusionOk="0">
                    <a:moveTo>
                      <a:pt x="1" y="1"/>
                    </a:moveTo>
                    <a:cubicBezTo>
                      <a:pt x="54" y="340"/>
                      <a:pt x="90" y="679"/>
                      <a:pt x="126" y="1018"/>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4"/>
              <p:cNvSpPr/>
              <p:nvPr/>
            </p:nvSpPr>
            <p:spPr>
              <a:xfrm>
                <a:off x="1027097" y="4927704"/>
                <a:ext cx="5265" cy="79871"/>
              </a:xfrm>
              <a:custGeom>
                <a:avLst/>
                <a:gdLst/>
                <a:ahLst/>
                <a:cxnLst/>
                <a:rect l="l" t="t" r="r" b="b"/>
                <a:pathLst>
                  <a:path w="144" h="1732" fill="none" extrusionOk="0">
                    <a:moveTo>
                      <a:pt x="1" y="1"/>
                    </a:moveTo>
                    <a:cubicBezTo>
                      <a:pt x="54" y="572"/>
                      <a:pt x="90" y="1160"/>
                      <a:pt x="143" y="1731"/>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 name="Google Shape;537;p14"/>
            <p:cNvGrpSpPr/>
            <p:nvPr/>
          </p:nvGrpSpPr>
          <p:grpSpPr>
            <a:xfrm>
              <a:off x="6117604" y="4827446"/>
              <a:ext cx="110933" cy="132553"/>
              <a:chOff x="4148103" y="5123543"/>
              <a:chExt cx="269125" cy="321576"/>
            </a:xfrm>
          </p:grpSpPr>
          <p:sp>
            <p:nvSpPr>
              <p:cNvPr id="538" name="Google Shape;538;p14"/>
              <p:cNvSpPr/>
              <p:nvPr/>
            </p:nvSpPr>
            <p:spPr>
              <a:xfrm>
                <a:off x="4148103" y="5293170"/>
                <a:ext cx="42716" cy="134101"/>
              </a:xfrm>
              <a:custGeom>
                <a:avLst/>
                <a:gdLst/>
                <a:ahLst/>
                <a:cxnLst/>
                <a:rect l="l" t="t" r="r" b="b"/>
                <a:pathLst>
                  <a:path w="323" h="804" fill="none" extrusionOk="0">
                    <a:moveTo>
                      <a:pt x="1" y="0"/>
                    </a:moveTo>
                    <a:cubicBezTo>
                      <a:pt x="108" y="268"/>
                      <a:pt x="215" y="535"/>
                      <a:pt x="322" y="803"/>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4"/>
              <p:cNvSpPr/>
              <p:nvPr/>
            </p:nvSpPr>
            <p:spPr>
              <a:xfrm>
                <a:off x="4294502" y="5123543"/>
                <a:ext cx="132" cy="288718"/>
              </a:xfrm>
              <a:custGeom>
                <a:avLst/>
                <a:gdLst/>
                <a:ahLst/>
                <a:cxnLst/>
                <a:rect l="l" t="t" r="r" b="b"/>
                <a:pathLst>
                  <a:path w="1" h="1731" fill="none" extrusionOk="0">
                    <a:moveTo>
                      <a:pt x="0" y="1731"/>
                    </a:moveTo>
                    <a:lnTo>
                      <a:pt x="0" y="0"/>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4"/>
              <p:cNvSpPr/>
              <p:nvPr/>
            </p:nvSpPr>
            <p:spPr>
              <a:xfrm>
                <a:off x="4400697" y="5260312"/>
                <a:ext cx="16531" cy="184806"/>
              </a:xfrm>
              <a:custGeom>
                <a:avLst/>
                <a:gdLst/>
                <a:ahLst/>
                <a:cxnLst/>
                <a:rect l="l" t="t" r="r" b="b"/>
                <a:pathLst>
                  <a:path w="125" h="1108" fill="none" extrusionOk="0">
                    <a:moveTo>
                      <a:pt x="0" y="1107"/>
                    </a:moveTo>
                    <a:cubicBezTo>
                      <a:pt x="36" y="732"/>
                      <a:pt x="89" y="376"/>
                      <a:pt x="125" y="1"/>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1" name="Google Shape;541;p14"/>
            <p:cNvGrpSpPr/>
            <p:nvPr/>
          </p:nvGrpSpPr>
          <p:grpSpPr>
            <a:xfrm>
              <a:off x="1717707" y="5091292"/>
              <a:ext cx="41792" cy="93844"/>
              <a:chOff x="4891832" y="3454067"/>
              <a:chExt cx="41792" cy="93844"/>
            </a:xfrm>
          </p:grpSpPr>
          <p:sp>
            <p:nvSpPr>
              <p:cNvPr id="542" name="Google Shape;542;p14"/>
              <p:cNvSpPr/>
              <p:nvPr/>
            </p:nvSpPr>
            <p:spPr>
              <a:xfrm>
                <a:off x="4891832" y="3491928"/>
                <a:ext cx="9835" cy="55984"/>
              </a:xfrm>
              <a:custGeom>
                <a:avLst/>
                <a:gdLst/>
                <a:ahLst/>
                <a:cxnLst/>
                <a:rect l="l" t="t" r="r" b="b"/>
                <a:pathLst>
                  <a:path w="269" h="1214" fill="none" extrusionOk="0">
                    <a:moveTo>
                      <a:pt x="1" y="0"/>
                    </a:moveTo>
                    <a:cubicBezTo>
                      <a:pt x="90" y="393"/>
                      <a:pt x="179" y="803"/>
                      <a:pt x="268" y="1213"/>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4"/>
              <p:cNvSpPr/>
              <p:nvPr/>
            </p:nvSpPr>
            <p:spPr>
              <a:xfrm>
                <a:off x="4930333" y="3454067"/>
                <a:ext cx="3291" cy="84805"/>
              </a:xfrm>
              <a:custGeom>
                <a:avLst/>
                <a:gdLst/>
                <a:ahLst/>
                <a:cxnLst/>
                <a:rect l="l" t="t" r="r" b="b"/>
                <a:pathLst>
                  <a:path w="90" h="1839" fill="none" extrusionOk="0">
                    <a:moveTo>
                      <a:pt x="54" y="0"/>
                    </a:moveTo>
                    <a:cubicBezTo>
                      <a:pt x="0" y="625"/>
                      <a:pt x="18" y="1232"/>
                      <a:pt x="89" y="1838"/>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4" name="Google Shape;544;p14"/>
            <p:cNvGrpSpPr/>
            <p:nvPr/>
          </p:nvGrpSpPr>
          <p:grpSpPr>
            <a:xfrm>
              <a:off x="5642468" y="5014917"/>
              <a:ext cx="81573" cy="102928"/>
              <a:chOff x="2802243" y="4633955"/>
              <a:chExt cx="81573" cy="102928"/>
            </a:xfrm>
          </p:grpSpPr>
          <p:sp>
            <p:nvSpPr>
              <p:cNvPr id="545" name="Google Shape;545;p14"/>
              <p:cNvSpPr/>
              <p:nvPr/>
            </p:nvSpPr>
            <p:spPr>
              <a:xfrm>
                <a:off x="2802243" y="4680853"/>
                <a:ext cx="37" cy="51049"/>
              </a:xfrm>
              <a:custGeom>
                <a:avLst/>
                <a:gdLst/>
                <a:ahLst/>
                <a:cxnLst/>
                <a:rect l="l" t="t" r="r" b="b"/>
                <a:pathLst>
                  <a:path w="1" h="1107" fill="none" extrusionOk="0">
                    <a:moveTo>
                      <a:pt x="1" y="1107"/>
                    </a:moveTo>
                    <a:lnTo>
                      <a:pt x="1" y="1"/>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4"/>
              <p:cNvSpPr/>
              <p:nvPr/>
            </p:nvSpPr>
            <p:spPr>
              <a:xfrm>
                <a:off x="2839427" y="4633955"/>
                <a:ext cx="37" cy="93844"/>
              </a:xfrm>
              <a:custGeom>
                <a:avLst/>
                <a:gdLst/>
                <a:ahLst/>
                <a:cxnLst/>
                <a:rect l="l" t="t" r="r" b="b"/>
                <a:pathLst>
                  <a:path w="1" h="2035" fill="none" extrusionOk="0">
                    <a:moveTo>
                      <a:pt x="1" y="2035"/>
                    </a:moveTo>
                    <a:lnTo>
                      <a:pt x="1" y="1"/>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4"/>
              <p:cNvSpPr/>
              <p:nvPr/>
            </p:nvSpPr>
            <p:spPr>
              <a:xfrm>
                <a:off x="2883779" y="4694872"/>
                <a:ext cx="37" cy="42011"/>
              </a:xfrm>
              <a:custGeom>
                <a:avLst/>
                <a:gdLst/>
                <a:ahLst/>
                <a:cxnLst/>
                <a:rect l="l" t="t" r="r" b="b"/>
                <a:pathLst>
                  <a:path w="1" h="911" fill="none" extrusionOk="0">
                    <a:moveTo>
                      <a:pt x="1" y="910"/>
                    </a:moveTo>
                    <a:lnTo>
                      <a:pt x="1" y="0"/>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8" name="Google Shape;548;p14"/>
            <p:cNvGrpSpPr/>
            <p:nvPr/>
          </p:nvGrpSpPr>
          <p:grpSpPr>
            <a:xfrm>
              <a:off x="4778549" y="5016991"/>
              <a:ext cx="88739" cy="98778"/>
              <a:chOff x="2483887" y="5072504"/>
              <a:chExt cx="88739" cy="98778"/>
            </a:xfrm>
          </p:grpSpPr>
          <p:sp>
            <p:nvSpPr>
              <p:cNvPr id="549" name="Google Shape;549;p14"/>
              <p:cNvSpPr/>
              <p:nvPr/>
            </p:nvSpPr>
            <p:spPr>
              <a:xfrm>
                <a:off x="2483887" y="5119403"/>
                <a:ext cx="37" cy="51095"/>
              </a:xfrm>
              <a:custGeom>
                <a:avLst/>
                <a:gdLst/>
                <a:ahLst/>
                <a:cxnLst/>
                <a:rect l="l" t="t" r="r" b="b"/>
                <a:pathLst>
                  <a:path w="1" h="1108" fill="none" extrusionOk="0">
                    <a:moveTo>
                      <a:pt x="0" y="1"/>
                    </a:moveTo>
                    <a:lnTo>
                      <a:pt x="0" y="1107"/>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4"/>
              <p:cNvSpPr/>
              <p:nvPr/>
            </p:nvSpPr>
            <p:spPr>
              <a:xfrm>
                <a:off x="2524984" y="5072504"/>
                <a:ext cx="37" cy="98778"/>
              </a:xfrm>
              <a:custGeom>
                <a:avLst/>
                <a:gdLst/>
                <a:ahLst/>
                <a:cxnLst/>
                <a:rect l="l" t="t" r="r" b="b"/>
                <a:pathLst>
                  <a:path w="1" h="2142" fill="none" extrusionOk="0">
                    <a:moveTo>
                      <a:pt x="0" y="1"/>
                    </a:moveTo>
                    <a:lnTo>
                      <a:pt x="0" y="2142"/>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4"/>
              <p:cNvSpPr/>
              <p:nvPr/>
            </p:nvSpPr>
            <p:spPr>
              <a:xfrm>
                <a:off x="2572589" y="5119403"/>
                <a:ext cx="37" cy="42841"/>
              </a:xfrm>
              <a:custGeom>
                <a:avLst/>
                <a:gdLst/>
                <a:ahLst/>
                <a:cxnLst/>
                <a:rect l="l" t="t" r="r" b="b"/>
                <a:pathLst>
                  <a:path w="1" h="929" fill="none" extrusionOk="0">
                    <a:moveTo>
                      <a:pt x="1" y="1"/>
                    </a:moveTo>
                    <a:lnTo>
                      <a:pt x="1" y="929"/>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2" name="Google Shape;552;p14"/>
            <p:cNvGrpSpPr/>
            <p:nvPr/>
          </p:nvGrpSpPr>
          <p:grpSpPr>
            <a:xfrm>
              <a:off x="3799920" y="4971502"/>
              <a:ext cx="110933" cy="88079"/>
              <a:chOff x="1400920" y="4965564"/>
              <a:chExt cx="110933" cy="88079"/>
            </a:xfrm>
          </p:grpSpPr>
          <p:sp>
            <p:nvSpPr>
              <p:cNvPr id="553" name="Google Shape;553;p14"/>
              <p:cNvSpPr/>
              <p:nvPr/>
            </p:nvSpPr>
            <p:spPr>
              <a:xfrm>
                <a:off x="1400920" y="4988576"/>
                <a:ext cx="37" cy="56030"/>
              </a:xfrm>
              <a:custGeom>
                <a:avLst/>
                <a:gdLst/>
                <a:ahLst/>
                <a:cxnLst/>
                <a:rect l="l" t="t" r="r" b="b"/>
                <a:pathLst>
                  <a:path w="1" h="1215" fill="none" extrusionOk="0">
                    <a:moveTo>
                      <a:pt x="1" y="1214"/>
                    </a:moveTo>
                    <a:lnTo>
                      <a:pt x="1" y="1"/>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4"/>
              <p:cNvSpPr/>
              <p:nvPr/>
            </p:nvSpPr>
            <p:spPr>
              <a:xfrm>
                <a:off x="1445271" y="4965564"/>
                <a:ext cx="37" cy="74107"/>
              </a:xfrm>
              <a:custGeom>
                <a:avLst/>
                <a:gdLst/>
                <a:ahLst/>
                <a:cxnLst/>
                <a:rect l="l" t="t" r="r" b="b"/>
                <a:pathLst>
                  <a:path w="1" h="1607" fill="none" extrusionOk="0">
                    <a:moveTo>
                      <a:pt x="1" y="1606"/>
                    </a:moveTo>
                    <a:lnTo>
                      <a:pt x="1" y="0"/>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4"/>
              <p:cNvSpPr/>
              <p:nvPr/>
            </p:nvSpPr>
            <p:spPr>
              <a:xfrm>
                <a:off x="1511816" y="5002594"/>
                <a:ext cx="37" cy="51049"/>
              </a:xfrm>
              <a:custGeom>
                <a:avLst/>
                <a:gdLst/>
                <a:ahLst/>
                <a:cxnLst/>
                <a:rect l="l" t="t" r="r" b="b"/>
                <a:pathLst>
                  <a:path w="1" h="1107" fill="none" extrusionOk="0">
                    <a:moveTo>
                      <a:pt x="1" y="1106"/>
                    </a:moveTo>
                    <a:lnTo>
                      <a:pt x="1" y="0"/>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950310858"/>
      </p:ext>
    </p:extLst>
  </p:cSld>
  <p:clrMapOvr>
    <a:masterClrMapping/>
  </p:clrMapOvr>
  <p:transition spd="slow" advClick="0">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56"/>
        <p:cNvGrpSpPr/>
        <p:nvPr/>
      </p:nvGrpSpPr>
      <p:grpSpPr>
        <a:xfrm>
          <a:off x="0" y="0"/>
          <a:ext cx="0" cy="0"/>
          <a:chOff x="0" y="0"/>
          <a:chExt cx="0" cy="0"/>
        </a:xfrm>
      </p:grpSpPr>
      <p:sp>
        <p:nvSpPr>
          <p:cNvPr id="557" name="Google Shape;557;p15"/>
          <p:cNvSpPr txBox="1">
            <a:spLocks noGrp="1"/>
          </p:cNvSpPr>
          <p:nvPr>
            <p:ph type="title"/>
          </p:nvPr>
        </p:nvSpPr>
        <p:spPr>
          <a:xfrm>
            <a:off x="2878892" y="1413527"/>
            <a:ext cx="6496354" cy="2502179"/>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9998">
                <a:solidFill>
                  <a:srgbClr val="2A4849"/>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58" name="Google Shape;558;p15"/>
          <p:cNvSpPr txBox="1">
            <a:spLocks noGrp="1"/>
          </p:cNvSpPr>
          <p:nvPr>
            <p:ph type="subTitle" idx="1"/>
          </p:nvPr>
        </p:nvSpPr>
        <p:spPr>
          <a:xfrm>
            <a:off x="3305037" y="3915707"/>
            <a:ext cx="5644065" cy="1530354"/>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rgbClr val="2A4849"/>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559" name="Google Shape;559;p15"/>
          <p:cNvGrpSpPr/>
          <p:nvPr/>
        </p:nvGrpSpPr>
        <p:grpSpPr>
          <a:xfrm>
            <a:off x="-72956" y="6134153"/>
            <a:ext cx="12372276" cy="725315"/>
            <a:chOff x="-54725" y="4599549"/>
            <a:chExt cx="9280415" cy="543860"/>
          </a:xfrm>
        </p:grpSpPr>
        <p:sp>
          <p:nvSpPr>
            <p:cNvPr id="560" name="Google Shape;560;p15"/>
            <p:cNvSpPr/>
            <p:nvPr/>
          </p:nvSpPr>
          <p:spPr>
            <a:xfrm>
              <a:off x="-54725" y="4599549"/>
              <a:ext cx="9280415" cy="543860"/>
            </a:xfrm>
            <a:custGeom>
              <a:avLst/>
              <a:gdLst/>
              <a:ahLst/>
              <a:cxnLst/>
              <a:rect l="l" t="t" r="r" b="b"/>
              <a:pathLst>
                <a:path w="323952" h="57704" extrusionOk="0">
                  <a:moveTo>
                    <a:pt x="714" y="1"/>
                  </a:moveTo>
                  <a:lnTo>
                    <a:pt x="714" y="1"/>
                  </a:lnTo>
                  <a:cubicBezTo>
                    <a:pt x="0" y="9208"/>
                    <a:pt x="1374" y="54064"/>
                    <a:pt x="857" y="57704"/>
                  </a:cubicBezTo>
                  <a:lnTo>
                    <a:pt x="322221" y="57704"/>
                  </a:lnTo>
                  <a:cubicBezTo>
                    <a:pt x="322506" y="56205"/>
                    <a:pt x="322809" y="35900"/>
                    <a:pt x="323095" y="34401"/>
                  </a:cubicBezTo>
                  <a:cubicBezTo>
                    <a:pt x="323951" y="29959"/>
                    <a:pt x="322881" y="24749"/>
                    <a:pt x="322167" y="20270"/>
                  </a:cubicBezTo>
                  <a:cubicBezTo>
                    <a:pt x="304271" y="18950"/>
                    <a:pt x="286642" y="14792"/>
                    <a:pt x="268978" y="12134"/>
                  </a:cubicBezTo>
                  <a:cubicBezTo>
                    <a:pt x="251064" y="9422"/>
                    <a:pt x="235291" y="4123"/>
                    <a:pt x="217163" y="3248"/>
                  </a:cubicBezTo>
                  <a:cubicBezTo>
                    <a:pt x="216344" y="3209"/>
                    <a:pt x="215522" y="3190"/>
                    <a:pt x="214698" y="3190"/>
                  </a:cubicBezTo>
                  <a:cubicBezTo>
                    <a:pt x="198075" y="3190"/>
                    <a:pt x="180508" y="10899"/>
                    <a:pt x="164188" y="12259"/>
                  </a:cubicBezTo>
                  <a:cubicBezTo>
                    <a:pt x="162986" y="12360"/>
                    <a:pt x="161790" y="12406"/>
                    <a:pt x="160600" y="12406"/>
                  </a:cubicBezTo>
                  <a:cubicBezTo>
                    <a:pt x="148513" y="12406"/>
                    <a:pt x="137032" y="7571"/>
                    <a:pt x="125256" y="5264"/>
                  </a:cubicBezTo>
                  <a:cubicBezTo>
                    <a:pt x="117148" y="3664"/>
                    <a:pt x="110904" y="2870"/>
                    <a:pt x="104287" y="2870"/>
                  </a:cubicBezTo>
                  <a:cubicBezTo>
                    <a:pt x="99764" y="2870"/>
                    <a:pt x="95067" y="3241"/>
                    <a:pt x="89481" y="3980"/>
                  </a:cubicBezTo>
                  <a:cubicBezTo>
                    <a:pt x="78099" y="5492"/>
                    <a:pt x="61843" y="12148"/>
                    <a:pt x="49959" y="12148"/>
                  </a:cubicBezTo>
                  <a:cubicBezTo>
                    <a:pt x="49641" y="12148"/>
                    <a:pt x="49326" y="12144"/>
                    <a:pt x="49014" y="12134"/>
                  </a:cubicBezTo>
                  <a:cubicBezTo>
                    <a:pt x="32563" y="11581"/>
                    <a:pt x="16790" y="2856"/>
                    <a:pt x="714" y="1"/>
                  </a:cubicBezTo>
                  <a:close/>
                </a:path>
              </a:pathLst>
            </a:custGeom>
            <a:solidFill>
              <a:srgbClr val="8BB1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5"/>
            <p:cNvSpPr/>
            <p:nvPr/>
          </p:nvSpPr>
          <p:spPr>
            <a:xfrm>
              <a:off x="254850" y="4785902"/>
              <a:ext cx="1737675" cy="65700"/>
            </a:xfrm>
            <a:custGeom>
              <a:avLst/>
              <a:gdLst/>
              <a:ahLst/>
              <a:cxnLst/>
              <a:rect l="l" t="t" r="r" b="b"/>
              <a:pathLst>
                <a:path w="69507" h="2628" extrusionOk="0">
                  <a:moveTo>
                    <a:pt x="0" y="866"/>
                  </a:moveTo>
                  <a:cubicBezTo>
                    <a:pt x="10259" y="4283"/>
                    <a:pt x="21698" y="1665"/>
                    <a:pt x="32437" y="403"/>
                  </a:cubicBezTo>
                  <a:cubicBezTo>
                    <a:pt x="44710" y="-1040"/>
                    <a:pt x="57273" y="2612"/>
                    <a:pt x="69507" y="866"/>
                  </a:cubicBezTo>
                </a:path>
              </a:pathLst>
            </a:custGeom>
            <a:noFill/>
            <a:ln w="9525" cap="flat" cmpd="sng">
              <a:solidFill>
                <a:schemeClr val="dk2"/>
              </a:solidFill>
              <a:prstDash val="solid"/>
              <a:round/>
              <a:headEnd type="none" w="med" len="med"/>
              <a:tailEnd type="none" w="med" len="med"/>
            </a:ln>
          </p:spPr>
        </p:sp>
        <p:sp>
          <p:nvSpPr>
            <p:cNvPr id="562" name="Google Shape;562;p15"/>
            <p:cNvSpPr/>
            <p:nvPr/>
          </p:nvSpPr>
          <p:spPr>
            <a:xfrm>
              <a:off x="2143125" y="4965932"/>
              <a:ext cx="1529150" cy="96475"/>
            </a:xfrm>
            <a:custGeom>
              <a:avLst/>
              <a:gdLst/>
              <a:ahLst/>
              <a:cxnLst/>
              <a:rect l="l" t="t" r="r" b="b"/>
              <a:pathLst>
                <a:path w="61166" h="3859" extrusionOk="0">
                  <a:moveTo>
                    <a:pt x="0" y="616"/>
                  </a:moveTo>
                  <a:cubicBezTo>
                    <a:pt x="6562" y="-1259"/>
                    <a:pt x="13580" y="2015"/>
                    <a:pt x="20389" y="2469"/>
                  </a:cubicBezTo>
                  <a:cubicBezTo>
                    <a:pt x="33959" y="3374"/>
                    <a:pt x="47566" y="3859"/>
                    <a:pt x="61166" y="3859"/>
                  </a:cubicBezTo>
                </a:path>
              </a:pathLst>
            </a:custGeom>
            <a:noFill/>
            <a:ln w="9525" cap="flat" cmpd="sng">
              <a:solidFill>
                <a:schemeClr val="dk2"/>
              </a:solidFill>
              <a:prstDash val="solid"/>
              <a:round/>
              <a:headEnd type="none" w="med" len="med"/>
              <a:tailEnd type="none" w="med" len="med"/>
            </a:ln>
          </p:spPr>
        </p:sp>
        <p:sp>
          <p:nvSpPr>
            <p:cNvPr id="563" name="Google Shape;563;p15"/>
            <p:cNvSpPr/>
            <p:nvPr/>
          </p:nvSpPr>
          <p:spPr>
            <a:xfrm>
              <a:off x="2930875" y="4766482"/>
              <a:ext cx="1088925" cy="110575"/>
            </a:xfrm>
            <a:custGeom>
              <a:avLst/>
              <a:gdLst/>
              <a:ahLst/>
              <a:cxnLst/>
              <a:rect l="l" t="t" r="r" b="b"/>
              <a:pathLst>
                <a:path w="43557" h="4423" extrusionOk="0">
                  <a:moveTo>
                    <a:pt x="0" y="2106"/>
                  </a:moveTo>
                  <a:cubicBezTo>
                    <a:pt x="13364" y="-3622"/>
                    <a:pt x="29017" y="4423"/>
                    <a:pt x="43557" y="4423"/>
                  </a:cubicBezTo>
                </a:path>
              </a:pathLst>
            </a:custGeom>
            <a:noFill/>
            <a:ln w="9525" cap="flat" cmpd="sng">
              <a:solidFill>
                <a:schemeClr val="dk2"/>
              </a:solidFill>
              <a:prstDash val="solid"/>
              <a:round/>
              <a:headEnd type="none" w="med" len="med"/>
              <a:tailEnd type="none" w="med" len="med"/>
            </a:ln>
          </p:spPr>
        </p:sp>
        <p:sp>
          <p:nvSpPr>
            <p:cNvPr id="564" name="Google Shape;564;p15"/>
            <p:cNvSpPr/>
            <p:nvPr/>
          </p:nvSpPr>
          <p:spPr>
            <a:xfrm>
              <a:off x="4367350" y="4998764"/>
              <a:ext cx="440200" cy="17300"/>
            </a:xfrm>
            <a:custGeom>
              <a:avLst/>
              <a:gdLst/>
              <a:ahLst/>
              <a:cxnLst/>
              <a:rect l="l" t="t" r="r" b="b"/>
              <a:pathLst>
                <a:path w="17608" h="692" extrusionOk="0">
                  <a:moveTo>
                    <a:pt x="0" y="692"/>
                  </a:moveTo>
                  <a:cubicBezTo>
                    <a:pt x="5757" y="-461"/>
                    <a:pt x="11737" y="228"/>
                    <a:pt x="17608" y="228"/>
                  </a:cubicBezTo>
                </a:path>
              </a:pathLst>
            </a:custGeom>
            <a:noFill/>
            <a:ln w="9525" cap="flat" cmpd="sng">
              <a:solidFill>
                <a:schemeClr val="dk2"/>
              </a:solidFill>
              <a:prstDash val="solid"/>
              <a:round/>
              <a:headEnd type="none" w="med" len="med"/>
              <a:tailEnd type="none" w="med" len="med"/>
            </a:ln>
          </p:spPr>
        </p:sp>
        <p:sp>
          <p:nvSpPr>
            <p:cNvPr id="565" name="Google Shape;565;p15"/>
            <p:cNvSpPr/>
            <p:nvPr/>
          </p:nvSpPr>
          <p:spPr>
            <a:xfrm>
              <a:off x="4367350" y="4810114"/>
              <a:ext cx="1193200" cy="55350"/>
            </a:xfrm>
            <a:custGeom>
              <a:avLst/>
              <a:gdLst/>
              <a:ahLst/>
              <a:cxnLst/>
              <a:rect l="l" t="t" r="r" b="b"/>
              <a:pathLst>
                <a:path w="47728" h="2214" extrusionOk="0">
                  <a:moveTo>
                    <a:pt x="0" y="2214"/>
                  </a:moveTo>
                  <a:cubicBezTo>
                    <a:pt x="9393" y="-347"/>
                    <a:pt x="19645" y="-621"/>
                    <a:pt x="29192" y="1287"/>
                  </a:cubicBezTo>
                  <a:cubicBezTo>
                    <a:pt x="35258" y="2499"/>
                    <a:pt x="41858" y="260"/>
                    <a:pt x="47728" y="2214"/>
                  </a:cubicBezTo>
                </a:path>
              </a:pathLst>
            </a:custGeom>
            <a:noFill/>
            <a:ln w="9525" cap="flat" cmpd="sng">
              <a:solidFill>
                <a:schemeClr val="dk2"/>
              </a:solidFill>
              <a:prstDash val="solid"/>
              <a:round/>
              <a:headEnd type="none" w="med" len="med"/>
              <a:tailEnd type="none" w="med" len="med"/>
            </a:ln>
          </p:spPr>
        </p:sp>
        <p:sp>
          <p:nvSpPr>
            <p:cNvPr id="566" name="Google Shape;566;p15"/>
            <p:cNvSpPr/>
            <p:nvPr/>
          </p:nvSpPr>
          <p:spPr>
            <a:xfrm>
              <a:off x="5340425" y="4992900"/>
              <a:ext cx="1204800" cy="34750"/>
            </a:xfrm>
            <a:custGeom>
              <a:avLst/>
              <a:gdLst/>
              <a:ahLst/>
              <a:cxnLst/>
              <a:rect l="l" t="t" r="r" b="b"/>
              <a:pathLst>
                <a:path w="48192" h="1390" extrusionOk="0">
                  <a:moveTo>
                    <a:pt x="0" y="1390"/>
                  </a:moveTo>
                  <a:cubicBezTo>
                    <a:pt x="16071" y="1390"/>
                    <a:pt x="32121" y="0"/>
                    <a:pt x="48192" y="0"/>
                  </a:cubicBezTo>
                </a:path>
              </a:pathLst>
            </a:custGeom>
            <a:noFill/>
            <a:ln w="9525" cap="flat" cmpd="sng">
              <a:solidFill>
                <a:schemeClr val="dk2"/>
              </a:solidFill>
              <a:prstDash val="solid"/>
              <a:round/>
              <a:headEnd type="none" w="med" len="med"/>
              <a:tailEnd type="none" w="med" len="med"/>
            </a:ln>
          </p:spPr>
        </p:sp>
        <p:sp>
          <p:nvSpPr>
            <p:cNvPr id="567" name="Google Shape;567;p15"/>
            <p:cNvSpPr/>
            <p:nvPr/>
          </p:nvSpPr>
          <p:spPr>
            <a:xfrm>
              <a:off x="5769050" y="4819125"/>
              <a:ext cx="1216375" cy="23175"/>
            </a:xfrm>
            <a:custGeom>
              <a:avLst/>
              <a:gdLst/>
              <a:ahLst/>
              <a:cxnLst/>
              <a:rect l="l" t="t" r="r" b="b"/>
              <a:pathLst>
                <a:path w="48655" h="927" extrusionOk="0">
                  <a:moveTo>
                    <a:pt x="0" y="0"/>
                  </a:moveTo>
                  <a:cubicBezTo>
                    <a:pt x="16221" y="0"/>
                    <a:pt x="32434" y="927"/>
                    <a:pt x="48655" y="927"/>
                  </a:cubicBezTo>
                </a:path>
              </a:pathLst>
            </a:custGeom>
            <a:noFill/>
            <a:ln w="9525" cap="flat" cmpd="sng">
              <a:solidFill>
                <a:schemeClr val="dk2"/>
              </a:solidFill>
              <a:prstDash val="solid"/>
              <a:round/>
              <a:headEnd type="none" w="med" len="med"/>
              <a:tailEnd type="none" w="med" len="med"/>
            </a:ln>
          </p:spPr>
        </p:sp>
        <p:sp>
          <p:nvSpPr>
            <p:cNvPr id="568" name="Google Shape;568;p15"/>
            <p:cNvSpPr/>
            <p:nvPr/>
          </p:nvSpPr>
          <p:spPr>
            <a:xfrm>
              <a:off x="1088950" y="4992900"/>
              <a:ext cx="474950" cy="36325"/>
            </a:xfrm>
            <a:custGeom>
              <a:avLst/>
              <a:gdLst/>
              <a:ahLst/>
              <a:cxnLst/>
              <a:rect l="l" t="t" r="r" b="b"/>
              <a:pathLst>
                <a:path w="18998" h="1453" extrusionOk="0">
                  <a:moveTo>
                    <a:pt x="0" y="927"/>
                  </a:moveTo>
                  <a:cubicBezTo>
                    <a:pt x="6321" y="440"/>
                    <a:pt x="13326" y="2833"/>
                    <a:pt x="18998" y="0"/>
                  </a:cubicBezTo>
                </a:path>
              </a:pathLst>
            </a:custGeom>
            <a:noFill/>
            <a:ln w="9525" cap="flat" cmpd="sng">
              <a:solidFill>
                <a:schemeClr val="dk2"/>
              </a:solidFill>
              <a:prstDash val="solid"/>
              <a:round/>
              <a:headEnd type="none" w="med" len="med"/>
              <a:tailEnd type="none" w="med" len="med"/>
            </a:ln>
          </p:spPr>
        </p:sp>
        <p:sp>
          <p:nvSpPr>
            <p:cNvPr id="569" name="Google Shape;569;p15"/>
            <p:cNvSpPr/>
            <p:nvPr/>
          </p:nvSpPr>
          <p:spPr>
            <a:xfrm>
              <a:off x="7101275" y="4921120"/>
              <a:ext cx="1031025" cy="106525"/>
            </a:xfrm>
            <a:custGeom>
              <a:avLst/>
              <a:gdLst/>
              <a:ahLst/>
              <a:cxnLst/>
              <a:rect l="l" t="t" r="r" b="b"/>
              <a:pathLst>
                <a:path w="41241" h="4261" extrusionOk="0">
                  <a:moveTo>
                    <a:pt x="0" y="4261"/>
                  </a:moveTo>
                  <a:cubicBezTo>
                    <a:pt x="9065" y="-274"/>
                    <a:pt x="19984" y="91"/>
                    <a:pt x="30120" y="91"/>
                  </a:cubicBezTo>
                  <a:cubicBezTo>
                    <a:pt x="33840" y="91"/>
                    <a:pt x="37712" y="2193"/>
                    <a:pt x="41241" y="1018"/>
                  </a:cubicBezTo>
                </a:path>
              </a:pathLst>
            </a:custGeom>
            <a:noFill/>
            <a:ln w="9525" cap="flat" cmpd="sng">
              <a:solidFill>
                <a:schemeClr val="dk2"/>
              </a:solidFill>
              <a:prstDash val="solid"/>
              <a:round/>
              <a:headEnd type="none" w="med" len="med"/>
              <a:tailEnd type="none" w="med" len="med"/>
            </a:ln>
          </p:spPr>
        </p:sp>
        <p:sp>
          <p:nvSpPr>
            <p:cNvPr id="570" name="Google Shape;570;p15"/>
            <p:cNvSpPr/>
            <p:nvPr/>
          </p:nvSpPr>
          <p:spPr>
            <a:xfrm>
              <a:off x="8074375" y="4992900"/>
              <a:ext cx="764575" cy="81100"/>
            </a:xfrm>
            <a:custGeom>
              <a:avLst/>
              <a:gdLst/>
              <a:ahLst/>
              <a:cxnLst/>
              <a:rect l="l" t="t" r="r" b="b"/>
              <a:pathLst>
                <a:path w="30583" h="3244" extrusionOk="0">
                  <a:moveTo>
                    <a:pt x="0" y="3244"/>
                  </a:moveTo>
                  <a:cubicBezTo>
                    <a:pt x="8791" y="-2030"/>
                    <a:pt x="21412" y="4581"/>
                    <a:pt x="30583" y="0"/>
                  </a:cubicBezTo>
                </a:path>
              </a:pathLst>
            </a:custGeom>
            <a:noFill/>
            <a:ln w="9525" cap="flat" cmpd="sng">
              <a:solidFill>
                <a:schemeClr val="dk2"/>
              </a:solidFill>
              <a:prstDash val="solid"/>
              <a:round/>
              <a:headEnd type="none" w="med" len="med"/>
              <a:tailEnd type="none" w="med" len="med"/>
            </a:ln>
          </p:spPr>
        </p:sp>
      </p:grpSp>
    </p:spTree>
    <p:extLst>
      <p:ext uri="{BB962C8B-B14F-4D97-AF65-F5344CB8AC3E}">
        <p14:creationId xmlns:p14="http://schemas.microsoft.com/office/powerpoint/2010/main" val="2498861376"/>
      </p:ext>
    </p:extLst>
  </p:cSld>
  <p:clrMapOvr>
    <a:masterClrMapping/>
  </p:clrMapOvr>
  <p:transition spd="slow" advClick="0">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71"/>
        <p:cNvGrpSpPr/>
        <p:nvPr/>
      </p:nvGrpSpPr>
      <p:grpSpPr>
        <a:xfrm>
          <a:off x="0" y="0"/>
          <a:ext cx="0" cy="0"/>
          <a:chOff x="0" y="0"/>
          <a:chExt cx="0" cy="0"/>
        </a:xfrm>
      </p:grpSpPr>
      <p:sp>
        <p:nvSpPr>
          <p:cNvPr id="572" name="Google Shape;572;p16"/>
          <p:cNvSpPr txBox="1">
            <a:spLocks noGrp="1"/>
          </p:cNvSpPr>
          <p:nvPr>
            <p:ph type="title"/>
          </p:nvPr>
        </p:nvSpPr>
        <p:spPr>
          <a:xfrm>
            <a:off x="2319298" y="2641912"/>
            <a:ext cx="8920439" cy="709364"/>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800">
                <a:solidFill>
                  <a:srgbClr val="2A4849"/>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573" name="Google Shape;573;p16"/>
          <p:cNvSpPr txBox="1">
            <a:spLocks noGrp="1"/>
          </p:cNvSpPr>
          <p:nvPr>
            <p:ph type="subTitle" idx="1"/>
          </p:nvPr>
        </p:nvSpPr>
        <p:spPr>
          <a:xfrm>
            <a:off x="2319298" y="719367"/>
            <a:ext cx="8920439" cy="1922445"/>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200">
                <a:solidFill>
                  <a:srgbClr val="426B69"/>
                </a:solidFill>
              </a:defRPr>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grpSp>
        <p:nvGrpSpPr>
          <p:cNvPr id="574" name="Google Shape;574;p16"/>
          <p:cNvGrpSpPr/>
          <p:nvPr/>
        </p:nvGrpSpPr>
        <p:grpSpPr>
          <a:xfrm>
            <a:off x="1" y="3936967"/>
            <a:ext cx="12190410" cy="2922924"/>
            <a:chOff x="0" y="2768725"/>
            <a:chExt cx="9143998" cy="2374780"/>
          </a:xfrm>
        </p:grpSpPr>
        <p:sp>
          <p:nvSpPr>
            <p:cNvPr id="575" name="Google Shape;575;p16"/>
            <p:cNvSpPr/>
            <p:nvPr/>
          </p:nvSpPr>
          <p:spPr>
            <a:xfrm>
              <a:off x="0" y="2768725"/>
              <a:ext cx="9143738" cy="2374768"/>
            </a:xfrm>
            <a:custGeom>
              <a:avLst/>
              <a:gdLst/>
              <a:ahLst/>
              <a:cxnLst/>
              <a:rect l="l" t="t" r="r" b="b"/>
              <a:pathLst>
                <a:path w="266232" h="73284" extrusionOk="0">
                  <a:moveTo>
                    <a:pt x="187894" y="0"/>
                  </a:moveTo>
                  <a:cubicBezTo>
                    <a:pt x="182788" y="0"/>
                    <a:pt x="177639" y="59"/>
                    <a:pt x="172450" y="200"/>
                  </a:cubicBezTo>
                  <a:lnTo>
                    <a:pt x="172414" y="200"/>
                  </a:lnTo>
                  <a:cubicBezTo>
                    <a:pt x="154768" y="664"/>
                    <a:pt x="136711" y="1895"/>
                    <a:pt x="118797" y="3965"/>
                  </a:cubicBezTo>
                  <a:cubicBezTo>
                    <a:pt x="106254" y="5392"/>
                    <a:pt x="93782" y="7230"/>
                    <a:pt x="81560" y="9478"/>
                  </a:cubicBezTo>
                  <a:cubicBezTo>
                    <a:pt x="67107" y="12119"/>
                    <a:pt x="53011" y="15348"/>
                    <a:pt x="39629" y="19167"/>
                  </a:cubicBezTo>
                  <a:cubicBezTo>
                    <a:pt x="28139" y="22432"/>
                    <a:pt x="17166" y="26125"/>
                    <a:pt x="6906" y="30265"/>
                  </a:cubicBezTo>
                  <a:cubicBezTo>
                    <a:pt x="4569" y="31210"/>
                    <a:pt x="2267" y="32174"/>
                    <a:pt x="1" y="33155"/>
                  </a:cubicBezTo>
                  <a:lnTo>
                    <a:pt x="1" y="73283"/>
                  </a:lnTo>
                  <a:lnTo>
                    <a:pt x="266231" y="73283"/>
                  </a:lnTo>
                  <a:lnTo>
                    <a:pt x="266231" y="6159"/>
                  </a:lnTo>
                  <a:cubicBezTo>
                    <a:pt x="265053" y="5945"/>
                    <a:pt x="263858" y="5749"/>
                    <a:pt x="262663" y="5553"/>
                  </a:cubicBezTo>
                  <a:cubicBezTo>
                    <a:pt x="260450" y="5178"/>
                    <a:pt x="258202" y="4821"/>
                    <a:pt x="255918" y="4500"/>
                  </a:cubicBezTo>
                  <a:cubicBezTo>
                    <a:pt x="254954" y="4357"/>
                    <a:pt x="253991" y="4214"/>
                    <a:pt x="253027" y="4090"/>
                  </a:cubicBezTo>
                  <a:cubicBezTo>
                    <a:pt x="250226" y="3697"/>
                    <a:pt x="247407" y="3340"/>
                    <a:pt x="244517" y="3019"/>
                  </a:cubicBezTo>
                  <a:cubicBezTo>
                    <a:pt x="242375" y="2769"/>
                    <a:pt x="240199" y="2537"/>
                    <a:pt x="238004" y="2323"/>
                  </a:cubicBezTo>
                  <a:cubicBezTo>
                    <a:pt x="235256" y="2055"/>
                    <a:pt x="232473" y="1806"/>
                    <a:pt x="229654" y="1592"/>
                  </a:cubicBezTo>
                  <a:cubicBezTo>
                    <a:pt x="227298" y="1395"/>
                    <a:pt x="224907" y="1235"/>
                    <a:pt x="222499" y="1074"/>
                  </a:cubicBezTo>
                  <a:lnTo>
                    <a:pt x="222481" y="1074"/>
                  </a:lnTo>
                  <a:cubicBezTo>
                    <a:pt x="216521" y="682"/>
                    <a:pt x="210437" y="414"/>
                    <a:pt x="204246" y="236"/>
                  </a:cubicBezTo>
                  <a:cubicBezTo>
                    <a:pt x="199553" y="93"/>
                    <a:pt x="194807" y="21"/>
                    <a:pt x="190025" y="4"/>
                  </a:cubicBezTo>
                  <a:lnTo>
                    <a:pt x="190007" y="4"/>
                  </a:lnTo>
                  <a:cubicBezTo>
                    <a:pt x="189304" y="1"/>
                    <a:pt x="188599" y="0"/>
                    <a:pt x="1878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6"/>
            <p:cNvSpPr/>
            <p:nvPr/>
          </p:nvSpPr>
          <p:spPr>
            <a:xfrm>
              <a:off x="8918775" y="2948650"/>
              <a:ext cx="225224" cy="2194855"/>
            </a:xfrm>
            <a:custGeom>
              <a:avLst/>
              <a:gdLst/>
              <a:ahLst/>
              <a:cxnLst/>
              <a:rect l="l" t="t" r="r" b="b"/>
              <a:pathLst>
                <a:path w="8941" h="67732" extrusionOk="0">
                  <a:moveTo>
                    <a:pt x="5372" y="1"/>
                  </a:moveTo>
                  <a:cubicBezTo>
                    <a:pt x="3587" y="22572"/>
                    <a:pt x="1803" y="45160"/>
                    <a:pt x="1" y="67731"/>
                  </a:cubicBezTo>
                  <a:lnTo>
                    <a:pt x="8940" y="67731"/>
                  </a:lnTo>
                  <a:lnTo>
                    <a:pt x="8940" y="607"/>
                  </a:lnTo>
                  <a:cubicBezTo>
                    <a:pt x="7762" y="393"/>
                    <a:pt x="6567" y="197"/>
                    <a:pt x="5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6"/>
            <p:cNvSpPr/>
            <p:nvPr/>
          </p:nvSpPr>
          <p:spPr>
            <a:xfrm>
              <a:off x="6889350" y="2901225"/>
              <a:ext cx="1858292" cy="2242264"/>
            </a:xfrm>
            <a:custGeom>
              <a:avLst/>
              <a:gdLst/>
              <a:ahLst/>
              <a:cxnLst/>
              <a:rect l="l" t="t" r="r" b="b"/>
              <a:pathLst>
                <a:path w="55331" h="69195" extrusionOk="0">
                  <a:moveTo>
                    <a:pt x="52440" y="1"/>
                  </a:moveTo>
                  <a:cubicBezTo>
                    <a:pt x="50103" y="1696"/>
                    <a:pt x="47730" y="4051"/>
                    <a:pt x="45500" y="6370"/>
                  </a:cubicBezTo>
                  <a:cubicBezTo>
                    <a:pt x="27568" y="25105"/>
                    <a:pt x="12223" y="46320"/>
                    <a:pt x="1" y="69194"/>
                  </a:cubicBezTo>
                  <a:lnTo>
                    <a:pt x="34794" y="69194"/>
                  </a:lnTo>
                  <a:cubicBezTo>
                    <a:pt x="40789" y="46017"/>
                    <a:pt x="47641" y="23071"/>
                    <a:pt x="55331" y="411"/>
                  </a:cubicBezTo>
                  <a:lnTo>
                    <a:pt x="524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6"/>
            <p:cNvSpPr/>
            <p:nvPr/>
          </p:nvSpPr>
          <p:spPr>
            <a:xfrm>
              <a:off x="3725371" y="2844002"/>
              <a:ext cx="4672672" cy="2299491"/>
            </a:xfrm>
            <a:custGeom>
              <a:avLst/>
              <a:gdLst/>
              <a:ahLst/>
              <a:cxnLst/>
              <a:rect l="l" t="t" r="r" b="b"/>
              <a:pathLst>
                <a:path w="136051" h="70961" extrusionOk="0">
                  <a:moveTo>
                    <a:pt x="129538" y="0"/>
                  </a:moveTo>
                  <a:cubicBezTo>
                    <a:pt x="105825" y="5906"/>
                    <a:pt x="81720" y="16844"/>
                    <a:pt x="59131" y="30065"/>
                  </a:cubicBezTo>
                  <a:cubicBezTo>
                    <a:pt x="38433" y="42180"/>
                    <a:pt x="18949" y="56222"/>
                    <a:pt x="0" y="70960"/>
                  </a:cubicBezTo>
                  <a:lnTo>
                    <a:pt x="34205" y="70960"/>
                  </a:lnTo>
                  <a:cubicBezTo>
                    <a:pt x="66589" y="45374"/>
                    <a:pt x="100633" y="21875"/>
                    <a:pt x="136051" y="696"/>
                  </a:cubicBezTo>
                  <a:lnTo>
                    <a:pt x="129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16"/>
            <p:cNvSpPr/>
            <p:nvPr/>
          </p:nvSpPr>
          <p:spPr>
            <a:xfrm>
              <a:off x="116433" y="2803528"/>
              <a:ext cx="7771037" cy="2339965"/>
            </a:xfrm>
            <a:custGeom>
              <a:avLst/>
              <a:gdLst/>
              <a:ahLst/>
              <a:cxnLst/>
              <a:rect l="l" t="t" r="r" b="b"/>
              <a:pathLst>
                <a:path w="226264" h="72210" extrusionOk="0">
                  <a:moveTo>
                    <a:pt x="219091" y="0"/>
                  </a:moveTo>
                  <a:cubicBezTo>
                    <a:pt x="142207" y="13953"/>
                    <a:pt x="68410" y="37791"/>
                    <a:pt x="1" y="72209"/>
                  </a:cubicBezTo>
                  <a:lnTo>
                    <a:pt x="48123" y="72209"/>
                  </a:lnTo>
                  <a:cubicBezTo>
                    <a:pt x="103595" y="40039"/>
                    <a:pt x="165010" y="19805"/>
                    <a:pt x="226264" y="518"/>
                  </a:cubicBezTo>
                  <a:lnTo>
                    <a:pt x="2191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16"/>
            <p:cNvSpPr/>
            <p:nvPr/>
          </p:nvSpPr>
          <p:spPr>
            <a:xfrm>
              <a:off x="0" y="2768725"/>
              <a:ext cx="7014829" cy="1817953"/>
            </a:xfrm>
            <a:custGeom>
              <a:avLst/>
              <a:gdLst/>
              <a:ahLst/>
              <a:cxnLst/>
              <a:rect l="l" t="t" r="r" b="b"/>
              <a:pathLst>
                <a:path w="204246" h="56101" extrusionOk="0">
                  <a:moveTo>
                    <a:pt x="187894" y="0"/>
                  </a:moveTo>
                  <a:cubicBezTo>
                    <a:pt x="182788" y="0"/>
                    <a:pt x="177639" y="59"/>
                    <a:pt x="172450" y="200"/>
                  </a:cubicBezTo>
                  <a:lnTo>
                    <a:pt x="172414" y="200"/>
                  </a:lnTo>
                  <a:cubicBezTo>
                    <a:pt x="131002" y="4482"/>
                    <a:pt x="88536" y="13849"/>
                    <a:pt x="47088" y="26268"/>
                  </a:cubicBezTo>
                  <a:cubicBezTo>
                    <a:pt x="31172" y="31050"/>
                    <a:pt x="15363" y="36295"/>
                    <a:pt x="1" y="42612"/>
                  </a:cubicBezTo>
                  <a:lnTo>
                    <a:pt x="1" y="56101"/>
                  </a:lnTo>
                  <a:cubicBezTo>
                    <a:pt x="64127" y="26125"/>
                    <a:pt x="133839" y="9193"/>
                    <a:pt x="204246" y="236"/>
                  </a:cubicBezTo>
                  <a:cubicBezTo>
                    <a:pt x="199553" y="93"/>
                    <a:pt x="194807" y="21"/>
                    <a:pt x="190025" y="4"/>
                  </a:cubicBezTo>
                  <a:lnTo>
                    <a:pt x="190007" y="4"/>
                  </a:lnTo>
                  <a:cubicBezTo>
                    <a:pt x="189304" y="1"/>
                    <a:pt x="188599" y="0"/>
                    <a:pt x="187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91791115"/>
      </p:ext>
    </p:extLst>
  </p:cSld>
  <p:clrMapOvr>
    <a:masterClrMapping/>
  </p:clrMapOvr>
  <p:transition spd="slow" advClick="0">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81"/>
        <p:cNvGrpSpPr/>
        <p:nvPr/>
      </p:nvGrpSpPr>
      <p:grpSpPr>
        <a:xfrm>
          <a:off x="0" y="0"/>
          <a:ext cx="0" cy="0"/>
          <a:chOff x="0" y="0"/>
          <a:chExt cx="0" cy="0"/>
        </a:xfrm>
      </p:grpSpPr>
      <p:sp>
        <p:nvSpPr>
          <p:cNvPr id="582" name="Google Shape;582;p17"/>
          <p:cNvSpPr txBox="1">
            <a:spLocks noGrp="1"/>
          </p:cNvSpPr>
          <p:nvPr>
            <p:ph type="title"/>
          </p:nvPr>
        </p:nvSpPr>
        <p:spPr>
          <a:xfrm>
            <a:off x="950676" y="719367"/>
            <a:ext cx="10289061" cy="752974"/>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583" name="Google Shape;583;p17"/>
          <p:cNvGrpSpPr/>
          <p:nvPr/>
        </p:nvGrpSpPr>
        <p:grpSpPr>
          <a:xfrm>
            <a:off x="-72956" y="6303096"/>
            <a:ext cx="12372276" cy="556026"/>
            <a:chOff x="-54725" y="4599549"/>
            <a:chExt cx="9280415" cy="543860"/>
          </a:xfrm>
        </p:grpSpPr>
        <p:sp>
          <p:nvSpPr>
            <p:cNvPr id="584" name="Google Shape;584;p17"/>
            <p:cNvSpPr/>
            <p:nvPr/>
          </p:nvSpPr>
          <p:spPr>
            <a:xfrm>
              <a:off x="-54725" y="4599549"/>
              <a:ext cx="9280415" cy="543860"/>
            </a:xfrm>
            <a:custGeom>
              <a:avLst/>
              <a:gdLst/>
              <a:ahLst/>
              <a:cxnLst/>
              <a:rect l="l" t="t" r="r" b="b"/>
              <a:pathLst>
                <a:path w="323952" h="57704" extrusionOk="0">
                  <a:moveTo>
                    <a:pt x="714" y="1"/>
                  </a:moveTo>
                  <a:lnTo>
                    <a:pt x="714" y="1"/>
                  </a:lnTo>
                  <a:cubicBezTo>
                    <a:pt x="0" y="9208"/>
                    <a:pt x="1374" y="54064"/>
                    <a:pt x="857" y="57704"/>
                  </a:cubicBezTo>
                  <a:lnTo>
                    <a:pt x="322221" y="57704"/>
                  </a:lnTo>
                  <a:cubicBezTo>
                    <a:pt x="322506" y="56205"/>
                    <a:pt x="322809" y="35900"/>
                    <a:pt x="323095" y="34401"/>
                  </a:cubicBezTo>
                  <a:cubicBezTo>
                    <a:pt x="323951" y="29959"/>
                    <a:pt x="322881" y="24749"/>
                    <a:pt x="322167" y="20270"/>
                  </a:cubicBezTo>
                  <a:cubicBezTo>
                    <a:pt x="304271" y="18950"/>
                    <a:pt x="286642" y="14792"/>
                    <a:pt x="268978" y="12134"/>
                  </a:cubicBezTo>
                  <a:cubicBezTo>
                    <a:pt x="251064" y="9422"/>
                    <a:pt x="235291" y="4123"/>
                    <a:pt x="217163" y="3248"/>
                  </a:cubicBezTo>
                  <a:cubicBezTo>
                    <a:pt x="216344" y="3209"/>
                    <a:pt x="215522" y="3190"/>
                    <a:pt x="214698" y="3190"/>
                  </a:cubicBezTo>
                  <a:cubicBezTo>
                    <a:pt x="198075" y="3190"/>
                    <a:pt x="180508" y="10899"/>
                    <a:pt x="164188" y="12259"/>
                  </a:cubicBezTo>
                  <a:cubicBezTo>
                    <a:pt x="162986" y="12360"/>
                    <a:pt x="161790" y="12406"/>
                    <a:pt x="160600" y="12406"/>
                  </a:cubicBezTo>
                  <a:cubicBezTo>
                    <a:pt x="148513" y="12406"/>
                    <a:pt x="137032" y="7571"/>
                    <a:pt x="125256" y="5264"/>
                  </a:cubicBezTo>
                  <a:cubicBezTo>
                    <a:pt x="117148" y="3664"/>
                    <a:pt x="110904" y="2870"/>
                    <a:pt x="104287" y="2870"/>
                  </a:cubicBezTo>
                  <a:cubicBezTo>
                    <a:pt x="99764" y="2870"/>
                    <a:pt x="95067" y="3241"/>
                    <a:pt x="89481" y="3980"/>
                  </a:cubicBezTo>
                  <a:cubicBezTo>
                    <a:pt x="78099" y="5492"/>
                    <a:pt x="61843" y="12148"/>
                    <a:pt x="49959" y="12148"/>
                  </a:cubicBezTo>
                  <a:cubicBezTo>
                    <a:pt x="49641" y="12148"/>
                    <a:pt x="49326" y="12144"/>
                    <a:pt x="49014" y="12134"/>
                  </a:cubicBezTo>
                  <a:cubicBezTo>
                    <a:pt x="32563" y="11581"/>
                    <a:pt x="16790" y="2856"/>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17"/>
            <p:cNvSpPr/>
            <p:nvPr/>
          </p:nvSpPr>
          <p:spPr>
            <a:xfrm>
              <a:off x="254850" y="4785902"/>
              <a:ext cx="1737675" cy="65700"/>
            </a:xfrm>
            <a:custGeom>
              <a:avLst/>
              <a:gdLst/>
              <a:ahLst/>
              <a:cxnLst/>
              <a:rect l="l" t="t" r="r" b="b"/>
              <a:pathLst>
                <a:path w="69507" h="2628" extrusionOk="0">
                  <a:moveTo>
                    <a:pt x="0" y="866"/>
                  </a:moveTo>
                  <a:cubicBezTo>
                    <a:pt x="10259" y="4283"/>
                    <a:pt x="21698" y="1665"/>
                    <a:pt x="32437" y="403"/>
                  </a:cubicBezTo>
                  <a:cubicBezTo>
                    <a:pt x="44710" y="-1040"/>
                    <a:pt x="57273" y="2612"/>
                    <a:pt x="69507" y="866"/>
                  </a:cubicBezTo>
                </a:path>
              </a:pathLst>
            </a:custGeom>
            <a:noFill/>
            <a:ln w="9525" cap="flat" cmpd="sng">
              <a:solidFill>
                <a:schemeClr val="accent1"/>
              </a:solidFill>
              <a:prstDash val="solid"/>
              <a:round/>
              <a:headEnd type="none" w="med" len="med"/>
              <a:tailEnd type="none" w="med" len="med"/>
            </a:ln>
          </p:spPr>
        </p:sp>
        <p:sp>
          <p:nvSpPr>
            <p:cNvPr id="586" name="Google Shape;586;p17"/>
            <p:cNvSpPr/>
            <p:nvPr/>
          </p:nvSpPr>
          <p:spPr>
            <a:xfrm>
              <a:off x="2143125" y="4965932"/>
              <a:ext cx="1529150" cy="96475"/>
            </a:xfrm>
            <a:custGeom>
              <a:avLst/>
              <a:gdLst/>
              <a:ahLst/>
              <a:cxnLst/>
              <a:rect l="l" t="t" r="r" b="b"/>
              <a:pathLst>
                <a:path w="61166" h="3859" extrusionOk="0">
                  <a:moveTo>
                    <a:pt x="0" y="616"/>
                  </a:moveTo>
                  <a:cubicBezTo>
                    <a:pt x="6562" y="-1259"/>
                    <a:pt x="13580" y="2015"/>
                    <a:pt x="20389" y="2469"/>
                  </a:cubicBezTo>
                  <a:cubicBezTo>
                    <a:pt x="33959" y="3374"/>
                    <a:pt x="47566" y="3859"/>
                    <a:pt x="61166" y="3859"/>
                  </a:cubicBezTo>
                </a:path>
              </a:pathLst>
            </a:custGeom>
            <a:noFill/>
            <a:ln w="9525" cap="flat" cmpd="sng">
              <a:solidFill>
                <a:schemeClr val="accent1"/>
              </a:solidFill>
              <a:prstDash val="solid"/>
              <a:round/>
              <a:headEnd type="none" w="med" len="med"/>
              <a:tailEnd type="none" w="med" len="med"/>
            </a:ln>
          </p:spPr>
        </p:sp>
        <p:sp>
          <p:nvSpPr>
            <p:cNvPr id="587" name="Google Shape;587;p17"/>
            <p:cNvSpPr/>
            <p:nvPr/>
          </p:nvSpPr>
          <p:spPr>
            <a:xfrm>
              <a:off x="2930875" y="4766482"/>
              <a:ext cx="1088925" cy="110575"/>
            </a:xfrm>
            <a:custGeom>
              <a:avLst/>
              <a:gdLst/>
              <a:ahLst/>
              <a:cxnLst/>
              <a:rect l="l" t="t" r="r" b="b"/>
              <a:pathLst>
                <a:path w="43557" h="4423" extrusionOk="0">
                  <a:moveTo>
                    <a:pt x="0" y="2106"/>
                  </a:moveTo>
                  <a:cubicBezTo>
                    <a:pt x="13364" y="-3622"/>
                    <a:pt x="29017" y="4423"/>
                    <a:pt x="43557" y="4423"/>
                  </a:cubicBezTo>
                </a:path>
              </a:pathLst>
            </a:custGeom>
            <a:noFill/>
            <a:ln w="9525" cap="flat" cmpd="sng">
              <a:solidFill>
                <a:schemeClr val="accent1"/>
              </a:solidFill>
              <a:prstDash val="solid"/>
              <a:round/>
              <a:headEnd type="none" w="med" len="med"/>
              <a:tailEnd type="none" w="med" len="med"/>
            </a:ln>
          </p:spPr>
        </p:sp>
        <p:sp>
          <p:nvSpPr>
            <p:cNvPr id="588" name="Google Shape;588;p17"/>
            <p:cNvSpPr/>
            <p:nvPr/>
          </p:nvSpPr>
          <p:spPr>
            <a:xfrm>
              <a:off x="4367350" y="4998764"/>
              <a:ext cx="440200" cy="17300"/>
            </a:xfrm>
            <a:custGeom>
              <a:avLst/>
              <a:gdLst/>
              <a:ahLst/>
              <a:cxnLst/>
              <a:rect l="l" t="t" r="r" b="b"/>
              <a:pathLst>
                <a:path w="17608" h="692" extrusionOk="0">
                  <a:moveTo>
                    <a:pt x="0" y="692"/>
                  </a:moveTo>
                  <a:cubicBezTo>
                    <a:pt x="5757" y="-461"/>
                    <a:pt x="11737" y="228"/>
                    <a:pt x="17608" y="228"/>
                  </a:cubicBezTo>
                </a:path>
              </a:pathLst>
            </a:custGeom>
            <a:noFill/>
            <a:ln w="9525" cap="flat" cmpd="sng">
              <a:solidFill>
                <a:schemeClr val="accent1"/>
              </a:solidFill>
              <a:prstDash val="solid"/>
              <a:round/>
              <a:headEnd type="none" w="med" len="med"/>
              <a:tailEnd type="none" w="med" len="med"/>
            </a:ln>
          </p:spPr>
        </p:sp>
        <p:sp>
          <p:nvSpPr>
            <p:cNvPr id="589" name="Google Shape;589;p17"/>
            <p:cNvSpPr/>
            <p:nvPr/>
          </p:nvSpPr>
          <p:spPr>
            <a:xfrm>
              <a:off x="4367350" y="4810114"/>
              <a:ext cx="1193200" cy="55350"/>
            </a:xfrm>
            <a:custGeom>
              <a:avLst/>
              <a:gdLst/>
              <a:ahLst/>
              <a:cxnLst/>
              <a:rect l="l" t="t" r="r" b="b"/>
              <a:pathLst>
                <a:path w="47728" h="2214" extrusionOk="0">
                  <a:moveTo>
                    <a:pt x="0" y="2214"/>
                  </a:moveTo>
                  <a:cubicBezTo>
                    <a:pt x="9393" y="-347"/>
                    <a:pt x="19645" y="-621"/>
                    <a:pt x="29192" y="1287"/>
                  </a:cubicBezTo>
                  <a:cubicBezTo>
                    <a:pt x="35258" y="2499"/>
                    <a:pt x="41858" y="260"/>
                    <a:pt x="47728" y="2214"/>
                  </a:cubicBezTo>
                </a:path>
              </a:pathLst>
            </a:custGeom>
            <a:noFill/>
            <a:ln w="9525" cap="flat" cmpd="sng">
              <a:solidFill>
                <a:schemeClr val="accent1"/>
              </a:solidFill>
              <a:prstDash val="solid"/>
              <a:round/>
              <a:headEnd type="none" w="med" len="med"/>
              <a:tailEnd type="none" w="med" len="med"/>
            </a:ln>
          </p:spPr>
        </p:sp>
        <p:sp>
          <p:nvSpPr>
            <p:cNvPr id="590" name="Google Shape;590;p17"/>
            <p:cNvSpPr/>
            <p:nvPr/>
          </p:nvSpPr>
          <p:spPr>
            <a:xfrm>
              <a:off x="5340425" y="4992900"/>
              <a:ext cx="1204800" cy="34750"/>
            </a:xfrm>
            <a:custGeom>
              <a:avLst/>
              <a:gdLst/>
              <a:ahLst/>
              <a:cxnLst/>
              <a:rect l="l" t="t" r="r" b="b"/>
              <a:pathLst>
                <a:path w="48192" h="1390" extrusionOk="0">
                  <a:moveTo>
                    <a:pt x="0" y="1390"/>
                  </a:moveTo>
                  <a:cubicBezTo>
                    <a:pt x="16071" y="1390"/>
                    <a:pt x="32121" y="0"/>
                    <a:pt x="48192" y="0"/>
                  </a:cubicBezTo>
                </a:path>
              </a:pathLst>
            </a:custGeom>
            <a:noFill/>
            <a:ln w="9525" cap="flat" cmpd="sng">
              <a:solidFill>
                <a:schemeClr val="accent1"/>
              </a:solidFill>
              <a:prstDash val="solid"/>
              <a:round/>
              <a:headEnd type="none" w="med" len="med"/>
              <a:tailEnd type="none" w="med" len="med"/>
            </a:ln>
          </p:spPr>
        </p:sp>
        <p:sp>
          <p:nvSpPr>
            <p:cNvPr id="591" name="Google Shape;591;p17"/>
            <p:cNvSpPr/>
            <p:nvPr/>
          </p:nvSpPr>
          <p:spPr>
            <a:xfrm>
              <a:off x="5769050" y="4819125"/>
              <a:ext cx="1216375" cy="23175"/>
            </a:xfrm>
            <a:custGeom>
              <a:avLst/>
              <a:gdLst/>
              <a:ahLst/>
              <a:cxnLst/>
              <a:rect l="l" t="t" r="r" b="b"/>
              <a:pathLst>
                <a:path w="48655" h="927" extrusionOk="0">
                  <a:moveTo>
                    <a:pt x="0" y="0"/>
                  </a:moveTo>
                  <a:cubicBezTo>
                    <a:pt x="16221" y="0"/>
                    <a:pt x="32434" y="927"/>
                    <a:pt x="48655" y="927"/>
                  </a:cubicBezTo>
                </a:path>
              </a:pathLst>
            </a:custGeom>
            <a:noFill/>
            <a:ln w="9525" cap="flat" cmpd="sng">
              <a:solidFill>
                <a:schemeClr val="accent1"/>
              </a:solidFill>
              <a:prstDash val="solid"/>
              <a:round/>
              <a:headEnd type="none" w="med" len="med"/>
              <a:tailEnd type="none" w="med" len="med"/>
            </a:ln>
          </p:spPr>
        </p:sp>
        <p:sp>
          <p:nvSpPr>
            <p:cNvPr id="592" name="Google Shape;592;p17"/>
            <p:cNvSpPr/>
            <p:nvPr/>
          </p:nvSpPr>
          <p:spPr>
            <a:xfrm>
              <a:off x="1088950" y="4992900"/>
              <a:ext cx="474950" cy="36325"/>
            </a:xfrm>
            <a:custGeom>
              <a:avLst/>
              <a:gdLst/>
              <a:ahLst/>
              <a:cxnLst/>
              <a:rect l="l" t="t" r="r" b="b"/>
              <a:pathLst>
                <a:path w="18998" h="1453" extrusionOk="0">
                  <a:moveTo>
                    <a:pt x="0" y="927"/>
                  </a:moveTo>
                  <a:cubicBezTo>
                    <a:pt x="6321" y="440"/>
                    <a:pt x="13326" y="2833"/>
                    <a:pt x="18998" y="0"/>
                  </a:cubicBezTo>
                </a:path>
              </a:pathLst>
            </a:custGeom>
            <a:noFill/>
            <a:ln w="9525" cap="flat" cmpd="sng">
              <a:solidFill>
                <a:schemeClr val="accent1"/>
              </a:solidFill>
              <a:prstDash val="solid"/>
              <a:round/>
              <a:headEnd type="none" w="med" len="med"/>
              <a:tailEnd type="none" w="med" len="med"/>
            </a:ln>
          </p:spPr>
        </p:sp>
        <p:sp>
          <p:nvSpPr>
            <p:cNvPr id="593" name="Google Shape;593;p17"/>
            <p:cNvSpPr/>
            <p:nvPr/>
          </p:nvSpPr>
          <p:spPr>
            <a:xfrm>
              <a:off x="7101275" y="4921120"/>
              <a:ext cx="1031025" cy="106525"/>
            </a:xfrm>
            <a:custGeom>
              <a:avLst/>
              <a:gdLst/>
              <a:ahLst/>
              <a:cxnLst/>
              <a:rect l="l" t="t" r="r" b="b"/>
              <a:pathLst>
                <a:path w="41241" h="4261" extrusionOk="0">
                  <a:moveTo>
                    <a:pt x="0" y="4261"/>
                  </a:moveTo>
                  <a:cubicBezTo>
                    <a:pt x="9065" y="-274"/>
                    <a:pt x="19984" y="91"/>
                    <a:pt x="30120" y="91"/>
                  </a:cubicBezTo>
                  <a:cubicBezTo>
                    <a:pt x="33840" y="91"/>
                    <a:pt x="37712" y="2193"/>
                    <a:pt x="41241" y="1018"/>
                  </a:cubicBezTo>
                </a:path>
              </a:pathLst>
            </a:custGeom>
            <a:noFill/>
            <a:ln w="9525" cap="flat" cmpd="sng">
              <a:solidFill>
                <a:schemeClr val="accent1"/>
              </a:solidFill>
              <a:prstDash val="solid"/>
              <a:round/>
              <a:headEnd type="none" w="med" len="med"/>
              <a:tailEnd type="none" w="med" len="med"/>
            </a:ln>
          </p:spPr>
        </p:sp>
        <p:sp>
          <p:nvSpPr>
            <p:cNvPr id="594" name="Google Shape;594;p17"/>
            <p:cNvSpPr/>
            <p:nvPr/>
          </p:nvSpPr>
          <p:spPr>
            <a:xfrm>
              <a:off x="8074375" y="4992900"/>
              <a:ext cx="764575" cy="81100"/>
            </a:xfrm>
            <a:custGeom>
              <a:avLst/>
              <a:gdLst/>
              <a:ahLst/>
              <a:cxnLst/>
              <a:rect l="l" t="t" r="r" b="b"/>
              <a:pathLst>
                <a:path w="30583" h="3244" extrusionOk="0">
                  <a:moveTo>
                    <a:pt x="0" y="3244"/>
                  </a:moveTo>
                  <a:cubicBezTo>
                    <a:pt x="8791" y="-2030"/>
                    <a:pt x="21412" y="4581"/>
                    <a:pt x="30583" y="0"/>
                  </a:cubicBezTo>
                </a:path>
              </a:pathLst>
            </a:custGeom>
            <a:noFill/>
            <a:ln w="9525" cap="flat" cmpd="sng">
              <a:solidFill>
                <a:schemeClr val="accent1"/>
              </a:solidFill>
              <a:prstDash val="solid"/>
              <a:round/>
              <a:headEnd type="none" w="med" len="med"/>
              <a:tailEnd type="none" w="med" len="med"/>
            </a:ln>
          </p:spPr>
        </p:sp>
      </p:grpSp>
    </p:spTree>
    <p:extLst>
      <p:ext uri="{BB962C8B-B14F-4D97-AF65-F5344CB8AC3E}">
        <p14:creationId xmlns:p14="http://schemas.microsoft.com/office/powerpoint/2010/main" val="1630412757"/>
      </p:ext>
    </p:extLst>
  </p:cSld>
  <p:clrMapOvr>
    <a:masterClrMapping/>
  </p:clrMapOvr>
  <p:transition spd="slow" advClick="0">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95"/>
        <p:cNvGrpSpPr/>
        <p:nvPr/>
      </p:nvGrpSpPr>
      <p:grpSpPr>
        <a:xfrm>
          <a:off x="0" y="0"/>
          <a:ext cx="0" cy="0"/>
          <a:chOff x="0" y="0"/>
          <a:chExt cx="0" cy="0"/>
        </a:xfrm>
      </p:grpSpPr>
      <p:sp>
        <p:nvSpPr>
          <p:cNvPr id="596" name="Google Shape;596;p18"/>
          <p:cNvSpPr txBox="1">
            <a:spLocks noGrp="1"/>
          </p:cNvSpPr>
          <p:nvPr>
            <p:ph type="title"/>
          </p:nvPr>
        </p:nvSpPr>
        <p:spPr>
          <a:xfrm>
            <a:off x="950676" y="719367"/>
            <a:ext cx="10289061" cy="752974"/>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597" name="Google Shape;597;p18"/>
          <p:cNvGrpSpPr/>
          <p:nvPr/>
        </p:nvGrpSpPr>
        <p:grpSpPr>
          <a:xfrm>
            <a:off x="-72956" y="6134153"/>
            <a:ext cx="12372276" cy="725315"/>
            <a:chOff x="-54725" y="4599549"/>
            <a:chExt cx="9280415" cy="543860"/>
          </a:xfrm>
        </p:grpSpPr>
        <p:sp>
          <p:nvSpPr>
            <p:cNvPr id="598" name="Google Shape;598;p18"/>
            <p:cNvSpPr/>
            <p:nvPr/>
          </p:nvSpPr>
          <p:spPr>
            <a:xfrm>
              <a:off x="-54725" y="4599549"/>
              <a:ext cx="9280415" cy="543860"/>
            </a:xfrm>
            <a:custGeom>
              <a:avLst/>
              <a:gdLst/>
              <a:ahLst/>
              <a:cxnLst/>
              <a:rect l="l" t="t" r="r" b="b"/>
              <a:pathLst>
                <a:path w="323952" h="57704" extrusionOk="0">
                  <a:moveTo>
                    <a:pt x="714" y="1"/>
                  </a:moveTo>
                  <a:lnTo>
                    <a:pt x="714" y="1"/>
                  </a:lnTo>
                  <a:cubicBezTo>
                    <a:pt x="0" y="9208"/>
                    <a:pt x="1374" y="54064"/>
                    <a:pt x="857" y="57704"/>
                  </a:cubicBezTo>
                  <a:lnTo>
                    <a:pt x="322221" y="57704"/>
                  </a:lnTo>
                  <a:cubicBezTo>
                    <a:pt x="322506" y="56205"/>
                    <a:pt x="322809" y="35900"/>
                    <a:pt x="323095" y="34401"/>
                  </a:cubicBezTo>
                  <a:cubicBezTo>
                    <a:pt x="323951" y="29959"/>
                    <a:pt x="322881" y="24749"/>
                    <a:pt x="322167" y="20270"/>
                  </a:cubicBezTo>
                  <a:cubicBezTo>
                    <a:pt x="304271" y="18950"/>
                    <a:pt x="286642" y="14792"/>
                    <a:pt x="268978" y="12134"/>
                  </a:cubicBezTo>
                  <a:cubicBezTo>
                    <a:pt x="251064" y="9422"/>
                    <a:pt x="235291" y="4123"/>
                    <a:pt x="217163" y="3248"/>
                  </a:cubicBezTo>
                  <a:cubicBezTo>
                    <a:pt x="216344" y="3209"/>
                    <a:pt x="215522" y="3190"/>
                    <a:pt x="214698" y="3190"/>
                  </a:cubicBezTo>
                  <a:cubicBezTo>
                    <a:pt x="198075" y="3190"/>
                    <a:pt x="180508" y="10899"/>
                    <a:pt x="164188" y="12259"/>
                  </a:cubicBezTo>
                  <a:cubicBezTo>
                    <a:pt x="162986" y="12360"/>
                    <a:pt x="161790" y="12406"/>
                    <a:pt x="160600" y="12406"/>
                  </a:cubicBezTo>
                  <a:cubicBezTo>
                    <a:pt x="148513" y="12406"/>
                    <a:pt x="137032" y="7571"/>
                    <a:pt x="125256" y="5264"/>
                  </a:cubicBezTo>
                  <a:cubicBezTo>
                    <a:pt x="117148" y="3664"/>
                    <a:pt x="110904" y="2870"/>
                    <a:pt x="104287" y="2870"/>
                  </a:cubicBezTo>
                  <a:cubicBezTo>
                    <a:pt x="99764" y="2870"/>
                    <a:pt x="95067" y="3241"/>
                    <a:pt x="89481" y="3980"/>
                  </a:cubicBezTo>
                  <a:cubicBezTo>
                    <a:pt x="78099" y="5492"/>
                    <a:pt x="61843" y="12148"/>
                    <a:pt x="49959" y="12148"/>
                  </a:cubicBezTo>
                  <a:cubicBezTo>
                    <a:pt x="49641" y="12148"/>
                    <a:pt x="49326" y="12144"/>
                    <a:pt x="49014" y="12134"/>
                  </a:cubicBezTo>
                  <a:cubicBezTo>
                    <a:pt x="32563" y="11581"/>
                    <a:pt x="16790" y="2856"/>
                    <a:pt x="714" y="1"/>
                  </a:cubicBezTo>
                  <a:close/>
                </a:path>
              </a:pathLst>
            </a:custGeom>
            <a:solidFill>
              <a:srgbClr val="8BB1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18"/>
            <p:cNvSpPr/>
            <p:nvPr/>
          </p:nvSpPr>
          <p:spPr>
            <a:xfrm>
              <a:off x="254850" y="4785902"/>
              <a:ext cx="1737675" cy="65700"/>
            </a:xfrm>
            <a:custGeom>
              <a:avLst/>
              <a:gdLst/>
              <a:ahLst/>
              <a:cxnLst/>
              <a:rect l="l" t="t" r="r" b="b"/>
              <a:pathLst>
                <a:path w="69507" h="2628" extrusionOk="0">
                  <a:moveTo>
                    <a:pt x="0" y="866"/>
                  </a:moveTo>
                  <a:cubicBezTo>
                    <a:pt x="10259" y="4283"/>
                    <a:pt x="21698" y="1665"/>
                    <a:pt x="32437" y="403"/>
                  </a:cubicBezTo>
                  <a:cubicBezTo>
                    <a:pt x="44710" y="-1040"/>
                    <a:pt x="57273" y="2612"/>
                    <a:pt x="69507" y="866"/>
                  </a:cubicBezTo>
                </a:path>
              </a:pathLst>
            </a:custGeom>
            <a:noFill/>
            <a:ln w="9525" cap="flat" cmpd="sng">
              <a:solidFill>
                <a:schemeClr val="dk2"/>
              </a:solidFill>
              <a:prstDash val="solid"/>
              <a:round/>
              <a:headEnd type="none" w="med" len="med"/>
              <a:tailEnd type="none" w="med" len="med"/>
            </a:ln>
          </p:spPr>
        </p:sp>
        <p:sp>
          <p:nvSpPr>
            <p:cNvPr id="600" name="Google Shape;600;p18"/>
            <p:cNvSpPr/>
            <p:nvPr/>
          </p:nvSpPr>
          <p:spPr>
            <a:xfrm>
              <a:off x="2143125" y="4965932"/>
              <a:ext cx="1529150" cy="96475"/>
            </a:xfrm>
            <a:custGeom>
              <a:avLst/>
              <a:gdLst/>
              <a:ahLst/>
              <a:cxnLst/>
              <a:rect l="l" t="t" r="r" b="b"/>
              <a:pathLst>
                <a:path w="61166" h="3859" extrusionOk="0">
                  <a:moveTo>
                    <a:pt x="0" y="616"/>
                  </a:moveTo>
                  <a:cubicBezTo>
                    <a:pt x="6562" y="-1259"/>
                    <a:pt x="13580" y="2015"/>
                    <a:pt x="20389" y="2469"/>
                  </a:cubicBezTo>
                  <a:cubicBezTo>
                    <a:pt x="33959" y="3374"/>
                    <a:pt x="47566" y="3859"/>
                    <a:pt x="61166" y="3859"/>
                  </a:cubicBezTo>
                </a:path>
              </a:pathLst>
            </a:custGeom>
            <a:noFill/>
            <a:ln w="9525" cap="flat" cmpd="sng">
              <a:solidFill>
                <a:schemeClr val="dk2"/>
              </a:solidFill>
              <a:prstDash val="solid"/>
              <a:round/>
              <a:headEnd type="none" w="med" len="med"/>
              <a:tailEnd type="none" w="med" len="med"/>
            </a:ln>
          </p:spPr>
        </p:sp>
        <p:sp>
          <p:nvSpPr>
            <p:cNvPr id="601" name="Google Shape;601;p18"/>
            <p:cNvSpPr/>
            <p:nvPr/>
          </p:nvSpPr>
          <p:spPr>
            <a:xfrm>
              <a:off x="2930875" y="4766482"/>
              <a:ext cx="1088925" cy="110575"/>
            </a:xfrm>
            <a:custGeom>
              <a:avLst/>
              <a:gdLst/>
              <a:ahLst/>
              <a:cxnLst/>
              <a:rect l="l" t="t" r="r" b="b"/>
              <a:pathLst>
                <a:path w="43557" h="4423" extrusionOk="0">
                  <a:moveTo>
                    <a:pt x="0" y="2106"/>
                  </a:moveTo>
                  <a:cubicBezTo>
                    <a:pt x="13364" y="-3622"/>
                    <a:pt x="29017" y="4423"/>
                    <a:pt x="43557" y="4423"/>
                  </a:cubicBezTo>
                </a:path>
              </a:pathLst>
            </a:custGeom>
            <a:noFill/>
            <a:ln w="9525" cap="flat" cmpd="sng">
              <a:solidFill>
                <a:schemeClr val="dk2"/>
              </a:solidFill>
              <a:prstDash val="solid"/>
              <a:round/>
              <a:headEnd type="none" w="med" len="med"/>
              <a:tailEnd type="none" w="med" len="med"/>
            </a:ln>
          </p:spPr>
        </p:sp>
        <p:sp>
          <p:nvSpPr>
            <p:cNvPr id="602" name="Google Shape;602;p18"/>
            <p:cNvSpPr/>
            <p:nvPr/>
          </p:nvSpPr>
          <p:spPr>
            <a:xfrm>
              <a:off x="4367350" y="4998764"/>
              <a:ext cx="440200" cy="17300"/>
            </a:xfrm>
            <a:custGeom>
              <a:avLst/>
              <a:gdLst/>
              <a:ahLst/>
              <a:cxnLst/>
              <a:rect l="l" t="t" r="r" b="b"/>
              <a:pathLst>
                <a:path w="17608" h="692" extrusionOk="0">
                  <a:moveTo>
                    <a:pt x="0" y="692"/>
                  </a:moveTo>
                  <a:cubicBezTo>
                    <a:pt x="5757" y="-461"/>
                    <a:pt x="11737" y="228"/>
                    <a:pt x="17608" y="228"/>
                  </a:cubicBezTo>
                </a:path>
              </a:pathLst>
            </a:custGeom>
            <a:noFill/>
            <a:ln w="9525" cap="flat" cmpd="sng">
              <a:solidFill>
                <a:schemeClr val="dk2"/>
              </a:solidFill>
              <a:prstDash val="solid"/>
              <a:round/>
              <a:headEnd type="none" w="med" len="med"/>
              <a:tailEnd type="none" w="med" len="med"/>
            </a:ln>
          </p:spPr>
        </p:sp>
        <p:sp>
          <p:nvSpPr>
            <p:cNvPr id="603" name="Google Shape;603;p18"/>
            <p:cNvSpPr/>
            <p:nvPr/>
          </p:nvSpPr>
          <p:spPr>
            <a:xfrm>
              <a:off x="4367350" y="4810114"/>
              <a:ext cx="1193200" cy="55350"/>
            </a:xfrm>
            <a:custGeom>
              <a:avLst/>
              <a:gdLst/>
              <a:ahLst/>
              <a:cxnLst/>
              <a:rect l="l" t="t" r="r" b="b"/>
              <a:pathLst>
                <a:path w="47728" h="2214" extrusionOk="0">
                  <a:moveTo>
                    <a:pt x="0" y="2214"/>
                  </a:moveTo>
                  <a:cubicBezTo>
                    <a:pt x="9393" y="-347"/>
                    <a:pt x="19645" y="-621"/>
                    <a:pt x="29192" y="1287"/>
                  </a:cubicBezTo>
                  <a:cubicBezTo>
                    <a:pt x="35258" y="2499"/>
                    <a:pt x="41858" y="260"/>
                    <a:pt x="47728" y="2214"/>
                  </a:cubicBezTo>
                </a:path>
              </a:pathLst>
            </a:custGeom>
            <a:noFill/>
            <a:ln w="9525" cap="flat" cmpd="sng">
              <a:solidFill>
                <a:schemeClr val="dk2"/>
              </a:solidFill>
              <a:prstDash val="solid"/>
              <a:round/>
              <a:headEnd type="none" w="med" len="med"/>
              <a:tailEnd type="none" w="med" len="med"/>
            </a:ln>
          </p:spPr>
        </p:sp>
        <p:sp>
          <p:nvSpPr>
            <p:cNvPr id="604" name="Google Shape;604;p18"/>
            <p:cNvSpPr/>
            <p:nvPr/>
          </p:nvSpPr>
          <p:spPr>
            <a:xfrm>
              <a:off x="5340425" y="4992900"/>
              <a:ext cx="1204800" cy="34750"/>
            </a:xfrm>
            <a:custGeom>
              <a:avLst/>
              <a:gdLst/>
              <a:ahLst/>
              <a:cxnLst/>
              <a:rect l="l" t="t" r="r" b="b"/>
              <a:pathLst>
                <a:path w="48192" h="1390" extrusionOk="0">
                  <a:moveTo>
                    <a:pt x="0" y="1390"/>
                  </a:moveTo>
                  <a:cubicBezTo>
                    <a:pt x="16071" y="1390"/>
                    <a:pt x="32121" y="0"/>
                    <a:pt x="48192" y="0"/>
                  </a:cubicBezTo>
                </a:path>
              </a:pathLst>
            </a:custGeom>
            <a:noFill/>
            <a:ln w="9525" cap="flat" cmpd="sng">
              <a:solidFill>
                <a:schemeClr val="dk2"/>
              </a:solidFill>
              <a:prstDash val="solid"/>
              <a:round/>
              <a:headEnd type="none" w="med" len="med"/>
              <a:tailEnd type="none" w="med" len="med"/>
            </a:ln>
          </p:spPr>
        </p:sp>
        <p:sp>
          <p:nvSpPr>
            <p:cNvPr id="605" name="Google Shape;605;p18"/>
            <p:cNvSpPr/>
            <p:nvPr/>
          </p:nvSpPr>
          <p:spPr>
            <a:xfrm>
              <a:off x="5769050" y="4819125"/>
              <a:ext cx="1216375" cy="23175"/>
            </a:xfrm>
            <a:custGeom>
              <a:avLst/>
              <a:gdLst/>
              <a:ahLst/>
              <a:cxnLst/>
              <a:rect l="l" t="t" r="r" b="b"/>
              <a:pathLst>
                <a:path w="48655" h="927" extrusionOk="0">
                  <a:moveTo>
                    <a:pt x="0" y="0"/>
                  </a:moveTo>
                  <a:cubicBezTo>
                    <a:pt x="16221" y="0"/>
                    <a:pt x="32434" y="927"/>
                    <a:pt x="48655" y="927"/>
                  </a:cubicBezTo>
                </a:path>
              </a:pathLst>
            </a:custGeom>
            <a:noFill/>
            <a:ln w="9525" cap="flat" cmpd="sng">
              <a:solidFill>
                <a:schemeClr val="dk2"/>
              </a:solidFill>
              <a:prstDash val="solid"/>
              <a:round/>
              <a:headEnd type="none" w="med" len="med"/>
              <a:tailEnd type="none" w="med" len="med"/>
            </a:ln>
          </p:spPr>
        </p:sp>
        <p:sp>
          <p:nvSpPr>
            <p:cNvPr id="606" name="Google Shape;606;p18"/>
            <p:cNvSpPr/>
            <p:nvPr/>
          </p:nvSpPr>
          <p:spPr>
            <a:xfrm>
              <a:off x="1088950" y="4992900"/>
              <a:ext cx="474950" cy="36325"/>
            </a:xfrm>
            <a:custGeom>
              <a:avLst/>
              <a:gdLst/>
              <a:ahLst/>
              <a:cxnLst/>
              <a:rect l="l" t="t" r="r" b="b"/>
              <a:pathLst>
                <a:path w="18998" h="1453" extrusionOk="0">
                  <a:moveTo>
                    <a:pt x="0" y="927"/>
                  </a:moveTo>
                  <a:cubicBezTo>
                    <a:pt x="6321" y="440"/>
                    <a:pt x="13326" y="2833"/>
                    <a:pt x="18998" y="0"/>
                  </a:cubicBezTo>
                </a:path>
              </a:pathLst>
            </a:custGeom>
            <a:noFill/>
            <a:ln w="9525" cap="flat" cmpd="sng">
              <a:solidFill>
                <a:schemeClr val="dk2"/>
              </a:solidFill>
              <a:prstDash val="solid"/>
              <a:round/>
              <a:headEnd type="none" w="med" len="med"/>
              <a:tailEnd type="none" w="med" len="med"/>
            </a:ln>
          </p:spPr>
        </p:sp>
        <p:sp>
          <p:nvSpPr>
            <p:cNvPr id="607" name="Google Shape;607;p18"/>
            <p:cNvSpPr/>
            <p:nvPr/>
          </p:nvSpPr>
          <p:spPr>
            <a:xfrm>
              <a:off x="7101275" y="4921120"/>
              <a:ext cx="1031025" cy="106525"/>
            </a:xfrm>
            <a:custGeom>
              <a:avLst/>
              <a:gdLst/>
              <a:ahLst/>
              <a:cxnLst/>
              <a:rect l="l" t="t" r="r" b="b"/>
              <a:pathLst>
                <a:path w="41241" h="4261" extrusionOk="0">
                  <a:moveTo>
                    <a:pt x="0" y="4261"/>
                  </a:moveTo>
                  <a:cubicBezTo>
                    <a:pt x="9065" y="-274"/>
                    <a:pt x="19984" y="91"/>
                    <a:pt x="30120" y="91"/>
                  </a:cubicBezTo>
                  <a:cubicBezTo>
                    <a:pt x="33840" y="91"/>
                    <a:pt x="37712" y="2193"/>
                    <a:pt x="41241" y="1018"/>
                  </a:cubicBezTo>
                </a:path>
              </a:pathLst>
            </a:custGeom>
            <a:noFill/>
            <a:ln w="9525" cap="flat" cmpd="sng">
              <a:solidFill>
                <a:schemeClr val="dk2"/>
              </a:solidFill>
              <a:prstDash val="solid"/>
              <a:round/>
              <a:headEnd type="none" w="med" len="med"/>
              <a:tailEnd type="none" w="med" len="med"/>
            </a:ln>
          </p:spPr>
        </p:sp>
        <p:sp>
          <p:nvSpPr>
            <p:cNvPr id="608" name="Google Shape;608;p18"/>
            <p:cNvSpPr/>
            <p:nvPr/>
          </p:nvSpPr>
          <p:spPr>
            <a:xfrm>
              <a:off x="8074375" y="4992900"/>
              <a:ext cx="764575" cy="81100"/>
            </a:xfrm>
            <a:custGeom>
              <a:avLst/>
              <a:gdLst/>
              <a:ahLst/>
              <a:cxnLst/>
              <a:rect l="l" t="t" r="r" b="b"/>
              <a:pathLst>
                <a:path w="30583" h="3244" extrusionOk="0">
                  <a:moveTo>
                    <a:pt x="0" y="3244"/>
                  </a:moveTo>
                  <a:cubicBezTo>
                    <a:pt x="8791" y="-2030"/>
                    <a:pt x="21412" y="4581"/>
                    <a:pt x="30583" y="0"/>
                  </a:cubicBezTo>
                </a:path>
              </a:pathLst>
            </a:custGeom>
            <a:noFill/>
            <a:ln w="9525" cap="flat" cmpd="sng">
              <a:solidFill>
                <a:schemeClr val="dk2"/>
              </a:solidFill>
              <a:prstDash val="solid"/>
              <a:round/>
              <a:headEnd type="none" w="med" len="med"/>
              <a:tailEnd type="none" w="med" len="med"/>
            </a:ln>
          </p:spPr>
        </p:sp>
      </p:grpSp>
    </p:spTree>
    <p:extLst>
      <p:ext uri="{BB962C8B-B14F-4D97-AF65-F5344CB8AC3E}">
        <p14:creationId xmlns:p14="http://schemas.microsoft.com/office/powerpoint/2010/main" val="3915127562"/>
      </p:ext>
    </p:extLst>
  </p:cSld>
  <p:clrMapOvr>
    <a:masterClrMapping/>
  </p:clrMapOvr>
  <p:transition spd="slow" advClick="0">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652"/>
        <p:cNvGrpSpPr/>
        <p:nvPr/>
      </p:nvGrpSpPr>
      <p:grpSpPr>
        <a:xfrm>
          <a:off x="0" y="0"/>
          <a:ext cx="0" cy="0"/>
          <a:chOff x="0" y="0"/>
          <a:chExt cx="0" cy="0"/>
        </a:xfrm>
      </p:grpSpPr>
      <p:sp>
        <p:nvSpPr>
          <p:cNvPr id="653" name="Google Shape;653;p20"/>
          <p:cNvSpPr txBox="1">
            <a:spLocks noGrp="1"/>
          </p:cNvSpPr>
          <p:nvPr>
            <p:ph type="title"/>
          </p:nvPr>
        </p:nvSpPr>
        <p:spPr>
          <a:xfrm>
            <a:off x="950676" y="719367"/>
            <a:ext cx="10289061" cy="752974"/>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654" name="Google Shape;654;p20"/>
          <p:cNvGrpSpPr/>
          <p:nvPr/>
        </p:nvGrpSpPr>
        <p:grpSpPr>
          <a:xfrm>
            <a:off x="8677343" y="5356285"/>
            <a:ext cx="3622432" cy="1150895"/>
            <a:chOff x="7196900" y="3819825"/>
            <a:chExt cx="1947100" cy="632075"/>
          </a:xfrm>
        </p:grpSpPr>
        <p:sp>
          <p:nvSpPr>
            <p:cNvPr id="655" name="Google Shape;655;p20"/>
            <p:cNvSpPr/>
            <p:nvPr/>
          </p:nvSpPr>
          <p:spPr>
            <a:xfrm>
              <a:off x="7880725" y="3819825"/>
              <a:ext cx="1263275" cy="632075"/>
            </a:xfrm>
            <a:custGeom>
              <a:avLst/>
              <a:gdLst/>
              <a:ahLst/>
              <a:cxnLst/>
              <a:rect l="l" t="t" r="r" b="b"/>
              <a:pathLst>
                <a:path w="50531" h="25283" extrusionOk="0">
                  <a:moveTo>
                    <a:pt x="44964" y="0"/>
                  </a:moveTo>
                  <a:cubicBezTo>
                    <a:pt x="44586" y="0"/>
                    <a:pt x="44209" y="46"/>
                    <a:pt x="43840" y="142"/>
                  </a:cubicBezTo>
                  <a:cubicBezTo>
                    <a:pt x="41663" y="713"/>
                    <a:pt x="39968" y="2979"/>
                    <a:pt x="39950" y="5424"/>
                  </a:cubicBezTo>
                  <a:cubicBezTo>
                    <a:pt x="39616" y="5248"/>
                    <a:pt x="39248" y="5165"/>
                    <a:pt x="38879" y="5165"/>
                  </a:cubicBezTo>
                  <a:cubicBezTo>
                    <a:pt x="38124" y="5165"/>
                    <a:pt x="37367" y="5514"/>
                    <a:pt x="36899" y="6138"/>
                  </a:cubicBezTo>
                  <a:cubicBezTo>
                    <a:pt x="36185" y="7083"/>
                    <a:pt x="36150" y="8546"/>
                    <a:pt x="36828" y="9528"/>
                  </a:cubicBezTo>
                  <a:cubicBezTo>
                    <a:pt x="36552" y="9438"/>
                    <a:pt x="36265" y="9395"/>
                    <a:pt x="35978" y="9395"/>
                  </a:cubicBezTo>
                  <a:cubicBezTo>
                    <a:pt x="34945" y="9395"/>
                    <a:pt x="33903" y="9948"/>
                    <a:pt x="33331" y="10884"/>
                  </a:cubicBezTo>
                  <a:cubicBezTo>
                    <a:pt x="33302" y="9660"/>
                    <a:pt x="32172" y="8685"/>
                    <a:pt x="31074" y="8685"/>
                  </a:cubicBezTo>
                  <a:cubicBezTo>
                    <a:pt x="30795" y="8685"/>
                    <a:pt x="30518" y="8748"/>
                    <a:pt x="30262" y="8885"/>
                  </a:cubicBezTo>
                  <a:cubicBezTo>
                    <a:pt x="31261" y="6530"/>
                    <a:pt x="29441" y="3354"/>
                    <a:pt x="27032" y="3211"/>
                  </a:cubicBezTo>
                  <a:cubicBezTo>
                    <a:pt x="26976" y="3208"/>
                    <a:pt x="26919" y="3206"/>
                    <a:pt x="26863" y="3206"/>
                  </a:cubicBezTo>
                  <a:cubicBezTo>
                    <a:pt x="24528" y="3206"/>
                    <a:pt x="22572" y="6070"/>
                    <a:pt x="23357" y="8475"/>
                  </a:cubicBezTo>
                  <a:cubicBezTo>
                    <a:pt x="22526" y="7861"/>
                    <a:pt x="21528" y="7566"/>
                    <a:pt x="20529" y="7566"/>
                  </a:cubicBezTo>
                  <a:cubicBezTo>
                    <a:pt x="19062" y="7566"/>
                    <a:pt x="17593" y="8203"/>
                    <a:pt x="16648" y="9403"/>
                  </a:cubicBezTo>
                  <a:cubicBezTo>
                    <a:pt x="16511" y="8226"/>
                    <a:pt x="15398" y="7364"/>
                    <a:pt x="14324" y="7364"/>
                  </a:cubicBezTo>
                  <a:cubicBezTo>
                    <a:pt x="13997" y="7364"/>
                    <a:pt x="13674" y="7444"/>
                    <a:pt x="13383" y="7618"/>
                  </a:cubicBezTo>
                  <a:cubicBezTo>
                    <a:pt x="13570" y="5508"/>
                    <a:pt x="11760" y="3446"/>
                    <a:pt x="9812" y="3446"/>
                  </a:cubicBezTo>
                  <a:cubicBezTo>
                    <a:pt x="9718" y="3446"/>
                    <a:pt x="9623" y="3451"/>
                    <a:pt x="9529" y="3461"/>
                  </a:cubicBezTo>
                  <a:cubicBezTo>
                    <a:pt x="7477" y="3657"/>
                    <a:pt x="5924" y="6173"/>
                    <a:pt x="6531" y="8314"/>
                  </a:cubicBezTo>
                  <a:cubicBezTo>
                    <a:pt x="6254" y="8107"/>
                    <a:pt x="5931" y="8013"/>
                    <a:pt x="5604" y="8013"/>
                  </a:cubicBezTo>
                  <a:cubicBezTo>
                    <a:pt x="4752" y="8013"/>
                    <a:pt x="3877" y="8652"/>
                    <a:pt x="3748" y="9581"/>
                  </a:cubicBezTo>
                  <a:cubicBezTo>
                    <a:pt x="3527" y="9517"/>
                    <a:pt x="3301" y="9486"/>
                    <a:pt x="3075" y="9486"/>
                  </a:cubicBezTo>
                  <a:cubicBezTo>
                    <a:pt x="1988" y="9486"/>
                    <a:pt x="914" y="10198"/>
                    <a:pt x="500" y="11276"/>
                  </a:cubicBezTo>
                  <a:cubicBezTo>
                    <a:pt x="1" y="12579"/>
                    <a:pt x="518" y="14256"/>
                    <a:pt x="1660" y="14987"/>
                  </a:cubicBezTo>
                  <a:cubicBezTo>
                    <a:pt x="17700" y="25283"/>
                    <a:pt x="34473" y="22785"/>
                    <a:pt x="49567" y="24765"/>
                  </a:cubicBezTo>
                  <a:cubicBezTo>
                    <a:pt x="49835" y="19502"/>
                    <a:pt x="50085" y="14220"/>
                    <a:pt x="50353" y="8957"/>
                  </a:cubicBezTo>
                  <a:cubicBezTo>
                    <a:pt x="50460" y="6905"/>
                    <a:pt x="50531" y="4728"/>
                    <a:pt x="49603" y="2908"/>
                  </a:cubicBezTo>
                  <a:cubicBezTo>
                    <a:pt x="48698" y="1127"/>
                    <a:pt x="46829" y="0"/>
                    <a:pt x="449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20"/>
            <p:cNvSpPr/>
            <p:nvPr/>
          </p:nvSpPr>
          <p:spPr>
            <a:xfrm>
              <a:off x="8808650" y="3957150"/>
              <a:ext cx="216950" cy="370125"/>
            </a:xfrm>
            <a:custGeom>
              <a:avLst/>
              <a:gdLst/>
              <a:ahLst/>
              <a:cxnLst/>
              <a:rect l="l" t="t" r="r" b="b"/>
              <a:pathLst>
                <a:path w="8678" h="14805" extrusionOk="0">
                  <a:moveTo>
                    <a:pt x="6838" y="0"/>
                  </a:moveTo>
                  <a:cubicBezTo>
                    <a:pt x="6758" y="0"/>
                    <a:pt x="6683" y="43"/>
                    <a:pt x="6652" y="145"/>
                  </a:cubicBezTo>
                  <a:cubicBezTo>
                    <a:pt x="6045" y="2001"/>
                    <a:pt x="5349" y="3838"/>
                    <a:pt x="4600" y="5640"/>
                  </a:cubicBezTo>
                  <a:cubicBezTo>
                    <a:pt x="4136" y="4445"/>
                    <a:pt x="3708" y="3232"/>
                    <a:pt x="3297" y="2018"/>
                  </a:cubicBezTo>
                  <a:cubicBezTo>
                    <a:pt x="3260" y="1919"/>
                    <a:pt x="3186" y="1878"/>
                    <a:pt x="3110" y="1878"/>
                  </a:cubicBezTo>
                  <a:cubicBezTo>
                    <a:pt x="2967" y="1878"/>
                    <a:pt x="2817" y="2022"/>
                    <a:pt x="2887" y="2197"/>
                  </a:cubicBezTo>
                  <a:cubicBezTo>
                    <a:pt x="3351" y="3535"/>
                    <a:pt x="3832" y="4873"/>
                    <a:pt x="4332" y="6211"/>
                  </a:cubicBezTo>
                  <a:cubicBezTo>
                    <a:pt x="4332" y="6211"/>
                    <a:pt x="4332" y="6211"/>
                    <a:pt x="4332" y="6229"/>
                  </a:cubicBezTo>
                  <a:cubicBezTo>
                    <a:pt x="4171" y="6622"/>
                    <a:pt x="3993" y="7032"/>
                    <a:pt x="3815" y="7425"/>
                  </a:cubicBezTo>
                  <a:cubicBezTo>
                    <a:pt x="2708" y="9833"/>
                    <a:pt x="1424" y="12135"/>
                    <a:pt x="103" y="14437"/>
                  </a:cubicBezTo>
                  <a:cubicBezTo>
                    <a:pt x="1" y="14616"/>
                    <a:pt x="156" y="14804"/>
                    <a:pt x="310" y="14804"/>
                  </a:cubicBezTo>
                  <a:cubicBezTo>
                    <a:pt x="372" y="14804"/>
                    <a:pt x="433" y="14775"/>
                    <a:pt x="478" y="14704"/>
                  </a:cubicBezTo>
                  <a:cubicBezTo>
                    <a:pt x="1798" y="12599"/>
                    <a:pt x="2940" y="10351"/>
                    <a:pt x="3993" y="8103"/>
                  </a:cubicBezTo>
                  <a:cubicBezTo>
                    <a:pt x="5599" y="7550"/>
                    <a:pt x="7115" y="6729"/>
                    <a:pt x="8489" y="5712"/>
                  </a:cubicBezTo>
                  <a:cubicBezTo>
                    <a:pt x="8677" y="5567"/>
                    <a:pt x="8526" y="5306"/>
                    <a:pt x="8329" y="5306"/>
                  </a:cubicBezTo>
                  <a:cubicBezTo>
                    <a:pt x="8283" y="5306"/>
                    <a:pt x="8234" y="5321"/>
                    <a:pt x="8186" y="5355"/>
                  </a:cubicBezTo>
                  <a:cubicBezTo>
                    <a:pt x="6991" y="6265"/>
                    <a:pt x="5670" y="6979"/>
                    <a:pt x="4261" y="7514"/>
                  </a:cubicBezTo>
                  <a:cubicBezTo>
                    <a:pt x="5331" y="5177"/>
                    <a:pt x="6277" y="2768"/>
                    <a:pt x="7080" y="323"/>
                  </a:cubicBezTo>
                  <a:cubicBezTo>
                    <a:pt x="7137" y="140"/>
                    <a:pt x="6980" y="0"/>
                    <a:pt x="6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0"/>
            <p:cNvSpPr/>
            <p:nvPr/>
          </p:nvSpPr>
          <p:spPr>
            <a:xfrm>
              <a:off x="8430575" y="4009300"/>
              <a:ext cx="228050" cy="277950"/>
            </a:xfrm>
            <a:custGeom>
              <a:avLst/>
              <a:gdLst/>
              <a:ahLst/>
              <a:cxnLst/>
              <a:rect l="l" t="t" r="r" b="b"/>
              <a:pathLst>
                <a:path w="9122" h="11118" extrusionOk="0">
                  <a:moveTo>
                    <a:pt x="4277" y="0"/>
                  </a:moveTo>
                  <a:cubicBezTo>
                    <a:pt x="4151" y="0"/>
                    <a:pt x="4019" y="93"/>
                    <a:pt x="4039" y="254"/>
                  </a:cubicBezTo>
                  <a:cubicBezTo>
                    <a:pt x="4342" y="3215"/>
                    <a:pt x="4860" y="6177"/>
                    <a:pt x="5681" y="9050"/>
                  </a:cubicBezTo>
                  <a:cubicBezTo>
                    <a:pt x="3664" y="7658"/>
                    <a:pt x="1898" y="5928"/>
                    <a:pt x="470" y="3929"/>
                  </a:cubicBezTo>
                  <a:cubicBezTo>
                    <a:pt x="428" y="3868"/>
                    <a:pt x="372" y="3843"/>
                    <a:pt x="316" y="3843"/>
                  </a:cubicBezTo>
                  <a:cubicBezTo>
                    <a:pt x="159" y="3843"/>
                    <a:pt x="0" y="4039"/>
                    <a:pt x="131" y="4197"/>
                  </a:cubicBezTo>
                  <a:cubicBezTo>
                    <a:pt x="1666" y="6356"/>
                    <a:pt x="3575" y="8211"/>
                    <a:pt x="5788" y="9692"/>
                  </a:cubicBezTo>
                  <a:cubicBezTo>
                    <a:pt x="5805" y="9710"/>
                    <a:pt x="5823" y="9710"/>
                    <a:pt x="5859" y="9710"/>
                  </a:cubicBezTo>
                  <a:cubicBezTo>
                    <a:pt x="5984" y="10138"/>
                    <a:pt x="6109" y="10567"/>
                    <a:pt x="6251" y="10977"/>
                  </a:cubicBezTo>
                  <a:cubicBezTo>
                    <a:pt x="6283" y="11076"/>
                    <a:pt x="6352" y="11117"/>
                    <a:pt x="6427" y="11117"/>
                  </a:cubicBezTo>
                  <a:cubicBezTo>
                    <a:pt x="6566" y="11117"/>
                    <a:pt x="6720" y="10973"/>
                    <a:pt x="6662" y="10799"/>
                  </a:cubicBezTo>
                  <a:cubicBezTo>
                    <a:pt x="6341" y="9692"/>
                    <a:pt x="6037" y="8586"/>
                    <a:pt x="5770" y="7480"/>
                  </a:cubicBezTo>
                  <a:cubicBezTo>
                    <a:pt x="5841" y="7480"/>
                    <a:pt x="5912" y="7462"/>
                    <a:pt x="5966" y="7391"/>
                  </a:cubicBezTo>
                  <a:cubicBezTo>
                    <a:pt x="6555" y="6713"/>
                    <a:pt x="7108" y="6017"/>
                    <a:pt x="7608" y="5285"/>
                  </a:cubicBezTo>
                  <a:cubicBezTo>
                    <a:pt x="8125" y="4554"/>
                    <a:pt x="8625" y="3804"/>
                    <a:pt x="9035" y="3019"/>
                  </a:cubicBezTo>
                  <a:cubicBezTo>
                    <a:pt x="9122" y="2858"/>
                    <a:pt x="8958" y="2705"/>
                    <a:pt x="8803" y="2705"/>
                  </a:cubicBezTo>
                  <a:cubicBezTo>
                    <a:pt x="8735" y="2705"/>
                    <a:pt x="8668" y="2734"/>
                    <a:pt x="8625" y="2805"/>
                  </a:cubicBezTo>
                  <a:cubicBezTo>
                    <a:pt x="8161" y="3554"/>
                    <a:pt x="7732" y="4304"/>
                    <a:pt x="7215" y="5035"/>
                  </a:cubicBezTo>
                  <a:cubicBezTo>
                    <a:pt x="6733" y="5731"/>
                    <a:pt x="6216" y="6391"/>
                    <a:pt x="5663" y="7034"/>
                  </a:cubicBezTo>
                  <a:cubicBezTo>
                    <a:pt x="5127" y="4786"/>
                    <a:pt x="4717" y="2502"/>
                    <a:pt x="4485" y="182"/>
                  </a:cubicBezTo>
                  <a:cubicBezTo>
                    <a:pt x="4469" y="57"/>
                    <a:pt x="4375" y="0"/>
                    <a:pt x="4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20"/>
            <p:cNvSpPr/>
            <p:nvPr/>
          </p:nvSpPr>
          <p:spPr>
            <a:xfrm>
              <a:off x="7196900" y="4002700"/>
              <a:ext cx="1556350" cy="380075"/>
            </a:xfrm>
            <a:custGeom>
              <a:avLst/>
              <a:gdLst/>
              <a:ahLst/>
              <a:cxnLst/>
              <a:rect l="l" t="t" r="r" b="b"/>
              <a:pathLst>
                <a:path w="62254" h="15203" extrusionOk="0">
                  <a:moveTo>
                    <a:pt x="25976" y="1"/>
                  </a:moveTo>
                  <a:cubicBezTo>
                    <a:pt x="25700" y="1"/>
                    <a:pt x="25425" y="52"/>
                    <a:pt x="25159" y="161"/>
                  </a:cubicBezTo>
                  <a:cubicBezTo>
                    <a:pt x="23482" y="839"/>
                    <a:pt x="22786" y="3622"/>
                    <a:pt x="23892" y="5317"/>
                  </a:cubicBezTo>
                  <a:cubicBezTo>
                    <a:pt x="23426" y="4970"/>
                    <a:pt x="22883" y="4800"/>
                    <a:pt x="22343" y="4800"/>
                  </a:cubicBezTo>
                  <a:cubicBezTo>
                    <a:pt x="21664" y="4800"/>
                    <a:pt x="20991" y="5068"/>
                    <a:pt x="20484" y="5585"/>
                  </a:cubicBezTo>
                  <a:cubicBezTo>
                    <a:pt x="20035" y="4248"/>
                    <a:pt x="18770" y="3445"/>
                    <a:pt x="17542" y="3445"/>
                  </a:cubicBezTo>
                  <a:cubicBezTo>
                    <a:pt x="16918" y="3445"/>
                    <a:pt x="16303" y="3653"/>
                    <a:pt x="15809" y="4104"/>
                  </a:cubicBezTo>
                  <a:cubicBezTo>
                    <a:pt x="15845" y="3105"/>
                    <a:pt x="15238" y="2106"/>
                    <a:pt x="14435" y="1784"/>
                  </a:cubicBezTo>
                  <a:cubicBezTo>
                    <a:pt x="14238" y="1707"/>
                    <a:pt x="14030" y="1670"/>
                    <a:pt x="13823" y="1670"/>
                  </a:cubicBezTo>
                  <a:cubicBezTo>
                    <a:pt x="13171" y="1670"/>
                    <a:pt x="12521" y="2036"/>
                    <a:pt x="12169" y="2659"/>
                  </a:cubicBezTo>
                  <a:cubicBezTo>
                    <a:pt x="11785" y="1233"/>
                    <a:pt x="10500" y="251"/>
                    <a:pt x="9243" y="251"/>
                  </a:cubicBezTo>
                  <a:cubicBezTo>
                    <a:pt x="8927" y="251"/>
                    <a:pt x="8613" y="314"/>
                    <a:pt x="8315" y="446"/>
                  </a:cubicBezTo>
                  <a:cubicBezTo>
                    <a:pt x="6835" y="1089"/>
                    <a:pt x="6103" y="3337"/>
                    <a:pt x="6799" y="5032"/>
                  </a:cubicBezTo>
                  <a:cubicBezTo>
                    <a:pt x="6560" y="4686"/>
                    <a:pt x="6186" y="4499"/>
                    <a:pt x="5820" y="4499"/>
                  </a:cubicBezTo>
                  <a:cubicBezTo>
                    <a:pt x="5638" y="4499"/>
                    <a:pt x="5459" y="4545"/>
                    <a:pt x="5300" y="4639"/>
                  </a:cubicBezTo>
                  <a:cubicBezTo>
                    <a:pt x="4800" y="4907"/>
                    <a:pt x="4515" y="5621"/>
                    <a:pt x="4640" y="6245"/>
                  </a:cubicBezTo>
                  <a:cubicBezTo>
                    <a:pt x="4164" y="5858"/>
                    <a:pt x="3590" y="5668"/>
                    <a:pt x="3018" y="5668"/>
                  </a:cubicBezTo>
                  <a:cubicBezTo>
                    <a:pt x="2324" y="5668"/>
                    <a:pt x="1633" y="5947"/>
                    <a:pt x="1125" y="6495"/>
                  </a:cubicBezTo>
                  <a:cubicBezTo>
                    <a:pt x="215" y="7494"/>
                    <a:pt x="1" y="9260"/>
                    <a:pt x="661" y="10545"/>
                  </a:cubicBezTo>
                  <a:cubicBezTo>
                    <a:pt x="21483" y="13222"/>
                    <a:pt x="41860" y="14203"/>
                    <a:pt x="62254" y="15202"/>
                  </a:cubicBezTo>
                  <a:cubicBezTo>
                    <a:pt x="62225" y="13761"/>
                    <a:pt x="60988" y="12594"/>
                    <a:pt x="59791" y="12594"/>
                  </a:cubicBezTo>
                  <a:cubicBezTo>
                    <a:pt x="59491" y="12594"/>
                    <a:pt x="59193" y="12668"/>
                    <a:pt x="58917" y="12829"/>
                  </a:cubicBezTo>
                  <a:cubicBezTo>
                    <a:pt x="60380" y="10938"/>
                    <a:pt x="59952" y="7530"/>
                    <a:pt x="58096" y="6102"/>
                  </a:cubicBezTo>
                  <a:cubicBezTo>
                    <a:pt x="57501" y="5650"/>
                    <a:pt x="56807" y="5440"/>
                    <a:pt x="56110" y="5440"/>
                  </a:cubicBezTo>
                  <a:cubicBezTo>
                    <a:pt x="54633" y="5440"/>
                    <a:pt x="53141" y="6382"/>
                    <a:pt x="52547" y="7958"/>
                  </a:cubicBezTo>
                  <a:cubicBezTo>
                    <a:pt x="52163" y="7350"/>
                    <a:pt x="51543" y="7073"/>
                    <a:pt x="50911" y="7073"/>
                  </a:cubicBezTo>
                  <a:cubicBezTo>
                    <a:pt x="49931" y="7073"/>
                    <a:pt x="48924" y="7739"/>
                    <a:pt x="48729" y="8868"/>
                  </a:cubicBezTo>
                  <a:cubicBezTo>
                    <a:pt x="48610" y="7589"/>
                    <a:pt x="47499" y="6583"/>
                    <a:pt x="46420" y="6583"/>
                  </a:cubicBezTo>
                  <a:cubicBezTo>
                    <a:pt x="46204" y="6583"/>
                    <a:pt x="45990" y="6623"/>
                    <a:pt x="45785" y="6709"/>
                  </a:cubicBezTo>
                  <a:cubicBezTo>
                    <a:pt x="46320" y="4140"/>
                    <a:pt x="44679" y="1196"/>
                    <a:pt x="42431" y="696"/>
                  </a:cubicBezTo>
                  <a:cubicBezTo>
                    <a:pt x="42193" y="641"/>
                    <a:pt x="41954" y="615"/>
                    <a:pt x="41716" y="615"/>
                  </a:cubicBezTo>
                  <a:cubicBezTo>
                    <a:pt x="39701" y="615"/>
                    <a:pt x="37767" y="2492"/>
                    <a:pt x="37560" y="4853"/>
                  </a:cubicBezTo>
                  <a:cubicBezTo>
                    <a:pt x="37084" y="3679"/>
                    <a:pt x="35965" y="3059"/>
                    <a:pt x="34873" y="3059"/>
                  </a:cubicBezTo>
                  <a:cubicBezTo>
                    <a:pt x="33958" y="3059"/>
                    <a:pt x="33062" y="3496"/>
                    <a:pt x="32581" y="4407"/>
                  </a:cubicBezTo>
                  <a:cubicBezTo>
                    <a:pt x="32170" y="3403"/>
                    <a:pt x="31209" y="2809"/>
                    <a:pt x="30276" y="2809"/>
                  </a:cubicBezTo>
                  <a:cubicBezTo>
                    <a:pt x="29834" y="2809"/>
                    <a:pt x="29398" y="2943"/>
                    <a:pt x="29031" y="3230"/>
                  </a:cubicBezTo>
                  <a:cubicBezTo>
                    <a:pt x="28956" y="1469"/>
                    <a:pt x="27459" y="1"/>
                    <a:pt x="25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20"/>
            <p:cNvSpPr/>
            <p:nvPr/>
          </p:nvSpPr>
          <p:spPr>
            <a:xfrm>
              <a:off x="8145450" y="4097525"/>
              <a:ext cx="146375" cy="187550"/>
            </a:xfrm>
            <a:custGeom>
              <a:avLst/>
              <a:gdLst/>
              <a:ahLst/>
              <a:cxnLst/>
              <a:rect l="l" t="t" r="r" b="b"/>
              <a:pathLst>
                <a:path w="5855" h="7502" extrusionOk="0">
                  <a:moveTo>
                    <a:pt x="3652" y="0"/>
                  </a:moveTo>
                  <a:cubicBezTo>
                    <a:pt x="3573" y="0"/>
                    <a:pt x="3498" y="45"/>
                    <a:pt x="3472" y="150"/>
                  </a:cubicBezTo>
                  <a:cubicBezTo>
                    <a:pt x="3186" y="1096"/>
                    <a:pt x="2865" y="2006"/>
                    <a:pt x="2472" y="2898"/>
                  </a:cubicBezTo>
                  <a:cubicBezTo>
                    <a:pt x="2187" y="2131"/>
                    <a:pt x="1901" y="1364"/>
                    <a:pt x="1616" y="596"/>
                  </a:cubicBezTo>
                  <a:cubicBezTo>
                    <a:pt x="1579" y="503"/>
                    <a:pt x="1504" y="464"/>
                    <a:pt x="1428" y="464"/>
                  </a:cubicBezTo>
                  <a:cubicBezTo>
                    <a:pt x="1286" y="464"/>
                    <a:pt x="1136" y="600"/>
                    <a:pt x="1206" y="775"/>
                  </a:cubicBezTo>
                  <a:cubicBezTo>
                    <a:pt x="1545" y="1667"/>
                    <a:pt x="1866" y="2577"/>
                    <a:pt x="2205" y="3469"/>
                  </a:cubicBezTo>
                  <a:cubicBezTo>
                    <a:pt x="1616" y="4736"/>
                    <a:pt x="920" y="5967"/>
                    <a:pt x="117" y="7145"/>
                  </a:cubicBezTo>
                  <a:cubicBezTo>
                    <a:pt x="0" y="7314"/>
                    <a:pt x="158" y="7501"/>
                    <a:pt x="321" y="7501"/>
                  </a:cubicBezTo>
                  <a:cubicBezTo>
                    <a:pt x="382" y="7501"/>
                    <a:pt x="443" y="7475"/>
                    <a:pt x="492" y="7412"/>
                  </a:cubicBezTo>
                  <a:cubicBezTo>
                    <a:pt x="974" y="6734"/>
                    <a:pt x="1420" y="6038"/>
                    <a:pt x="1830" y="5307"/>
                  </a:cubicBezTo>
                  <a:cubicBezTo>
                    <a:pt x="3133" y="4665"/>
                    <a:pt x="4417" y="3933"/>
                    <a:pt x="5648" y="3166"/>
                  </a:cubicBezTo>
                  <a:cubicBezTo>
                    <a:pt x="5854" y="3019"/>
                    <a:pt x="5697" y="2751"/>
                    <a:pt x="5495" y="2751"/>
                  </a:cubicBezTo>
                  <a:cubicBezTo>
                    <a:pt x="5452" y="2751"/>
                    <a:pt x="5407" y="2763"/>
                    <a:pt x="5363" y="2791"/>
                  </a:cubicBezTo>
                  <a:cubicBezTo>
                    <a:pt x="4328" y="3433"/>
                    <a:pt x="3275" y="4040"/>
                    <a:pt x="2205" y="4593"/>
                  </a:cubicBezTo>
                  <a:cubicBezTo>
                    <a:pt x="2901" y="3219"/>
                    <a:pt x="3472" y="1774"/>
                    <a:pt x="3882" y="311"/>
                  </a:cubicBezTo>
                  <a:cubicBezTo>
                    <a:pt x="3938" y="131"/>
                    <a:pt x="3789" y="0"/>
                    <a:pt x="3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20"/>
            <p:cNvSpPr/>
            <p:nvPr/>
          </p:nvSpPr>
          <p:spPr>
            <a:xfrm>
              <a:off x="7784500" y="4111900"/>
              <a:ext cx="260475" cy="182350"/>
            </a:xfrm>
            <a:custGeom>
              <a:avLst/>
              <a:gdLst/>
              <a:ahLst/>
              <a:cxnLst/>
              <a:rect l="l" t="t" r="r" b="b"/>
              <a:pathLst>
                <a:path w="10419" h="7294" extrusionOk="0">
                  <a:moveTo>
                    <a:pt x="2984" y="0"/>
                  </a:moveTo>
                  <a:cubicBezTo>
                    <a:pt x="2843" y="0"/>
                    <a:pt x="2684" y="142"/>
                    <a:pt x="2743" y="307"/>
                  </a:cubicBezTo>
                  <a:cubicBezTo>
                    <a:pt x="3225" y="1716"/>
                    <a:pt x="3653" y="3126"/>
                    <a:pt x="4099" y="4536"/>
                  </a:cubicBezTo>
                  <a:cubicBezTo>
                    <a:pt x="3867" y="4446"/>
                    <a:pt x="3635" y="4375"/>
                    <a:pt x="3403" y="4268"/>
                  </a:cubicBezTo>
                  <a:cubicBezTo>
                    <a:pt x="3047" y="4125"/>
                    <a:pt x="2690" y="3982"/>
                    <a:pt x="2351" y="3840"/>
                  </a:cubicBezTo>
                  <a:cubicBezTo>
                    <a:pt x="1691" y="3572"/>
                    <a:pt x="1030" y="3322"/>
                    <a:pt x="459" y="2912"/>
                  </a:cubicBezTo>
                  <a:cubicBezTo>
                    <a:pt x="418" y="2884"/>
                    <a:pt x="376" y="2871"/>
                    <a:pt x="336" y="2871"/>
                  </a:cubicBezTo>
                  <a:cubicBezTo>
                    <a:pt x="149" y="2871"/>
                    <a:pt x="1" y="3137"/>
                    <a:pt x="192" y="3269"/>
                  </a:cubicBezTo>
                  <a:cubicBezTo>
                    <a:pt x="781" y="3679"/>
                    <a:pt x="1441" y="3947"/>
                    <a:pt x="2101" y="4232"/>
                  </a:cubicBezTo>
                  <a:cubicBezTo>
                    <a:pt x="2476" y="4375"/>
                    <a:pt x="2833" y="4536"/>
                    <a:pt x="3207" y="4678"/>
                  </a:cubicBezTo>
                  <a:cubicBezTo>
                    <a:pt x="3564" y="4821"/>
                    <a:pt x="3921" y="5017"/>
                    <a:pt x="4278" y="5142"/>
                  </a:cubicBezTo>
                  <a:cubicBezTo>
                    <a:pt x="4474" y="5731"/>
                    <a:pt x="4652" y="6320"/>
                    <a:pt x="4831" y="6927"/>
                  </a:cubicBezTo>
                  <a:cubicBezTo>
                    <a:pt x="4702" y="7070"/>
                    <a:pt x="4849" y="7293"/>
                    <a:pt x="5022" y="7293"/>
                  </a:cubicBezTo>
                  <a:cubicBezTo>
                    <a:pt x="5065" y="7293"/>
                    <a:pt x="5110" y="7279"/>
                    <a:pt x="5152" y="7248"/>
                  </a:cubicBezTo>
                  <a:cubicBezTo>
                    <a:pt x="7043" y="5927"/>
                    <a:pt x="8756" y="4268"/>
                    <a:pt x="10273" y="2537"/>
                  </a:cubicBezTo>
                  <a:cubicBezTo>
                    <a:pt x="10418" y="2379"/>
                    <a:pt x="10251" y="2191"/>
                    <a:pt x="10081" y="2191"/>
                  </a:cubicBezTo>
                  <a:cubicBezTo>
                    <a:pt x="10022" y="2191"/>
                    <a:pt x="9962" y="2214"/>
                    <a:pt x="9916" y="2270"/>
                  </a:cubicBezTo>
                  <a:cubicBezTo>
                    <a:pt x="9381" y="2876"/>
                    <a:pt x="8810" y="3447"/>
                    <a:pt x="8239" y="4000"/>
                  </a:cubicBezTo>
                  <a:cubicBezTo>
                    <a:pt x="8078" y="3304"/>
                    <a:pt x="7900" y="2609"/>
                    <a:pt x="7650" y="1931"/>
                  </a:cubicBezTo>
                  <a:cubicBezTo>
                    <a:pt x="7611" y="1852"/>
                    <a:pt x="7524" y="1803"/>
                    <a:pt x="7431" y="1803"/>
                  </a:cubicBezTo>
                  <a:cubicBezTo>
                    <a:pt x="7397" y="1803"/>
                    <a:pt x="7362" y="1809"/>
                    <a:pt x="7329" y="1824"/>
                  </a:cubicBezTo>
                  <a:cubicBezTo>
                    <a:pt x="7204" y="1877"/>
                    <a:pt x="7186" y="2002"/>
                    <a:pt x="7222" y="2127"/>
                  </a:cubicBezTo>
                  <a:cubicBezTo>
                    <a:pt x="7436" y="2858"/>
                    <a:pt x="7650" y="3572"/>
                    <a:pt x="7811" y="4321"/>
                  </a:cubicBezTo>
                  <a:cubicBezTo>
                    <a:pt x="7828" y="4339"/>
                    <a:pt x="7828" y="4357"/>
                    <a:pt x="7846" y="4393"/>
                  </a:cubicBezTo>
                  <a:cubicBezTo>
                    <a:pt x="7721" y="4500"/>
                    <a:pt x="7614" y="4607"/>
                    <a:pt x="7489" y="4732"/>
                  </a:cubicBezTo>
                  <a:cubicBezTo>
                    <a:pt x="6758" y="5392"/>
                    <a:pt x="5991" y="5999"/>
                    <a:pt x="5206" y="6605"/>
                  </a:cubicBezTo>
                  <a:cubicBezTo>
                    <a:pt x="4956" y="5713"/>
                    <a:pt x="4670" y="4821"/>
                    <a:pt x="4385" y="3929"/>
                  </a:cubicBezTo>
                  <a:cubicBezTo>
                    <a:pt x="4438" y="3911"/>
                    <a:pt x="4492" y="3875"/>
                    <a:pt x="4510" y="3804"/>
                  </a:cubicBezTo>
                  <a:cubicBezTo>
                    <a:pt x="4813" y="3108"/>
                    <a:pt x="5099" y="2412"/>
                    <a:pt x="5384" y="1716"/>
                  </a:cubicBezTo>
                  <a:cubicBezTo>
                    <a:pt x="5452" y="1546"/>
                    <a:pt x="5311" y="1426"/>
                    <a:pt x="5171" y="1426"/>
                  </a:cubicBezTo>
                  <a:cubicBezTo>
                    <a:pt x="5091" y="1426"/>
                    <a:pt x="5013" y="1465"/>
                    <a:pt x="4974" y="1556"/>
                  </a:cubicBezTo>
                  <a:cubicBezTo>
                    <a:pt x="4706" y="2163"/>
                    <a:pt x="4474" y="2769"/>
                    <a:pt x="4206" y="3376"/>
                  </a:cubicBezTo>
                  <a:cubicBezTo>
                    <a:pt x="3867" y="2287"/>
                    <a:pt x="3511" y="1217"/>
                    <a:pt x="3154" y="128"/>
                  </a:cubicBezTo>
                  <a:cubicBezTo>
                    <a:pt x="3123" y="38"/>
                    <a:pt x="3056" y="0"/>
                    <a:pt x="2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1" name="Google Shape;661;p20"/>
          <p:cNvGrpSpPr/>
          <p:nvPr/>
        </p:nvGrpSpPr>
        <p:grpSpPr>
          <a:xfrm>
            <a:off x="-72956" y="6134153"/>
            <a:ext cx="12372276" cy="725315"/>
            <a:chOff x="-54725" y="4599549"/>
            <a:chExt cx="9280415" cy="543860"/>
          </a:xfrm>
        </p:grpSpPr>
        <p:sp>
          <p:nvSpPr>
            <p:cNvPr id="662" name="Google Shape;662;p20"/>
            <p:cNvSpPr/>
            <p:nvPr/>
          </p:nvSpPr>
          <p:spPr>
            <a:xfrm>
              <a:off x="-54725" y="4599549"/>
              <a:ext cx="9280415" cy="543860"/>
            </a:xfrm>
            <a:custGeom>
              <a:avLst/>
              <a:gdLst/>
              <a:ahLst/>
              <a:cxnLst/>
              <a:rect l="l" t="t" r="r" b="b"/>
              <a:pathLst>
                <a:path w="323952" h="57704" extrusionOk="0">
                  <a:moveTo>
                    <a:pt x="714" y="1"/>
                  </a:moveTo>
                  <a:lnTo>
                    <a:pt x="714" y="1"/>
                  </a:lnTo>
                  <a:cubicBezTo>
                    <a:pt x="0" y="9208"/>
                    <a:pt x="1374" y="54064"/>
                    <a:pt x="857" y="57704"/>
                  </a:cubicBezTo>
                  <a:lnTo>
                    <a:pt x="322221" y="57704"/>
                  </a:lnTo>
                  <a:cubicBezTo>
                    <a:pt x="322506" y="56205"/>
                    <a:pt x="322809" y="35900"/>
                    <a:pt x="323095" y="34401"/>
                  </a:cubicBezTo>
                  <a:cubicBezTo>
                    <a:pt x="323951" y="29959"/>
                    <a:pt x="322881" y="24749"/>
                    <a:pt x="322167" y="20270"/>
                  </a:cubicBezTo>
                  <a:cubicBezTo>
                    <a:pt x="304271" y="18950"/>
                    <a:pt x="286642" y="14792"/>
                    <a:pt x="268978" y="12134"/>
                  </a:cubicBezTo>
                  <a:cubicBezTo>
                    <a:pt x="251064" y="9422"/>
                    <a:pt x="235291" y="4123"/>
                    <a:pt x="217163" y="3248"/>
                  </a:cubicBezTo>
                  <a:cubicBezTo>
                    <a:pt x="216344" y="3209"/>
                    <a:pt x="215522" y="3190"/>
                    <a:pt x="214698" y="3190"/>
                  </a:cubicBezTo>
                  <a:cubicBezTo>
                    <a:pt x="198075" y="3190"/>
                    <a:pt x="180508" y="10899"/>
                    <a:pt x="164188" y="12259"/>
                  </a:cubicBezTo>
                  <a:cubicBezTo>
                    <a:pt x="162986" y="12360"/>
                    <a:pt x="161790" y="12406"/>
                    <a:pt x="160600" y="12406"/>
                  </a:cubicBezTo>
                  <a:cubicBezTo>
                    <a:pt x="148513" y="12406"/>
                    <a:pt x="137032" y="7571"/>
                    <a:pt x="125256" y="5264"/>
                  </a:cubicBezTo>
                  <a:cubicBezTo>
                    <a:pt x="117148" y="3664"/>
                    <a:pt x="110904" y="2870"/>
                    <a:pt x="104287" y="2870"/>
                  </a:cubicBezTo>
                  <a:cubicBezTo>
                    <a:pt x="99764" y="2870"/>
                    <a:pt x="95067" y="3241"/>
                    <a:pt x="89481" y="3980"/>
                  </a:cubicBezTo>
                  <a:cubicBezTo>
                    <a:pt x="78099" y="5492"/>
                    <a:pt x="61843" y="12148"/>
                    <a:pt x="49959" y="12148"/>
                  </a:cubicBezTo>
                  <a:cubicBezTo>
                    <a:pt x="49641" y="12148"/>
                    <a:pt x="49326" y="12144"/>
                    <a:pt x="49014" y="12134"/>
                  </a:cubicBezTo>
                  <a:cubicBezTo>
                    <a:pt x="32563" y="11581"/>
                    <a:pt x="16790" y="2856"/>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20"/>
            <p:cNvSpPr/>
            <p:nvPr/>
          </p:nvSpPr>
          <p:spPr>
            <a:xfrm>
              <a:off x="254850" y="4785902"/>
              <a:ext cx="1737675" cy="65700"/>
            </a:xfrm>
            <a:custGeom>
              <a:avLst/>
              <a:gdLst/>
              <a:ahLst/>
              <a:cxnLst/>
              <a:rect l="l" t="t" r="r" b="b"/>
              <a:pathLst>
                <a:path w="69507" h="2628" extrusionOk="0">
                  <a:moveTo>
                    <a:pt x="0" y="866"/>
                  </a:moveTo>
                  <a:cubicBezTo>
                    <a:pt x="10259" y="4283"/>
                    <a:pt x="21698" y="1665"/>
                    <a:pt x="32437" y="403"/>
                  </a:cubicBezTo>
                  <a:cubicBezTo>
                    <a:pt x="44710" y="-1040"/>
                    <a:pt x="57273" y="2612"/>
                    <a:pt x="69507" y="866"/>
                  </a:cubicBezTo>
                </a:path>
              </a:pathLst>
            </a:custGeom>
            <a:noFill/>
            <a:ln w="9525" cap="flat" cmpd="sng">
              <a:solidFill>
                <a:schemeClr val="accent1"/>
              </a:solidFill>
              <a:prstDash val="solid"/>
              <a:round/>
              <a:headEnd type="none" w="med" len="med"/>
              <a:tailEnd type="none" w="med" len="med"/>
            </a:ln>
          </p:spPr>
        </p:sp>
        <p:sp>
          <p:nvSpPr>
            <p:cNvPr id="664" name="Google Shape;664;p20"/>
            <p:cNvSpPr/>
            <p:nvPr/>
          </p:nvSpPr>
          <p:spPr>
            <a:xfrm>
              <a:off x="2143125" y="4965932"/>
              <a:ext cx="1529150" cy="96475"/>
            </a:xfrm>
            <a:custGeom>
              <a:avLst/>
              <a:gdLst/>
              <a:ahLst/>
              <a:cxnLst/>
              <a:rect l="l" t="t" r="r" b="b"/>
              <a:pathLst>
                <a:path w="61166" h="3859" extrusionOk="0">
                  <a:moveTo>
                    <a:pt x="0" y="616"/>
                  </a:moveTo>
                  <a:cubicBezTo>
                    <a:pt x="6562" y="-1259"/>
                    <a:pt x="13580" y="2015"/>
                    <a:pt x="20389" y="2469"/>
                  </a:cubicBezTo>
                  <a:cubicBezTo>
                    <a:pt x="33959" y="3374"/>
                    <a:pt x="47566" y="3859"/>
                    <a:pt x="61166" y="3859"/>
                  </a:cubicBezTo>
                </a:path>
              </a:pathLst>
            </a:custGeom>
            <a:noFill/>
            <a:ln w="9525" cap="flat" cmpd="sng">
              <a:solidFill>
                <a:schemeClr val="accent1"/>
              </a:solidFill>
              <a:prstDash val="solid"/>
              <a:round/>
              <a:headEnd type="none" w="med" len="med"/>
              <a:tailEnd type="none" w="med" len="med"/>
            </a:ln>
          </p:spPr>
        </p:sp>
        <p:sp>
          <p:nvSpPr>
            <p:cNvPr id="665" name="Google Shape;665;p20"/>
            <p:cNvSpPr/>
            <p:nvPr/>
          </p:nvSpPr>
          <p:spPr>
            <a:xfrm>
              <a:off x="2930875" y="4766482"/>
              <a:ext cx="1088925" cy="110575"/>
            </a:xfrm>
            <a:custGeom>
              <a:avLst/>
              <a:gdLst/>
              <a:ahLst/>
              <a:cxnLst/>
              <a:rect l="l" t="t" r="r" b="b"/>
              <a:pathLst>
                <a:path w="43557" h="4423" extrusionOk="0">
                  <a:moveTo>
                    <a:pt x="0" y="2106"/>
                  </a:moveTo>
                  <a:cubicBezTo>
                    <a:pt x="13364" y="-3622"/>
                    <a:pt x="29017" y="4423"/>
                    <a:pt x="43557" y="4423"/>
                  </a:cubicBezTo>
                </a:path>
              </a:pathLst>
            </a:custGeom>
            <a:noFill/>
            <a:ln w="9525" cap="flat" cmpd="sng">
              <a:solidFill>
                <a:schemeClr val="accent1"/>
              </a:solidFill>
              <a:prstDash val="solid"/>
              <a:round/>
              <a:headEnd type="none" w="med" len="med"/>
              <a:tailEnd type="none" w="med" len="med"/>
            </a:ln>
          </p:spPr>
        </p:sp>
        <p:sp>
          <p:nvSpPr>
            <p:cNvPr id="666" name="Google Shape;666;p20"/>
            <p:cNvSpPr/>
            <p:nvPr/>
          </p:nvSpPr>
          <p:spPr>
            <a:xfrm>
              <a:off x="4367350" y="4998764"/>
              <a:ext cx="440200" cy="17300"/>
            </a:xfrm>
            <a:custGeom>
              <a:avLst/>
              <a:gdLst/>
              <a:ahLst/>
              <a:cxnLst/>
              <a:rect l="l" t="t" r="r" b="b"/>
              <a:pathLst>
                <a:path w="17608" h="692" extrusionOk="0">
                  <a:moveTo>
                    <a:pt x="0" y="692"/>
                  </a:moveTo>
                  <a:cubicBezTo>
                    <a:pt x="5757" y="-461"/>
                    <a:pt x="11737" y="228"/>
                    <a:pt x="17608" y="228"/>
                  </a:cubicBezTo>
                </a:path>
              </a:pathLst>
            </a:custGeom>
            <a:noFill/>
            <a:ln w="9525" cap="flat" cmpd="sng">
              <a:solidFill>
                <a:schemeClr val="accent1"/>
              </a:solidFill>
              <a:prstDash val="solid"/>
              <a:round/>
              <a:headEnd type="none" w="med" len="med"/>
              <a:tailEnd type="none" w="med" len="med"/>
            </a:ln>
          </p:spPr>
        </p:sp>
        <p:sp>
          <p:nvSpPr>
            <p:cNvPr id="667" name="Google Shape;667;p20"/>
            <p:cNvSpPr/>
            <p:nvPr/>
          </p:nvSpPr>
          <p:spPr>
            <a:xfrm>
              <a:off x="4367350" y="4810114"/>
              <a:ext cx="1193200" cy="55350"/>
            </a:xfrm>
            <a:custGeom>
              <a:avLst/>
              <a:gdLst/>
              <a:ahLst/>
              <a:cxnLst/>
              <a:rect l="l" t="t" r="r" b="b"/>
              <a:pathLst>
                <a:path w="47728" h="2214" extrusionOk="0">
                  <a:moveTo>
                    <a:pt x="0" y="2214"/>
                  </a:moveTo>
                  <a:cubicBezTo>
                    <a:pt x="9393" y="-347"/>
                    <a:pt x="19645" y="-621"/>
                    <a:pt x="29192" y="1287"/>
                  </a:cubicBezTo>
                  <a:cubicBezTo>
                    <a:pt x="35258" y="2499"/>
                    <a:pt x="41858" y="260"/>
                    <a:pt x="47728" y="2214"/>
                  </a:cubicBezTo>
                </a:path>
              </a:pathLst>
            </a:custGeom>
            <a:noFill/>
            <a:ln w="9525" cap="flat" cmpd="sng">
              <a:solidFill>
                <a:schemeClr val="accent1"/>
              </a:solidFill>
              <a:prstDash val="solid"/>
              <a:round/>
              <a:headEnd type="none" w="med" len="med"/>
              <a:tailEnd type="none" w="med" len="med"/>
            </a:ln>
          </p:spPr>
        </p:sp>
        <p:sp>
          <p:nvSpPr>
            <p:cNvPr id="668" name="Google Shape;668;p20"/>
            <p:cNvSpPr/>
            <p:nvPr/>
          </p:nvSpPr>
          <p:spPr>
            <a:xfrm>
              <a:off x="5340425" y="4992900"/>
              <a:ext cx="1204800" cy="34750"/>
            </a:xfrm>
            <a:custGeom>
              <a:avLst/>
              <a:gdLst/>
              <a:ahLst/>
              <a:cxnLst/>
              <a:rect l="l" t="t" r="r" b="b"/>
              <a:pathLst>
                <a:path w="48192" h="1390" extrusionOk="0">
                  <a:moveTo>
                    <a:pt x="0" y="1390"/>
                  </a:moveTo>
                  <a:cubicBezTo>
                    <a:pt x="16071" y="1390"/>
                    <a:pt x="32121" y="0"/>
                    <a:pt x="48192" y="0"/>
                  </a:cubicBezTo>
                </a:path>
              </a:pathLst>
            </a:custGeom>
            <a:noFill/>
            <a:ln w="9525" cap="flat" cmpd="sng">
              <a:solidFill>
                <a:schemeClr val="accent1"/>
              </a:solidFill>
              <a:prstDash val="solid"/>
              <a:round/>
              <a:headEnd type="none" w="med" len="med"/>
              <a:tailEnd type="none" w="med" len="med"/>
            </a:ln>
          </p:spPr>
        </p:sp>
        <p:sp>
          <p:nvSpPr>
            <p:cNvPr id="669" name="Google Shape;669;p20"/>
            <p:cNvSpPr/>
            <p:nvPr/>
          </p:nvSpPr>
          <p:spPr>
            <a:xfrm>
              <a:off x="5769050" y="4819125"/>
              <a:ext cx="1216375" cy="23175"/>
            </a:xfrm>
            <a:custGeom>
              <a:avLst/>
              <a:gdLst/>
              <a:ahLst/>
              <a:cxnLst/>
              <a:rect l="l" t="t" r="r" b="b"/>
              <a:pathLst>
                <a:path w="48655" h="927" extrusionOk="0">
                  <a:moveTo>
                    <a:pt x="0" y="0"/>
                  </a:moveTo>
                  <a:cubicBezTo>
                    <a:pt x="16221" y="0"/>
                    <a:pt x="32434" y="927"/>
                    <a:pt x="48655" y="927"/>
                  </a:cubicBezTo>
                </a:path>
              </a:pathLst>
            </a:custGeom>
            <a:noFill/>
            <a:ln w="9525" cap="flat" cmpd="sng">
              <a:solidFill>
                <a:schemeClr val="accent1"/>
              </a:solidFill>
              <a:prstDash val="solid"/>
              <a:round/>
              <a:headEnd type="none" w="med" len="med"/>
              <a:tailEnd type="none" w="med" len="med"/>
            </a:ln>
          </p:spPr>
        </p:sp>
        <p:sp>
          <p:nvSpPr>
            <p:cNvPr id="670" name="Google Shape;670;p20"/>
            <p:cNvSpPr/>
            <p:nvPr/>
          </p:nvSpPr>
          <p:spPr>
            <a:xfrm>
              <a:off x="1088950" y="4992900"/>
              <a:ext cx="474950" cy="36325"/>
            </a:xfrm>
            <a:custGeom>
              <a:avLst/>
              <a:gdLst/>
              <a:ahLst/>
              <a:cxnLst/>
              <a:rect l="l" t="t" r="r" b="b"/>
              <a:pathLst>
                <a:path w="18998" h="1453" extrusionOk="0">
                  <a:moveTo>
                    <a:pt x="0" y="927"/>
                  </a:moveTo>
                  <a:cubicBezTo>
                    <a:pt x="6321" y="440"/>
                    <a:pt x="13326" y="2833"/>
                    <a:pt x="18998" y="0"/>
                  </a:cubicBezTo>
                </a:path>
              </a:pathLst>
            </a:custGeom>
            <a:noFill/>
            <a:ln w="9525" cap="flat" cmpd="sng">
              <a:solidFill>
                <a:schemeClr val="accent1"/>
              </a:solidFill>
              <a:prstDash val="solid"/>
              <a:round/>
              <a:headEnd type="none" w="med" len="med"/>
              <a:tailEnd type="none" w="med" len="med"/>
            </a:ln>
          </p:spPr>
        </p:sp>
        <p:sp>
          <p:nvSpPr>
            <p:cNvPr id="671" name="Google Shape;671;p20"/>
            <p:cNvSpPr/>
            <p:nvPr/>
          </p:nvSpPr>
          <p:spPr>
            <a:xfrm>
              <a:off x="7101275" y="4921120"/>
              <a:ext cx="1031025" cy="106525"/>
            </a:xfrm>
            <a:custGeom>
              <a:avLst/>
              <a:gdLst/>
              <a:ahLst/>
              <a:cxnLst/>
              <a:rect l="l" t="t" r="r" b="b"/>
              <a:pathLst>
                <a:path w="41241" h="4261" extrusionOk="0">
                  <a:moveTo>
                    <a:pt x="0" y="4261"/>
                  </a:moveTo>
                  <a:cubicBezTo>
                    <a:pt x="9065" y="-274"/>
                    <a:pt x="19984" y="91"/>
                    <a:pt x="30120" y="91"/>
                  </a:cubicBezTo>
                  <a:cubicBezTo>
                    <a:pt x="33840" y="91"/>
                    <a:pt x="37712" y="2193"/>
                    <a:pt x="41241" y="1018"/>
                  </a:cubicBezTo>
                </a:path>
              </a:pathLst>
            </a:custGeom>
            <a:noFill/>
            <a:ln w="9525" cap="flat" cmpd="sng">
              <a:solidFill>
                <a:schemeClr val="accent1"/>
              </a:solidFill>
              <a:prstDash val="solid"/>
              <a:round/>
              <a:headEnd type="none" w="med" len="med"/>
              <a:tailEnd type="none" w="med" len="med"/>
            </a:ln>
          </p:spPr>
        </p:sp>
        <p:sp>
          <p:nvSpPr>
            <p:cNvPr id="672" name="Google Shape;672;p20"/>
            <p:cNvSpPr/>
            <p:nvPr/>
          </p:nvSpPr>
          <p:spPr>
            <a:xfrm>
              <a:off x="8074375" y="4992900"/>
              <a:ext cx="764575" cy="81100"/>
            </a:xfrm>
            <a:custGeom>
              <a:avLst/>
              <a:gdLst/>
              <a:ahLst/>
              <a:cxnLst/>
              <a:rect l="l" t="t" r="r" b="b"/>
              <a:pathLst>
                <a:path w="30583" h="3244" extrusionOk="0">
                  <a:moveTo>
                    <a:pt x="0" y="3244"/>
                  </a:moveTo>
                  <a:cubicBezTo>
                    <a:pt x="8791" y="-2030"/>
                    <a:pt x="21412" y="4581"/>
                    <a:pt x="30583" y="0"/>
                  </a:cubicBezTo>
                </a:path>
              </a:pathLst>
            </a:custGeom>
            <a:noFill/>
            <a:ln w="9525" cap="flat" cmpd="sng">
              <a:solidFill>
                <a:schemeClr val="accent1"/>
              </a:solidFill>
              <a:prstDash val="solid"/>
              <a:round/>
              <a:headEnd type="none" w="med" len="med"/>
              <a:tailEnd type="none" w="med" len="med"/>
            </a:ln>
          </p:spPr>
        </p:sp>
      </p:grpSp>
    </p:spTree>
    <p:extLst>
      <p:ext uri="{BB962C8B-B14F-4D97-AF65-F5344CB8AC3E}">
        <p14:creationId xmlns:p14="http://schemas.microsoft.com/office/powerpoint/2010/main" val="834333727"/>
      </p:ext>
    </p:extLst>
  </p:cSld>
  <p:clrMapOvr>
    <a:masterClrMapping/>
  </p:clrMapOvr>
  <p:transition spd="slow" advClick="0">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701"/>
        <p:cNvGrpSpPr/>
        <p:nvPr/>
      </p:nvGrpSpPr>
      <p:grpSpPr>
        <a:xfrm>
          <a:off x="0" y="0"/>
          <a:ext cx="0" cy="0"/>
          <a:chOff x="0" y="0"/>
          <a:chExt cx="0" cy="0"/>
        </a:xfrm>
      </p:grpSpPr>
      <p:sp>
        <p:nvSpPr>
          <p:cNvPr id="702" name="Google Shape;702;p23"/>
          <p:cNvSpPr txBox="1">
            <a:spLocks noGrp="1"/>
          </p:cNvSpPr>
          <p:nvPr>
            <p:ph type="title"/>
          </p:nvPr>
        </p:nvSpPr>
        <p:spPr>
          <a:xfrm>
            <a:off x="950676" y="719367"/>
            <a:ext cx="10289061" cy="752974"/>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703" name="Google Shape;703;p23"/>
          <p:cNvGrpSpPr/>
          <p:nvPr/>
        </p:nvGrpSpPr>
        <p:grpSpPr>
          <a:xfrm>
            <a:off x="-72956" y="6134153"/>
            <a:ext cx="12372276" cy="725315"/>
            <a:chOff x="-54725" y="4599549"/>
            <a:chExt cx="9280415" cy="543860"/>
          </a:xfrm>
        </p:grpSpPr>
        <p:sp>
          <p:nvSpPr>
            <p:cNvPr id="704" name="Google Shape;704;p23"/>
            <p:cNvSpPr/>
            <p:nvPr/>
          </p:nvSpPr>
          <p:spPr>
            <a:xfrm>
              <a:off x="-54725" y="4599549"/>
              <a:ext cx="9280415" cy="543860"/>
            </a:xfrm>
            <a:custGeom>
              <a:avLst/>
              <a:gdLst/>
              <a:ahLst/>
              <a:cxnLst/>
              <a:rect l="l" t="t" r="r" b="b"/>
              <a:pathLst>
                <a:path w="323952" h="57704" extrusionOk="0">
                  <a:moveTo>
                    <a:pt x="714" y="1"/>
                  </a:moveTo>
                  <a:lnTo>
                    <a:pt x="714" y="1"/>
                  </a:lnTo>
                  <a:cubicBezTo>
                    <a:pt x="0" y="9208"/>
                    <a:pt x="1374" y="54064"/>
                    <a:pt x="857" y="57704"/>
                  </a:cubicBezTo>
                  <a:lnTo>
                    <a:pt x="322221" y="57704"/>
                  </a:lnTo>
                  <a:cubicBezTo>
                    <a:pt x="322506" y="56205"/>
                    <a:pt x="322809" y="35900"/>
                    <a:pt x="323095" y="34401"/>
                  </a:cubicBezTo>
                  <a:cubicBezTo>
                    <a:pt x="323951" y="29959"/>
                    <a:pt x="322881" y="24749"/>
                    <a:pt x="322167" y="20270"/>
                  </a:cubicBezTo>
                  <a:cubicBezTo>
                    <a:pt x="304271" y="18950"/>
                    <a:pt x="286642" y="14792"/>
                    <a:pt x="268978" y="12134"/>
                  </a:cubicBezTo>
                  <a:cubicBezTo>
                    <a:pt x="251064" y="9422"/>
                    <a:pt x="235291" y="4123"/>
                    <a:pt x="217163" y="3248"/>
                  </a:cubicBezTo>
                  <a:cubicBezTo>
                    <a:pt x="216344" y="3209"/>
                    <a:pt x="215522" y="3190"/>
                    <a:pt x="214698" y="3190"/>
                  </a:cubicBezTo>
                  <a:cubicBezTo>
                    <a:pt x="198075" y="3190"/>
                    <a:pt x="180508" y="10899"/>
                    <a:pt x="164188" y="12259"/>
                  </a:cubicBezTo>
                  <a:cubicBezTo>
                    <a:pt x="162986" y="12360"/>
                    <a:pt x="161790" y="12406"/>
                    <a:pt x="160600" y="12406"/>
                  </a:cubicBezTo>
                  <a:cubicBezTo>
                    <a:pt x="148513" y="12406"/>
                    <a:pt x="137032" y="7571"/>
                    <a:pt x="125256" y="5264"/>
                  </a:cubicBezTo>
                  <a:cubicBezTo>
                    <a:pt x="117148" y="3664"/>
                    <a:pt x="110904" y="2870"/>
                    <a:pt x="104287" y="2870"/>
                  </a:cubicBezTo>
                  <a:cubicBezTo>
                    <a:pt x="99764" y="2870"/>
                    <a:pt x="95067" y="3241"/>
                    <a:pt x="89481" y="3980"/>
                  </a:cubicBezTo>
                  <a:cubicBezTo>
                    <a:pt x="78099" y="5492"/>
                    <a:pt x="61843" y="12148"/>
                    <a:pt x="49959" y="12148"/>
                  </a:cubicBezTo>
                  <a:cubicBezTo>
                    <a:pt x="49641" y="12148"/>
                    <a:pt x="49326" y="12144"/>
                    <a:pt x="49014" y="12134"/>
                  </a:cubicBezTo>
                  <a:cubicBezTo>
                    <a:pt x="32563" y="11581"/>
                    <a:pt x="16790" y="2856"/>
                    <a:pt x="714" y="1"/>
                  </a:cubicBezTo>
                  <a:close/>
                </a:path>
              </a:pathLst>
            </a:custGeom>
            <a:solidFill>
              <a:srgbClr val="8BB1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3"/>
            <p:cNvSpPr/>
            <p:nvPr/>
          </p:nvSpPr>
          <p:spPr>
            <a:xfrm>
              <a:off x="254850" y="4785902"/>
              <a:ext cx="1737675" cy="65700"/>
            </a:xfrm>
            <a:custGeom>
              <a:avLst/>
              <a:gdLst/>
              <a:ahLst/>
              <a:cxnLst/>
              <a:rect l="l" t="t" r="r" b="b"/>
              <a:pathLst>
                <a:path w="69507" h="2628" extrusionOk="0">
                  <a:moveTo>
                    <a:pt x="0" y="866"/>
                  </a:moveTo>
                  <a:cubicBezTo>
                    <a:pt x="10259" y="4283"/>
                    <a:pt x="21698" y="1665"/>
                    <a:pt x="32437" y="403"/>
                  </a:cubicBezTo>
                  <a:cubicBezTo>
                    <a:pt x="44710" y="-1040"/>
                    <a:pt x="57273" y="2612"/>
                    <a:pt x="69507" y="866"/>
                  </a:cubicBezTo>
                </a:path>
              </a:pathLst>
            </a:custGeom>
            <a:noFill/>
            <a:ln w="9525" cap="flat" cmpd="sng">
              <a:solidFill>
                <a:schemeClr val="dk2"/>
              </a:solidFill>
              <a:prstDash val="solid"/>
              <a:round/>
              <a:headEnd type="none" w="med" len="med"/>
              <a:tailEnd type="none" w="med" len="med"/>
            </a:ln>
          </p:spPr>
        </p:sp>
        <p:sp>
          <p:nvSpPr>
            <p:cNvPr id="706" name="Google Shape;706;p23"/>
            <p:cNvSpPr/>
            <p:nvPr/>
          </p:nvSpPr>
          <p:spPr>
            <a:xfrm>
              <a:off x="2143125" y="4965932"/>
              <a:ext cx="1529150" cy="96475"/>
            </a:xfrm>
            <a:custGeom>
              <a:avLst/>
              <a:gdLst/>
              <a:ahLst/>
              <a:cxnLst/>
              <a:rect l="l" t="t" r="r" b="b"/>
              <a:pathLst>
                <a:path w="61166" h="3859" extrusionOk="0">
                  <a:moveTo>
                    <a:pt x="0" y="616"/>
                  </a:moveTo>
                  <a:cubicBezTo>
                    <a:pt x="6562" y="-1259"/>
                    <a:pt x="13580" y="2015"/>
                    <a:pt x="20389" y="2469"/>
                  </a:cubicBezTo>
                  <a:cubicBezTo>
                    <a:pt x="33959" y="3374"/>
                    <a:pt x="47566" y="3859"/>
                    <a:pt x="61166" y="3859"/>
                  </a:cubicBezTo>
                </a:path>
              </a:pathLst>
            </a:custGeom>
            <a:noFill/>
            <a:ln w="9525" cap="flat" cmpd="sng">
              <a:solidFill>
                <a:schemeClr val="dk2"/>
              </a:solidFill>
              <a:prstDash val="solid"/>
              <a:round/>
              <a:headEnd type="none" w="med" len="med"/>
              <a:tailEnd type="none" w="med" len="med"/>
            </a:ln>
          </p:spPr>
        </p:sp>
        <p:sp>
          <p:nvSpPr>
            <p:cNvPr id="707" name="Google Shape;707;p23"/>
            <p:cNvSpPr/>
            <p:nvPr/>
          </p:nvSpPr>
          <p:spPr>
            <a:xfrm>
              <a:off x="2930875" y="4766482"/>
              <a:ext cx="1088925" cy="110575"/>
            </a:xfrm>
            <a:custGeom>
              <a:avLst/>
              <a:gdLst/>
              <a:ahLst/>
              <a:cxnLst/>
              <a:rect l="l" t="t" r="r" b="b"/>
              <a:pathLst>
                <a:path w="43557" h="4423" extrusionOk="0">
                  <a:moveTo>
                    <a:pt x="0" y="2106"/>
                  </a:moveTo>
                  <a:cubicBezTo>
                    <a:pt x="13364" y="-3622"/>
                    <a:pt x="29017" y="4423"/>
                    <a:pt x="43557" y="4423"/>
                  </a:cubicBezTo>
                </a:path>
              </a:pathLst>
            </a:custGeom>
            <a:noFill/>
            <a:ln w="9525" cap="flat" cmpd="sng">
              <a:solidFill>
                <a:schemeClr val="dk2"/>
              </a:solidFill>
              <a:prstDash val="solid"/>
              <a:round/>
              <a:headEnd type="none" w="med" len="med"/>
              <a:tailEnd type="none" w="med" len="med"/>
            </a:ln>
          </p:spPr>
        </p:sp>
        <p:sp>
          <p:nvSpPr>
            <p:cNvPr id="708" name="Google Shape;708;p23"/>
            <p:cNvSpPr/>
            <p:nvPr/>
          </p:nvSpPr>
          <p:spPr>
            <a:xfrm>
              <a:off x="4367350" y="4998764"/>
              <a:ext cx="440200" cy="17300"/>
            </a:xfrm>
            <a:custGeom>
              <a:avLst/>
              <a:gdLst/>
              <a:ahLst/>
              <a:cxnLst/>
              <a:rect l="l" t="t" r="r" b="b"/>
              <a:pathLst>
                <a:path w="17608" h="692" extrusionOk="0">
                  <a:moveTo>
                    <a:pt x="0" y="692"/>
                  </a:moveTo>
                  <a:cubicBezTo>
                    <a:pt x="5757" y="-461"/>
                    <a:pt x="11737" y="228"/>
                    <a:pt x="17608" y="228"/>
                  </a:cubicBezTo>
                </a:path>
              </a:pathLst>
            </a:custGeom>
            <a:noFill/>
            <a:ln w="9525" cap="flat" cmpd="sng">
              <a:solidFill>
                <a:schemeClr val="dk2"/>
              </a:solidFill>
              <a:prstDash val="solid"/>
              <a:round/>
              <a:headEnd type="none" w="med" len="med"/>
              <a:tailEnd type="none" w="med" len="med"/>
            </a:ln>
          </p:spPr>
        </p:sp>
        <p:sp>
          <p:nvSpPr>
            <p:cNvPr id="709" name="Google Shape;709;p23"/>
            <p:cNvSpPr/>
            <p:nvPr/>
          </p:nvSpPr>
          <p:spPr>
            <a:xfrm>
              <a:off x="4367350" y="4810114"/>
              <a:ext cx="1193200" cy="55350"/>
            </a:xfrm>
            <a:custGeom>
              <a:avLst/>
              <a:gdLst/>
              <a:ahLst/>
              <a:cxnLst/>
              <a:rect l="l" t="t" r="r" b="b"/>
              <a:pathLst>
                <a:path w="47728" h="2214" extrusionOk="0">
                  <a:moveTo>
                    <a:pt x="0" y="2214"/>
                  </a:moveTo>
                  <a:cubicBezTo>
                    <a:pt x="9393" y="-347"/>
                    <a:pt x="19645" y="-621"/>
                    <a:pt x="29192" y="1287"/>
                  </a:cubicBezTo>
                  <a:cubicBezTo>
                    <a:pt x="35258" y="2499"/>
                    <a:pt x="41858" y="260"/>
                    <a:pt x="47728" y="2214"/>
                  </a:cubicBezTo>
                </a:path>
              </a:pathLst>
            </a:custGeom>
            <a:noFill/>
            <a:ln w="9525" cap="flat" cmpd="sng">
              <a:solidFill>
                <a:schemeClr val="dk2"/>
              </a:solidFill>
              <a:prstDash val="solid"/>
              <a:round/>
              <a:headEnd type="none" w="med" len="med"/>
              <a:tailEnd type="none" w="med" len="med"/>
            </a:ln>
          </p:spPr>
        </p:sp>
        <p:sp>
          <p:nvSpPr>
            <p:cNvPr id="710" name="Google Shape;710;p23"/>
            <p:cNvSpPr/>
            <p:nvPr/>
          </p:nvSpPr>
          <p:spPr>
            <a:xfrm>
              <a:off x="5340425" y="4992900"/>
              <a:ext cx="1204800" cy="34750"/>
            </a:xfrm>
            <a:custGeom>
              <a:avLst/>
              <a:gdLst/>
              <a:ahLst/>
              <a:cxnLst/>
              <a:rect l="l" t="t" r="r" b="b"/>
              <a:pathLst>
                <a:path w="48192" h="1390" extrusionOk="0">
                  <a:moveTo>
                    <a:pt x="0" y="1390"/>
                  </a:moveTo>
                  <a:cubicBezTo>
                    <a:pt x="16071" y="1390"/>
                    <a:pt x="32121" y="0"/>
                    <a:pt x="48192" y="0"/>
                  </a:cubicBezTo>
                </a:path>
              </a:pathLst>
            </a:custGeom>
            <a:noFill/>
            <a:ln w="9525" cap="flat" cmpd="sng">
              <a:solidFill>
                <a:schemeClr val="dk2"/>
              </a:solidFill>
              <a:prstDash val="solid"/>
              <a:round/>
              <a:headEnd type="none" w="med" len="med"/>
              <a:tailEnd type="none" w="med" len="med"/>
            </a:ln>
          </p:spPr>
        </p:sp>
        <p:sp>
          <p:nvSpPr>
            <p:cNvPr id="711" name="Google Shape;711;p23"/>
            <p:cNvSpPr/>
            <p:nvPr/>
          </p:nvSpPr>
          <p:spPr>
            <a:xfrm>
              <a:off x="5769050" y="4819125"/>
              <a:ext cx="1216375" cy="23175"/>
            </a:xfrm>
            <a:custGeom>
              <a:avLst/>
              <a:gdLst/>
              <a:ahLst/>
              <a:cxnLst/>
              <a:rect l="l" t="t" r="r" b="b"/>
              <a:pathLst>
                <a:path w="48655" h="927" extrusionOk="0">
                  <a:moveTo>
                    <a:pt x="0" y="0"/>
                  </a:moveTo>
                  <a:cubicBezTo>
                    <a:pt x="16221" y="0"/>
                    <a:pt x="32434" y="927"/>
                    <a:pt x="48655" y="927"/>
                  </a:cubicBezTo>
                </a:path>
              </a:pathLst>
            </a:custGeom>
            <a:noFill/>
            <a:ln w="9525" cap="flat" cmpd="sng">
              <a:solidFill>
                <a:schemeClr val="dk2"/>
              </a:solidFill>
              <a:prstDash val="solid"/>
              <a:round/>
              <a:headEnd type="none" w="med" len="med"/>
              <a:tailEnd type="none" w="med" len="med"/>
            </a:ln>
          </p:spPr>
        </p:sp>
        <p:sp>
          <p:nvSpPr>
            <p:cNvPr id="712" name="Google Shape;712;p23"/>
            <p:cNvSpPr/>
            <p:nvPr/>
          </p:nvSpPr>
          <p:spPr>
            <a:xfrm>
              <a:off x="1088950" y="4992900"/>
              <a:ext cx="474950" cy="36325"/>
            </a:xfrm>
            <a:custGeom>
              <a:avLst/>
              <a:gdLst/>
              <a:ahLst/>
              <a:cxnLst/>
              <a:rect l="l" t="t" r="r" b="b"/>
              <a:pathLst>
                <a:path w="18998" h="1453" extrusionOk="0">
                  <a:moveTo>
                    <a:pt x="0" y="927"/>
                  </a:moveTo>
                  <a:cubicBezTo>
                    <a:pt x="6321" y="440"/>
                    <a:pt x="13326" y="2833"/>
                    <a:pt x="18998" y="0"/>
                  </a:cubicBezTo>
                </a:path>
              </a:pathLst>
            </a:custGeom>
            <a:noFill/>
            <a:ln w="9525" cap="flat" cmpd="sng">
              <a:solidFill>
                <a:schemeClr val="dk2"/>
              </a:solidFill>
              <a:prstDash val="solid"/>
              <a:round/>
              <a:headEnd type="none" w="med" len="med"/>
              <a:tailEnd type="none" w="med" len="med"/>
            </a:ln>
          </p:spPr>
        </p:sp>
        <p:sp>
          <p:nvSpPr>
            <p:cNvPr id="713" name="Google Shape;713;p23"/>
            <p:cNvSpPr/>
            <p:nvPr/>
          </p:nvSpPr>
          <p:spPr>
            <a:xfrm>
              <a:off x="7101275" y="4921120"/>
              <a:ext cx="1031025" cy="106525"/>
            </a:xfrm>
            <a:custGeom>
              <a:avLst/>
              <a:gdLst/>
              <a:ahLst/>
              <a:cxnLst/>
              <a:rect l="l" t="t" r="r" b="b"/>
              <a:pathLst>
                <a:path w="41241" h="4261" extrusionOk="0">
                  <a:moveTo>
                    <a:pt x="0" y="4261"/>
                  </a:moveTo>
                  <a:cubicBezTo>
                    <a:pt x="9065" y="-274"/>
                    <a:pt x="19984" y="91"/>
                    <a:pt x="30120" y="91"/>
                  </a:cubicBezTo>
                  <a:cubicBezTo>
                    <a:pt x="33840" y="91"/>
                    <a:pt x="37712" y="2193"/>
                    <a:pt x="41241" y="1018"/>
                  </a:cubicBezTo>
                </a:path>
              </a:pathLst>
            </a:custGeom>
            <a:noFill/>
            <a:ln w="9525" cap="flat" cmpd="sng">
              <a:solidFill>
                <a:schemeClr val="dk2"/>
              </a:solidFill>
              <a:prstDash val="solid"/>
              <a:round/>
              <a:headEnd type="none" w="med" len="med"/>
              <a:tailEnd type="none" w="med" len="med"/>
            </a:ln>
          </p:spPr>
        </p:sp>
        <p:sp>
          <p:nvSpPr>
            <p:cNvPr id="714" name="Google Shape;714;p23"/>
            <p:cNvSpPr/>
            <p:nvPr/>
          </p:nvSpPr>
          <p:spPr>
            <a:xfrm>
              <a:off x="8074375" y="4992900"/>
              <a:ext cx="764575" cy="81100"/>
            </a:xfrm>
            <a:custGeom>
              <a:avLst/>
              <a:gdLst/>
              <a:ahLst/>
              <a:cxnLst/>
              <a:rect l="l" t="t" r="r" b="b"/>
              <a:pathLst>
                <a:path w="30583" h="3244" extrusionOk="0">
                  <a:moveTo>
                    <a:pt x="0" y="3244"/>
                  </a:moveTo>
                  <a:cubicBezTo>
                    <a:pt x="8791" y="-2030"/>
                    <a:pt x="21412" y="4581"/>
                    <a:pt x="30583" y="0"/>
                  </a:cubicBezTo>
                </a:path>
              </a:pathLst>
            </a:custGeom>
            <a:noFill/>
            <a:ln w="9525" cap="flat" cmpd="sng">
              <a:solidFill>
                <a:schemeClr val="dk2"/>
              </a:solidFill>
              <a:prstDash val="solid"/>
              <a:round/>
              <a:headEnd type="none" w="med" len="med"/>
              <a:tailEnd type="none" w="med" len="med"/>
            </a:ln>
          </p:spPr>
        </p:sp>
      </p:grpSp>
    </p:spTree>
    <p:extLst>
      <p:ext uri="{BB962C8B-B14F-4D97-AF65-F5344CB8AC3E}">
        <p14:creationId xmlns:p14="http://schemas.microsoft.com/office/powerpoint/2010/main" val="862535922"/>
      </p:ext>
    </p:extLst>
  </p:cSld>
  <p:clrMapOvr>
    <a:masterClrMapping/>
  </p:clrMapOvr>
  <p:transition spd="slow" advClick="0">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715"/>
        <p:cNvGrpSpPr/>
        <p:nvPr/>
      </p:nvGrpSpPr>
      <p:grpSpPr>
        <a:xfrm>
          <a:off x="0" y="0"/>
          <a:ext cx="0" cy="0"/>
          <a:chOff x="0" y="0"/>
          <a:chExt cx="0" cy="0"/>
        </a:xfrm>
      </p:grpSpPr>
      <p:sp>
        <p:nvSpPr>
          <p:cNvPr id="716" name="Google Shape;716;p24"/>
          <p:cNvSpPr txBox="1">
            <a:spLocks noGrp="1"/>
          </p:cNvSpPr>
          <p:nvPr>
            <p:ph type="title"/>
          </p:nvPr>
        </p:nvSpPr>
        <p:spPr>
          <a:xfrm>
            <a:off x="950676" y="719367"/>
            <a:ext cx="10289061" cy="752974"/>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717" name="Google Shape;717;p24"/>
          <p:cNvGrpSpPr/>
          <p:nvPr/>
        </p:nvGrpSpPr>
        <p:grpSpPr>
          <a:xfrm>
            <a:off x="-72956" y="6134153"/>
            <a:ext cx="12372276" cy="725315"/>
            <a:chOff x="-54725" y="4599549"/>
            <a:chExt cx="9280415" cy="543860"/>
          </a:xfrm>
        </p:grpSpPr>
        <p:sp>
          <p:nvSpPr>
            <p:cNvPr id="718" name="Google Shape;718;p24"/>
            <p:cNvSpPr/>
            <p:nvPr/>
          </p:nvSpPr>
          <p:spPr>
            <a:xfrm>
              <a:off x="-54725" y="4599549"/>
              <a:ext cx="9280415" cy="543860"/>
            </a:xfrm>
            <a:custGeom>
              <a:avLst/>
              <a:gdLst/>
              <a:ahLst/>
              <a:cxnLst/>
              <a:rect l="l" t="t" r="r" b="b"/>
              <a:pathLst>
                <a:path w="323952" h="57704" extrusionOk="0">
                  <a:moveTo>
                    <a:pt x="714" y="1"/>
                  </a:moveTo>
                  <a:lnTo>
                    <a:pt x="714" y="1"/>
                  </a:lnTo>
                  <a:cubicBezTo>
                    <a:pt x="0" y="9208"/>
                    <a:pt x="1374" y="54064"/>
                    <a:pt x="857" y="57704"/>
                  </a:cubicBezTo>
                  <a:lnTo>
                    <a:pt x="322221" y="57704"/>
                  </a:lnTo>
                  <a:cubicBezTo>
                    <a:pt x="322506" y="56205"/>
                    <a:pt x="322809" y="35900"/>
                    <a:pt x="323095" y="34401"/>
                  </a:cubicBezTo>
                  <a:cubicBezTo>
                    <a:pt x="323951" y="29959"/>
                    <a:pt x="322881" y="24749"/>
                    <a:pt x="322167" y="20270"/>
                  </a:cubicBezTo>
                  <a:cubicBezTo>
                    <a:pt x="304271" y="18950"/>
                    <a:pt x="286642" y="14792"/>
                    <a:pt x="268978" y="12134"/>
                  </a:cubicBezTo>
                  <a:cubicBezTo>
                    <a:pt x="251064" y="9422"/>
                    <a:pt x="235291" y="4123"/>
                    <a:pt x="217163" y="3248"/>
                  </a:cubicBezTo>
                  <a:cubicBezTo>
                    <a:pt x="216344" y="3209"/>
                    <a:pt x="215522" y="3190"/>
                    <a:pt x="214698" y="3190"/>
                  </a:cubicBezTo>
                  <a:cubicBezTo>
                    <a:pt x="198075" y="3190"/>
                    <a:pt x="180508" y="10899"/>
                    <a:pt x="164188" y="12259"/>
                  </a:cubicBezTo>
                  <a:cubicBezTo>
                    <a:pt x="162986" y="12360"/>
                    <a:pt x="161790" y="12406"/>
                    <a:pt x="160600" y="12406"/>
                  </a:cubicBezTo>
                  <a:cubicBezTo>
                    <a:pt x="148513" y="12406"/>
                    <a:pt x="137032" y="7571"/>
                    <a:pt x="125256" y="5264"/>
                  </a:cubicBezTo>
                  <a:cubicBezTo>
                    <a:pt x="117148" y="3664"/>
                    <a:pt x="110904" y="2870"/>
                    <a:pt x="104287" y="2870"/>
                  </a:cubicBezTo>
                  <a:cubicBezTo>
                    <a:pt x="99764" y="2870"/>
                    <a:pt x="95067" y="3241"/>
                    <a:pt x="89481" y="3980"/>
                  </a:cubicBezTo>
                  <a:cubicBezTo>
                    <a:pt x="78099" y="5492"/>
                    <a:pt x="61843" y="12148"/>
                    <a:pt x="49959" y="12148"/>
                  </a:cubicBezTo>
                  <a:cubicBezTo>
                    <a:pt x="49641" y="12148"/>
                    <a:pt x="49326" y="12144"/>
                    <a:pt x="49014" y="12134"/>
                  </a:cubicBezTo>
                  <a:cubicBezTo>
                    <a:pt x="32563" y="11581"/>
                    <a:pt x="16790" y="2856"/>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4"/>
            <p:cNvSpPr/>
            <p:nvPr/>
          </p:nvSpPr>
          <p:spPr>
            <a:xfrm>
              <a:off x="254850" y="4785902"/>
              <a:ext cx="1737675" cy="65700"/>
            </a:xfrm>
            <a:custGeom>
              <a:avLst/>
              <a:gdLst/>
              <a:ahLst/>
              <a:cxnLst/>
              <a:rect l="l" t="t" r="r" b="b"/>
              <a:pathLst>
                <a:path w="69507" h="2628" extrusionOk="0">
                  <a:moveTo>
                    <a:pt x="0" y="866"/>
                  </a:moveTo>
                  <a:cubicBezTo>
                    <a:pt x="10259" y="4283"/>
                    <a:pt x="21698" y="1665"/>
                    <a:pt x="32437" y="403"/>
                  </a:cubicBezTo>
                  <a:cubicBezTo>
                    <a:pt x="44710" y="-1040"/>
                    <a:pt x="57273" y="2612"/>
                    <a:pt x="69507" y="866"/>
                  </a:cubicBezTo>
                </a:path>
              </a:pathLst>
            </a:custGeom>
            <a:noFill/>
            <a:ln w="9525" cap="flat" cmpd="sng">
              <a:solidFill>
                <a:schemeClr val="accent1"/>
              </a:solidFill>
              <a:prstDash val="solid"/>
              <a:round/>
              <a:headEnd type="none" w="med" len="med"/>
              <a:tailEnd type="none" w="med" len="med"/>
            </a:ln>
          </p:spPr>
        </p:sp>
        <p:sp>
          <p:nvSpPr>
            <p:cNvPr id="720" name="Google Shape;720;p24"/>
            <p:cNvSpPr/>
            <p:nvPr/>
          </p:nvSpPr>
          <p:spPr>
            <a:xfrm>
              <a:off x="2143125" y="4965932"/>
              <a:ext cx="1529150" cy="96475"/>
            </a:xfrm>
            <a:custGeom>
              <a:avLst/>
              <a:gdLst/>
              <a:ahLst/>
              <a:cxnLst/>
              <a:rect l="l" t="t" r="r" b="b"/>
              <a:pathLst>
                <a:path w="61166" h="3859" extrusionOk="0">
                  <a:moveTo>
                    <a:pt x="0" y="616"/>
                  </a:moveTo>
                  <a:cubicBezTo>
                    <a:pt x="6562" y="-1259"/>
                    <a:pt x="13580" y="2015"/>
                    <a:pt x="20389" y="2469"/>
                  </a:cubicBezTo>
                  <a:cubicBezTo>
                    <a:pt x="33959" y="3374"/>
                    <a:pt x="47566" y="3859"/>
                    <a:pt x="61166" y="3859"/>
                  </a:cubicBezTo>
                </a:path>
              </a:pathLst>
            </a:custGeom>
            <a:noFill/>
            <a:ln w="9525" cap="flat" cmpd="sng">
              <a:solidFill>
                <a:schemeClr val="accent1"/>
              </a:solidFill>
              <a:prstDash val="solid"/>
              <a:round/>
              <a:headEnd type="none" w="med" len="med"/>
              <a:tailEnd type="none" w="med" len="med"/>
            </a:ln>
          </p:spPr>
        </p:sp>
        <p:sp>
          <p:nvSpPr>
            <p:cNvPr id="721" name="Google Shape;721;p24"/>
            <p:cNvSpPr/>
            <p:nvPr/>
          </p:nvSpPr>
          <p:spPr>
            <a:xfrm>
              <a:off x="2930875" y="4766482"/>
              <a:ext cx="1088925" cy="110575"/>
            </a:xfrm>
            <a:custGeom>
              <a:avLst/>
              <a:gdLst/>
              <a:ahLst/>
              <a:cxnLst/>
              <a:rect l="l" t="t" r="r" b="b"/>
              <a:pathLst>
                <a:path w="43557" h="4423" extrusionOk="0">
                  <a:moveTo>
                    <a:pt x="0" y="2106"/>
                  </a:moveTo>
                  <a:cubicBezTo>
                    <a:pt x="13364" y="-3622"/>
                    <a:pt x="29017" y="4423"/>
                    <a:pt x="43557" y="4423"/>
                  </a:cubicBezTo>
                </a:path>
              </a:pathLst>
            </a:custGeom>
            <a:noFill/>
            <a:ln w="9525" cap="flat" cmpd="sng">
              <a:solidFill>
                <a:schemeClr val="accent1"/>
              </a:solidFill>
              <a:prstDash val="solid"/>
              <a:round/>
              <a:headEnd type="none" w="med" len="med"/>
              <a:tailEnd type="none" w="med" len="med"/>
            </a:ln>
          </p:spPr>
        </p:sp>
        <p:sp>
          <p:nvSpPr>
            <p:cNvPr id="722" name="Google Shape;722;p24"/>
            <p:cNvSpPr/>
            <p:nvPr/>
          </p:nvSpPr>
          <p:spPr>
            <a:xfrm>
              <a:off x="4367350" y="4998764"/>
              <a:ext cx="440200" cy="17300"/>
            </a:xfrm>
            <a:custGeom>
              <a:avLst/>
              <a:gdLst/>
              <a:ahLst/>
              <a:cxnLst/>
              <a:rect l="l" t="t" r="r" b="b"/>
              <a:pathLst>
                <a:path w="17608" h="692" extrusionOk="0">
                  <a:moveTo>
                    <a:pt x="0" y="692"/>
                  </a:moveTo>
                  <a:cubicBezTo>
                    <a:pt x="5757" y="-461"/>
                    <a:pt x="11737" y="228"/>
                    <a:pt x="17608" y="228"/>
                  </a:cubicBezTo>
                </a:path>
              </a:pathLst>
            </a:custGeom>
            <a:noFill/>
            <a:ln w="9525" cap="flat" cmpd="sng">
              <a:solidFill>
                <a:schemeClr val="accent1"/>
              </a:solidFill>
              <a:prstDash val="solid"/>
              <a:round/>
              <a:headEnd type="none" w="med" len="med"/>
              <a:tailEnd type="none" w="med" len="med"/>
            </a:ln>
          </p:spPr>
        </p:sp>
        <p:sp>
          <p:nvSpPr>
            <p:cNvPr id="723" name="Google Shape;723;p24"/>
            <p:cNvSpPr/>
            <p:nvPr/>
          </p:nvSpPr>
          <p:spPr>
            <a:xfrm>
              <a:off x="4367350" y="4810114"/>
              <a:ext cx="1193200" cy="55350"/>
            </a:xfrm>
            <a:custGeom>
              <a:avLst/>
              <a:gdLst/>
              <a:ahLst/>
              <a:cxnLst/>
              <a:rect l="l" t="t" r="r" b="b"/>
              <a:pathLst>
                <a:path w="47728" h="2214" extrusionOk="0">
                  <a:moveTo>
                    <a:pt x="0" y="2214"/>
                  </a:moveTo>
                  <a:cubicBezTo>
                    <a:pt x="9393" y="-347"/>
                    <a:pt x="19645" y="-621"/>
                    <a:pt x="29192" y="1287"/>
                  </a:cubicBezTo>
                  <a:cubicBezTo>
                    <a:pt x="35258" y="2499"/>
                    <a:pt x="41858" y="260"/>
                    <a:pt x="47728" y="2214"/>
                  </a:cubicBezTo>
                </a:path>
              </a:pathLst>
            </a:custGeom>
            <a:noFill/>
            <a:ln w="9525" cap="flat" cmpd="sng">
              <a:solidFill>
                <a:schemeClr val="accent1"/>
              </a:solidFill>
              <a:prstDash val="solid"/>
              <a:round/>
              <a:headEnd type="none" w="med" len="med"/>
              <a:tailEnd type="none" w="med" len="med"/>
            </a:ln>
          </p:spPr>
        </p:sp>
        <p:sp>
          <p:nvSpPr>
            <p:cNvPr id="724" name="Google Shape;724;p24"/>
            <p:cNvSpPr/>
            <p:nvPr/>
          </p:nvSpPr>
          <p:spPr>
            <a:xfrm>
              <a:off x="5340425" y="4992900"/>
              <a:ext cx="1204800" cy="34750"/>
            </a:xfrm>
            <a:custGeom>
              <a:avLst/>
              <a:gdLst/>
              <a:ahLst/>
              <a:cxnLst/>
              <a:rect l="l" t="t" r="r" b="b"/>
              <a:pathLst>
                <a:path w="48192" h="1390" extrusionOk="0">
                  <a:moveTo>
                    <a:pt x="0" y="1390"/>
                  </a:moveTo>
                  <a:cubicBezTo>
                    <a:pt x="16071" y="1390"/>
                    <a:pt x="32121" y="0"/>
                    <a:pt x="48192" y="0"/>
                  </a:cubicBezTo>
                </a:path>
              </a:pathLst>
            </a:custGeom>
            <a:noFill/>
            <a:ln w="9525" cap="flat" cmpd="sng">
              <a:solidFill>
                <a:schemeClr val="accent1"/>
              </a:solidFill>
              <a:prstDash val="solid"/>
              <a:round/>
              <a:headEnd type="none" w="med" len="med"/>
              <a:tailEnd type="none" w="med" len="med"/>
            </a:ln>
          </p:spPr>
        </p:sp>
        <p:sp>
          <p:nvSpPr>
            <p:cNvPr id="725" name="Google Shape;725;p24"/>
            <p:cNvSpPr/>
            <p:nvPr/>
          </p:nvSpPr>
          <p:spPr>
            <a:xfrm>
              <a:off x="5769050" y="4819125"/>
              <a:ext cx="1216375" cy="23175"/>
            </a:xfrm>
            <a:custGeom>
              <a:avLst/>
              <a:gdLst/>
              <a:ahLst/>
              <a:cxnLst/>
              <a:rect l="l" t="t" r="r" b="b"/>
              <a:pathLst>
                <a:path w="48655" h="927" extrusionOk="0">
                  <a:moveTo>
                    <a:pt x="0" y="0"/>
                  </a:moveTo>
                  <a:cubicBezTo>
                    <a:pt x="16221" y="0"/>
                    <a:pt x="32434" y="927"/>
                    <a:pt x="48655" y="927"/>
                  </a:cubicBezTo>
                </a:path>
              </a:pathLst>
            </a:custGeom>
            <a:noFill/>
            <a:ln w="9525" cap="flat" cmpd="sng">
              <a:solidFill>
                <a:schemeClr val="accent1"/>
              </a:solidFill>
              <a:prstDash val="solid"/>
              <a:round/>
              <a:headEnd type="none" w="med" len="med"/>
              <a:tailEnd type="none" w="med" len="med"/>
            </a:ln>
          </p:spPr>
        </p:sp>
        <p:sp>
          <p:nvSpPr>
            <p:cNvPr id="726" name="Google Shape;726;p24"/>
            <p:cNvSpPr/>
            <p:nvPr/>
          </p:nvSpPr>
          <p:spPr>
            <a:xfrm>
              <a:off x="1088950" y="4992900"/>
              <a:ext cx="474950" cy="36325"/>
            </a:xfrm>
            <a:custGeom>
              <a:avLst/>
              <a:gdLst/>
              <a:ahLst/>
              <a:cxnLst/>
              <a:rect l="l" t="t" r="r" b="b"/>
              <a:pathLst>
                <a:path w="18998" h="1453" extrusionOk="0">
                  <a:moveTo>
                    <a:pt x="0" y="927"/>
                  </a:moveTo>
                  <a:cubicBezTo>
                    <a:pt x="6321" y="440"/>
                    <a:pt x="13326" y="2833"/>
                    <a:pt x="18998" y="0"/>
                  </a:cubicBezTo>
                </a:path>
              </a:pathLst>
            </a:custGeom>
            <a:noFill/>
            <a:ln w="9525" cap="flat" cmpd="sng">
              <a:solidFill>
                <a:schemeClr val="accent1"/>
              </a:solidFill>
              <a:prstDash val="solid"/>
              <a:round/>
              <a:headEnd type="none" w="med" len="med"/>
              <a:tailEnd type="none" w="med" len="med"/>
            </a:ln>
          </p:spPr>
        </p:sp>
        <p:sp>
          <p:nvSpPr>
            <p:cNvPr id="727" name="Google Shape;727;p24"/>
            <p:cNvSpPr/>
            <p:nvPr/>
          </p:nvSpPr>
          <p:spPr>
            <a:xfrm>
              <a:off x="7101275" y="4921120"/>
              <a:ext cx="1031025" cy="106525"/>
            </a:xfrm>
            <a:custGeom>
              <a:avLst/>
              <a:gdLst/>
              <a:ahLst/>
              <a:cxnLst/>
              <a:rect l="l" t="t" r="r" b="b"/>
              <a:pathLst>
                <a:path w="41241" h="4261" extrusionOk="0">
                  <a:moveTo>
                    <a:pt x="0" y="4261"/>
                  </a:moveTo>
                  <a:cubicBezTo>
                    <a:pt x="9065" y="-274"/>
                    <a:pt x="19984" y="91"/>
                    <a:pt x="30120" y="91"/>
                  </a:cubicBezTo>
                  <a:cubicBezTo>
                    <a:pt x="33840" y="91"/>
                    <a:pt x="37712" y="2193"/>
                    <a:pt x="41241" y="1018"/>
                  </a:cubicBezTo>
                </a:path>
              </a:pathLst>
            </a:custGeom>
            <a:noFill/>
            <a:ln w="9525" cap="flat" cmpd="sng">
              <a:solidFill>
                <a:schemeClr val="accent1"/>
              </a:solidFill>
              <a:prstDash val="solid"/>
              <a:round/>
              <a:headEnd type="none" w="med" len="med"/>
              <a:tailEnd type="none" w="med" len="med"/>
            </a:ln>
          </p:spPr>
        </p:sp>
        <p:sp>
          <p:nvSpPr>
            <p:cNvPr id="728" name="Google Shape;728;p24"/>
            <p:cNvSpPr/>
            <p:nvPr/>
          </p:nvSpPr>
          <p:spPr>
            <a:xfrm>
              <a:off x="8074375" y="4992900"/>
              <a:ext cx="764575" cy="81100"/>
            </a:xfrm>
            <a:custGeom>
              <a:avLst/>
              <a:gdLst/>
              <a:ahLst/>
              <a:cxnLst/>
              <a:rect l="l" t="t" r="r" b="b"/>
              <a:pathLst>
                <a:path w="30583" h="3244" extrusionOk="0">
                  <a:moveTo>
                    <a:pt x="0" y="3244"/>
                  </a:moveTo>
                  <a:cubicBezTo>
                    <a:pt x="8791" y="-2030"/>
                    <a:pt x="21412" y="4581"/>
                    <a:pt x="30583" y="0"/>
                  </a:cubicBezTo>
                </a:path>
              </a:pathLst>
            </a:custGeom>
            <a:noFill/>
            <a:ln w="9525" cap="flat" cmpd="sng">
              <a:solidFill>
                <a:schemeClr val="accent1"/>
              </a:solidFill>
              <a:prstDash val="solid"/>
              <a:round/>
              <a:headEnd type="none" w="med" len="med"/>
              <a:tailEnd type="none" w="med" len="med"/>
            </a:ln>
          </p:spPr>
        </p:sp>
      </p:grpSp>
    </p:spTree>
    <p:extLst>
      <p:ext uri="{BB962C8B-B14F-4D97-AF65-F5344CB8AC3E}">
        <p14:creationId xmlns:p14="http://schemas.microsoft.com/office/powerpoint/2010/main" val="1587342021"/>
      </p:ext>
    </p:extLst>
  </p:cSld>
  <p:clrMapOvr>
    <a:masterClrMapping/>
  </p:clrMapOvr>
  <p:transition spd="slow" advClick="0">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729"/>
        <p:cNvGrpSpPr/>
        <p:nvPr/>
      </p:nvGrpSpPr>
      <p:grpSpPr>
        <a:xfrm>
          <a:off x="0" y="0"/>
          <a:ext cx="0" cy="0"/>
          <a:chOff x="0" y="0"/>
          <a:chExt cx="0" cy="0"/>
        </a:xfrm>
      </p:grpSpPr>
      <p:grpSp>
        <p:nvGrpSpPr>
          <p:cNvPr id="730" name="Google Shape;730;p25"/>
          <p:cNvGrpSpPr/>
          <p:nvPr/>
        </p:nvGrpSpPr>
        <p:grpSpPr>
          <a:xfrm>
            <a:off x="10640983" y="4461073"/>
            <a:ext cx="1244662" cy="1722372"/>
            <a:chOff x="3200450" y="2118325"/>
            <a:chExt cx="442075" cy="611525"/>
          </a:xfrm>
        </p:grpSpPr>
        <p:sp>
          <p:nvSpPr>
            <p:cNvPr id="731" name="Google Shape;731;p25"/>
            <p:cNvSpPr/>
            <p:nvPr/>
          </p:nvSpPr>
          <p:spPr>
            <a:xfrm>
              <a:off x="3200450" y="2118325"/>
              <a:ext cx="442075" cy="611525"/>
            </a:xfrm>
            <a:custGeom>
              <a:avLst/>
              <a:gdLst/>
              <a:ahLst/>
              <a:cxnLst/>
              <a:rect l="l" t="t" r="r" b="b"/>
              <a:pathLst>
                <a:path w="17683" h="24461" extrusionOk="0">
                  <a:moveTo>
                    <a:pt x="9205" y="1"/>
                  </a:moveTo>
                  <a:cubicBezTo>
                    <a:pt x="8899" y="1"/>
                    <a:pt x="8593" y="44"/>
                    <a:pt x="8297" y="136"/>
                  </a:cubicBezTo>
                  <a:cubicBezTo>
                    <a:pt x="6852" y="582"/>
                    <a:pt x="5745" y="2187"/>
                    <a:pt x="6067" y="4168"/>
                  </a:cubicBezTo>
                  <a:cubicBezTo>
                    <a:pt x="5700" y="4049"/>
                    <a:pt x="5320" y="3993"/>
                    <a:pt x="4940" y="3993"/>
                  </a:cubicBezTo>
                  <a:cubicBezTo>
                    <a:pt x="3376" y="3993"/>
                    <a:pt x="1799" y="4948"/>
                    <a:pt x="1053" y="6470"/>
                  </a:cubicBezTo>
                  <a:cubicBezTo>
                    <a:pt x="767" y="7094"/>
                    <a:pt x="589" y="7808"/>
                    <a:pt x="660" y="8504"/>
                  </a:cubicBezTo>
                  <a:cubicBezTo>
                    <a:pt x="732" y="9200"/>
                    <a:pt x="1053" y="9878"/>
                    <a:pt x="1606" y="10270"/>
                  </a:cubicBezTo>
                  <a:cubicBezTo>
                    <a:pt x="767" y="10502"/>
                    <a:pt x="161" y="11448"/>
                    <a:pt x="250" y="12376"/>
                  </a:cubicBezTo>
                  <a:cubicBezTo>
                    <a:pt x="339" y="13321"/>
                    <a:pt x="1106" y="14106"/>
                    <a:pt x="1856" y="14624"/>
                  </a:cubicBezTo>
                  <a:cubicBezTo>
                    <a:pt x="642" y="15284"/>
                    <a:pt x="0" y="16979"/>
                    <a:pt x="410" y="18371"/>
                  </a:cubicBezTo>
                  <a:cubicBezTo>
                    <a:pt x="792" y="19628"/>
                    <a:pt x="1969" y="20516"/>
                    <a:pt x="3169" y="20516"/>
                  </a:cubicBezTo>
                  <a:cubicBezTo>
                    <a:pt x="3314" y="20516"/>
                    <a:pt x="3460" y="20503"/>
                    <a:pt x="3604" y="20476"/>
                  </a:cubicBezTo>
                  <a:lnTo>
                    <a:pt x="3604" y="20476"/>
                  </a:lnTo>
                  <a:cubicBezTo>
                    <a:pt x="3372" y="21565"/>
                    <a:pt x="3908" y="22778"/>
                    <a:pt x="4818" y="23277"/>
                  </a:cubicBezTo>
                  <a:cubicBezTo>
                    <a:pt x="5120" y="23437"/>
                    <a:pt x="5455" y="23513"/>
                    <a:pt x="5792" y="23513"/>
                  </a:cubicBezTo>
                  <a:cubicBezTo>
                    <a:pt x="6470" y="23513"/>
                    <a:pt x="7154" y="23207"/>
                    <a:pt x="7583" y="22671"/>
                  </a:cubicBezTo>
                  <a:cubicBezTo>
                    <a:pt x="8056" y="23749"/>
                    <a:pt x="9141" y="24461"/>
                    <a:pt x="10229" y="24461"/>
                  </a:cubicBezTo>
                  <a:cubicBezTo>
                    <a:pt x="10455" y="24461"/>
                    <a:pt x="10681" y="24430"/>
                    <a:pt x="10902" y="24366"/>
                  </a:cubicBezTo>
                  <a:cubicBezTo>
                    <a:pt x="12204" y="24009"/>
                    <a:pt x="13150" y="22582"/>
                    <a:pt x="13079" y="21119"/>
                  </a:cubicBezTo>
                  <a:lnTo>
                    <a:pt x="13079" y="21119"/>
                  </a:lnTo>
                  <a:cubicBezTo>
                    <a:pt x="13355" y="21235"/>
                    <a:pt x="13648" y="21291"/>
                    <a:pt x="13940" y="21291"/>
                  </a:cubicBezTo>
                  <a:cubicBezTo>
                    <a:pt x="14722" y="21291"/>
                    <a:pt x="15502" y="20892"/>
                    <a:pt x="15969" y="20191"/>
                  </a:cubicBezTo>
                  <a:cubicBezTo>
                    <a:pt x="16612" y="19245"/>
                    <a:pt x="16576" y="17818"/>
                    <a:pt x="15898" y="16908"/>
                  </a:cubicBezTo>
                  <a:cubicBezTo>
                    <a:pt x="16897" y="16390"/>
                    <a:pt x="17593" y="15248"/>
                    <a:pt x="17629" y="14053"/>
                  </a:cubicBezTo>
                  <a:cubicBezTo>
                    <a:pt x="17682" y="12875"/>
                    <a:pt x="17058" y="11680"/>
                    <a:pt x="15363" y="11269"/>
                  </a:cubicBezTo>
                  <a:cubicBezTo>
                    <a:pt x="16397" y="10449"/>
                    <a:pt x="16736" y="8736"/>
                    <a:pt x="16094" y="7540"/>
                  </a:cubicBezTo>
                  <a:cubicBezTo>
                    <a:pt x="15629" y="6662"/>
                    <a:pt x="14706" y="6148"/>
                    <a:pt x="13791" y="6148"/>
                  </a:cubicBezTo>
                  <a:cubicBezTo>
                    <a:pt x="13443" y="6148"/>
                    <a:pt x="13096" y="6223"/>
                    <a:pt x="12775" y="6381"/>
                  </a:cubicBezTo>
                  <a:cubicBezTo>
                    <a:pt x="13346" y="4864"/>
                    <a:pt x="13204" y="3008"/>
                    <a:pt x="12311" y="1688"/>
                  </a:cubicBezTo>
                  <a:cubicBezTo>
                    <a:pt x="11588" y="653"/>
                    <a:pt x="10392" y="1"/>
                    <a:pt x="92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5"/>
            <p:cNvSpPr/>
            <p:nvPr/>
          </p:nvSpPr>
          <p:spPr>
            <a:xfrm>
              <a:off x="3251475" y="2238125"/>
              <a:ext cx="275150" cy="383225"/>
            </a:xfrm>
            <a:custGeom>
              <a:avLst/>
              <a:gdLst/>
              <a:ahLst/>
              <a:cxnLst/>
              <a:rect l="l" t="t" r="r" b="b"/>
              <a:pathLst>
                <a:path w="11006" h="15329" extrusionOk="0">
                  <a:moveTo>
                    <a:pt x="7349" y="1"/>
                  </a:moveTo>
                  <a:cubicBezTo>
                    <a:pt x="7237" y="1"/>
                    <a:pt x="7121" y="72"/>
                    <a:pt x="7112" y="215"/>
                  </a:cubicBezTo>
                  <a:cubicBezTo>
                    <a:pt x="6952" y="2124"/>
                    <a:pt x="6666" y="4015"/>
                    <a:pt x="6256" y="5871"/>
                  </a:cubicBezTo>
                  <a:cubicBezTo>
                    <a:pt x="6060" y="5300"/>
                    <a:pt x="5810" y="4747"/>
                    <a:pt x="5560" y="4194"/>
                  </a:cubicBezTo>
                  <a:cubicBezTo>
                    <a:pt x="5203" y="3408"/>
                    <a:pt x="4775" y="2659"/>
                    <a:pt x="4293" y="1945"/>
                  </a:cubicBezTo>
                  <a:cubicBezTo>
                    <a:pt x="4249" y="1869"/>
                    <a:pt x="4182" y="1838"/>
                    <a:pt x="4115" y="1838"/>
                  </a:cubicBezTo>
                  <a:cubicBezTo>
                    <a:pt x="3962" y="1838"/>
                    <a:pt x="3807" y="1999"/>
                    <a:pt x="3918" y="2159"/>
                  </a:cubicBezTo>
                  <a:cubicBezTo>
                    <a:pt x="4365" y="2855"/>
                    <a:pt x="4775" y="3587"/>
                    <a:pt x="5132" y="4354"/>
                  </a:cubicBezTo>
                  <a:cubicBezTo>
                    <a:pt x="5489" y="5121"/>
                    <a:pt x="5756" y="5906"/>
                    <a:pt x="6024" y="6709"/>
                  </a:cubicBezTo>
                  <a:cubicBezTo>
                    <a:pt x="6042" y="6727"/>
                    <a:pt x="6042" y="6727"/>
                    <a:pt x="6042" y="6745"/>
                  </a:cubicBezTo>
                  <a:cubicBezTo>
                    <a:pt x="5524" y="8868"/>
                    <a:pt x="4828" y="10956"/>
                    <a:pt x="3990" y="12990"/>
                  </a:cubicBezTo>
                  <a:cubicBezTo>
                    <a:pt x="3437" y="12116"/>
                    <a:pt x="2848" y="11277"/>
                    <a:pt x="2295" y="10403"/>
                  </a:cubicBezTo>
                  <a:cubicBezTo>
                    <a:pt x="1688" y="9475"/>
                    <a:pt x="1081" y="8529"/>
                    <a:pt x="493" y="7584"/>
                  </a:cubicBezTo>
                  <a:cubicBezTo>
                    <a:pt x="444" y="7513"/>
                    <a:pt x="375" y="7484"/>
                    <a:pt x="307" y="7484"/>
                  </a:cubicBezTo>
                  <a:cubicBezTo>
                    <a:pt x="152" y="7484"/>
                    <a:pt x="1" y="7636"/>
                    <a:pt x="100" y="7798"/>
                  </a:cubicBezTo>
                  <a:cubicBezTo>
                    <a:pt x="707" y="8743"/>
                    <a:pt x="1296" y="9689"/>
                    <a:pt x="1902" y="10635"/>
                  </a:cubicBezTo>
                  <a:cubicBezTo>
                    <a:pt x="2509" y="11580"/>
                    <a:pt x="3098" y="12544"/>
                    <a:pt x="3740" y="13454"/>
                  </a:cubicBezTo>
                  <a:cubicBezTo>
                    <a:pt x="3758" y="13472"/>
                    <a:pt x="3776" y="13472"/>
                    <a:pt x="3776" y="13490"/>
                  </a:cubicBezTo>
                  <a:cubicBezTo>
                    <a:pt x="3579" y="13971"/>
                    <a:pt x="3365" y="14471"/>
                    <a:pt x="3133" y="14953"/>
                  </a:cubicBezTo>
                  <a:cubicBezTo>
                    <a:pt x="3047" y="15149"/>
                    <a:pt x="3215" y="15329"/>
                    <a:pt x="3374" y="15329"/>
                  </a:cubicBezTo>
                  <a:cubicBezTo>
                    <a:pt x="3446" y="15329"/>
                    <a:pt x="3517" y="15292"/>
                    <a:pt x="3562" y="15202"/>
                  </a:cubicBezTo>
                  <a:cubicBezTo>
                    <a:pt x="4293" y="13721"/>
                    <a:pt x="4918" y="12205"/>
                    <a:pt x="5453" y="10635"/>
                  </a:cubicBezTo>
                  <a:cubicBezTo>
                    <a:pt x="7398" y="9421"/>
                    <a:pt x="9218" y="7976"/>
                    <a:pt x="10841" y="6352"/>
                  </a:cubicBezTo>
                  <a:cubicBezTo>
                    <a:pt x="11006" y="6202"/>
                    <a:pt x="10866" y="5978"/>
                    <a:pt x="10695" y="5978"/>
                  </a:cubicBezTo>
                  <a:cubicBezTo>
                    <a:pt x="10643" y="5978"/>
                    <a:pt x="10588" y="5999"/>
                    <a:pt x="10538" y="6049"/>
                  </a:cubicBezTo>
                  <a:cubicBezTo>
                    <a:pt x="9057" y="7512"/>
                    <a:pt x="7433" y="8815"/>
                    <a:pt x="5685" y="9939"/>
                  </a:cubicBezTo>
                  <a:cubicBezTo>
                    <a:pt x="6684" y="6781"/>
                    <a:pt x="7309" y="3480"/>
                    <a:pt x="7558" y="215"/>
                  </a:cubicBezTo>
                  <a:cubicBezTo>
                    <a:pt x="7567" y="72"/>
                    <a:pt x="7460" y="1"/>
                    <a:pt x="7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5"/>
            <p:cNvSpPr/>
            <p:nvPr/>
          </p:nvSpPr>
          <p:spPr>
            <a:xfrm>
              <a:off x="3353850" y="2487150"/>
              <a:ext cx="208450" cy="134750"/>
            </a:xfrm>
            <a:custGeom>
              <a:avLst/>
              <a:gdLst/>
              <a:ahLst/>
              <a:cxnLst/>
              <a:rect l="l" t="t" r="r" b="b"/>
              <a:pathLst>
                <a:path w="8338" h="5390" extrusionOk="0">
                  <a:moveTo>
                    <a:pt x="7968" y="1"/>
                  </a:moveTo>
                  <a:cubicBezTo>
                    <a:pt x="7912" y="1"/>
                    <a:pt x="7854" y="20"/>
                    <a:pt x="7799" y="67"/>
                  </a:cubicBezTo>
                  <a:cubicBezTo>
                    <a:pt x="5497" y="2012"/>
                    <a:pt x="2964" y="3671"/>
                    <a:pt x="234" y="4956"/>
                  </a:cubicBezTo>
                  <a:cubicBezTo>
                    <a:pt x="1" y="5065"/>
                    <a:pt x="146" y="5390"/>
                    <a:pt x="365" y="5390"/>
                  </a:cubicBezTo>
                  <a:cubicBezTo>
                    <a:pt x="397" y="5390"/>
                    <a:pt x="431" y="5383"/>
                    <a:pt x="466" y="5366"/>
                  </a:cubicBezTo>
                  <a:cubicBezTo>
                    <a:pt x="3231" y="4028"/>
                    <a:pt x="5801" y="2387"/>
                    <a:pt x="8156" y="406"/>
                  </a:cubicBezTo>
                  <a:cubicBezTo>
                    <a:pt x="8337" y="253"/>
                    <a:pt x="8170" y="1"/>
                    <a:pt x="7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4" name="Google Shape;734;p25"/>
          <p:cNvSpPr txBox="1">
            <a:spLocks noGrp="1"/>
          </p:cNvSpPr>
          <p:nvPr>
            <p:ph type="title"/>
          </p:nvPr>
        </p:nvSpPr>
        <p:spPr>
          <a:xfrm>
            <a:off x="950676" y="1468173"/>
            <a:ext cx="3294771" cy="1878435"/>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4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35" name="Google Shape;735;p25"/>
          <p:cNvSpPr txBox="1">
            <a:spLocks noGrp="1"/>
          </p:cNvSpPr>
          <p:nvPr>
            <p:ph type="subTitle" idx="1"/>
          </p:nvPr>
        </p:nvSpPr>
        <p:spPr>
          <a:xfrm>
            <a:off x="950676" y="3346608"/>
            <a:ext cx="3294771" cy="187843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36" name="Google Shape;736;p25"/>
          <p:cNvSpPr/>
          <p:nvPr/>
        </p:nvSpPr>
        <p:spPr>
          <a:xfrm>
            <a:off x="1" y="5936575"/>
            <a:ext cx="12254838" cy="1504724"/>
          </a:xfrm>
          <a:custGeom>
            <a:avLst/>
            <a:gdLst/>
            <a:ahLst/>
            <a:cxnLst/>
            <a:rect l="l" t="t" r="r" b="b"/>
            <a:pathLst>
              <a:path w="266232" h="47169" extrusionOk="0">
                <a:moveTo>
                  <a:pt x="223116" y="1"/>
                </a:moveTo>
                <a:cubicBezTo>
                  <a:pt x="135800" y="1"/>
                  <a:pt x="76189" y="14851"/>
                  <a:pt x="1" y="22814"/>
                </a:cubicBezTo>
                <a:lnTo>
                  <a:pt x="1" y="42940"/>
                </a:lnTo>
                <a:cubicBezTo>
                  <a:pt x="34233" y="41087"/>
                  <a:pt x="68545" y="40162"/>
                  <a:pt x="102855" y="40162"/>
                </a:cubicBezTo>
                <a:cubicBezTo>
                  <a:pt x="157426" y="40162"/>
                  <a:pt x="211993" y="42502"/>
                  <a:pt x="266231" y="47169"/>
                </a:cubicBezTo>
                <a:lnTo>
                  <a:pt x="266231" y="1171"/>
                </a:lnTo>
                <a:cubicBezTo>
                  <a:pt x="251071" y="363"/>
                  <a:pt x="236756" y="1"/>
                  <a:pt x="223116" y="1"/>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00"/>
          </a:p>
        </p:txBody>
      </p:sp>
      <p:grpSp>
        <p:nvGrpSpPr>
          <p:cNvPr id="737" name="Google Shape;737;p25"/>
          <p:cNvGrpSpPr/>
          <p:nvPr/>
        </p:nvGrpSpPr>
        <p:grpSpPr>
          <a:xfrm>
            <a:off x="11716382" y="6240728"/>
            <a:ext cx="40898" cy="69188"/>
            <a:chOff x="5822805" y="3872050"/>
            <a:chExt cx="30677" cy="51879"/>
          </a:xfrm>
        </p:grpSpPr>
        <p:sp>
          <p:nvSpPr>
            <p:cNvPr id="738" name="Google Shape;738;p25"/>
            <p:cNvSpPr/>
            <p:nvPr/>
          </p:nvSpPr>
          <p:spPr>
            <a:xfrm>
              <a:off x="5822805" y="3878644"/>
              <a:ext cx="3949" cy="38690"/>
            </a:xfrm>
            <a:custGeom>
              <a:avLst/>
              <a:gdLst/>
              <a:ahLst/>
              <a:cxnLst/>
              <a:rect l="l" t="t" r="r" b="b"/>
              <a:pathLst>
                <a:path w="108" h="839" fill="none" extrusionOk="0">
                  <a:moveTo>
                    <a:pt x="0" y="0"/>
                  </a:moveTo>
                  <a:cubicBezTo>
                    <a:pt x="0" y="286"/>
                    <a:pt x="36" y="553"/>
                    <a:pt x="107" y="839"/>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5"/>
            <p:cNvSpPr/>
            <p:nvPr/>
          </p:nvSpPr>
          <p:spPr>
            <a:xfrm>
              <a:off x="5853445" y="3872050"/>
              <a:ext cx="37" cy="51879"/>
            </a:xfrm>
            <a:custGeom>
              <a:avLst/>
              <a:gdLst/>
              <a:ahLst/>
              <a:cxnLst/>
              <a:rect l="l" t="t" r="r" b="b"/>
              <a:pathLst>
                <a:path w="1" h="1125" fill="none" extrusionOk="0">
                  <a:moveTo>
                    <a:pt x="1" y="0"/>
                  </a:moveTo>
                  <a:lnTo>
                    <a:pt x="1" y="1125"/>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0" name="Google Shape;740;p25"/>
          <p:cNvGrpSpPr/>
          <p:nvPr/>
        </p:nvGrpSpPr>
        <p:grpSpPr>
          <a:xfrm>
            <a:off x="1132938" y="6789959"/>
            <a:ext cx="110505" cy="83456"/>
            <a:chOff x="4915963" y="3914014"/>
            <a:chExt cx="82889" cy="62578"/>
          </a:xfrm>
        </p:grpSpPr>
        <p:sp>
          <p:nvSpPr>
            <p:cNvPr id="741" name="Google Shape;741;p25"/>
            <p:cNvSpPr/>
            <p:nvPr/>
          </p:nvSpPr>
          <p:spPr>
            <a:xfrm>
              <a:off x="4955123" y="3914014"/>
              <a:ext cx="37" cy="55984"/>
            </a:xfrm>
            <a:custGeom>
              <a:avLst/>
              <a:gdLst/>
              <a:ahLst/>
              <a:cxnLst/>
              <a:rect l="l" t="t" r="r" b="b"/>
              <a:pathLst>
                <a:path w="1" h="1214" fill="none" extrusionOk="0">
                  <a:moveTo>
                    <a:pt x="0" y="0"/>
                  </a:moveTo>
                  <a:lnTo>
                    <a:pt x="0" y="1214"/>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5"/>
            <p:cNvSpPr/>
            <p:nvPr/>
          </p:nvSpPr>
          <p:spPr>
            <a:xfrm>
              <a:off x="4990991" y="3927987"/>
              <a:ext cx="7861" cy="42011"/>
            </a:xfrm>
            <a:custGeom>
              <a:avLst/>
              <a:gdLst/>
              <a:ahLst/>
              <a:cxnLst/>
              <a:rect l="l" t="t" r="r" b="b"/>
              <a:pathLst>
                <a:path w="215" h="911" fill="none" extrusionOk="0">
                  <a:moveTo>
                    <a:pt x="215" y="1"/>
                  </a:moveTo>
                  <a:cubicBezTo>
                    <a:pt x="143" y="304"/>
                    <a:pt x="72" y="607"/>
                    <a:pt x="1" y="911"/>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5"/>
            <p:cNvSpPr/>
            <p:nvPr/>
          </p:nvSpPr>
          <p:spPr>
            <a:xfrm>
              <a:off x="4915963" y="3942006"/>
              <a:ext cx="7861" cy="34586"/>
            </a:xfrm>
            <a:custGeom>
              <a:avLst/>
              <a:gdLst/>
              <a:ahLst/>
              <a:cxnLst/>
              <a:rect l="l" t="t" r="r" b="b"/>
              <a:pathLst>
                <a:path w="215" h="750" fill="none" extrusionOk="0">
                  <a:moveTo>
                    <a:pt x="1" y="0"/>
                  </a:moveTo>
                  <a:cubicBezTo>
                    <a:pt x="72" y="250"/>
                    <a:pt x="143" y="500"/>
                    <a:pt x="215" y="749"/>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4" name="Google Shape;744;p25"/>
          <p:cNvGrpSpPr/>
          <p:nvPr/>
        </p:nvGrpSpPr>
        <p:grpSpPr>
          <a:xfrm>
            <a:off x="9653529" y="6309923"/>
            <a:ext cx="107921" cy="83456"/>
            <a:chOff x="4981850" y="4484221"/>
            <a:chExt cx="80951" cy="62578"/>
          </a:xfrm>
        </p:grpSpPr>
        <p:sp>
          <p:nvSpPr>
            <p:cNvPr id="745" name="Google Shape;745;p25"/>
            <p:cNvSpPr/>
            <p:nvPr/>
          </p:nvSpPr>
          <p:spPr>
            <a:xfrm>
              <a:off x="5024264" y="4484221"/>
              <a:ext cx="37" cy="59304"/>
            </a:xfrm>
            <a:custGeom>
              <a:avLst/>
              <a:gdLst/>
              <a:ahLst/>
              <a:cxnLst/>
              <a:rect l="l" t="t" r="r" b="b"/>
              <a:pathLst>
                <a:path w="1" h="1286" fill="none" extrusionOk="0">
                  <a:moveTo>
                    <a:pt x="1" y="0"/>
                  </a:moveTo>
                  <a:lnTo>
                    <a:pt x="1" y="1285"/>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5"/>
            <p:cNvSpPr/>
            <p:nvPr/>
          </p:nvSpPr>
          <p:spPr>
            <a:xfrm>
              <a:off x="5054282" y="4501514"/>
              <a:ext cx="8519" cy="45285"/>
            </a:xfrm>
            <a:custGeom>
              <a:avLst/>
              <a:gdLst/>
              <a:ahLst/>
              <a:cxnLst/>
              <a:rect l="l" t="t" r="r" b="b"/>
              <a:pathLst>
                <a:path w="233" h="982" fill="none" extrusionOk="0">
                  <a:moveTo>
                    <a:pt x="0" y="981"/>
                  </a:moveTo>
                  <a:cubicBezTo>
                    <a:pt x="72" y="642"/>
                    <a:pt x="161" y="321"/>
                    <a:pt x="232" y="0"/>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5"/>
            <p:cNvSpPr/>
            <p:nvPr/>
          </p:nvSpPr>
          <p:spPr>
            <a:xfrm>
              <a:off x="4981850" y="4498193"/>
              <a:ext cx="7861" cy="45331"/>
            </a:xfrm>
            <a:custGeom>
              <a:avLst/>
              <a:gdLst/>
              <a:ahLst/>
              <a:cxnLst/>
              <a:rect l="l" t="t" r="r" b="b"/>
              <a:pathLst>
                <a:path w="215" h="983" fill="none" extrusionOk="0">
                  <a:moveTo>
                    <a:pt x="1" y="1"/>
                  </a:moveTo>
                  <a:cubicBezTo>
                    <a:pt x="72" y="322"/>
                    <a:pt x="144" y="661"/>
                    <a:pt x="215" y="982"/>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8" name="Google Shape;748;p25"/>
          <p:cNvGrpSpPr/>
          <p:nvPr/>
        </p:nvGrpSpPr>
        <p:grpSpPr>
          <a:xfrm>
            <a:off x="10939871" y="6484185"/>
            <a:ext cx="106994" cy="84564"/>
            <a:chOff x="5437246" y="4899713"/>
            <a:chExt cx="80256" cy="63408"/>
          </a:xfrm>
        </p:grpSpPr>
        <p:sp>
          <p:nvSpPr>
            <p:cNvPr id="749" name="Google Shape;749;p25"/>
            <p:cNvSpPr/>
            <p:nvPr/>
          </p:nvSpPr>
          <p:spPr>
            <a:xfrm>
              <a:off x="5478964" y="4899713"/>
              <a:ext cx="37" cy="60134"/>
            </a:xfrm>
            <a:custGeom>
              <a:avLst/>
              <a:gdLst/>
              <a:ahLst/>
              <a:cxnLst/>
              <a:rect l="l" t="t" r="r" b="b"/>
              <a:pathLst>
                <a:path w="1" h="1304" fill="none" extrusionOk="0">
                  <a:moveTo>
                    <a:pt x="1" y="1"/>
                  </a:moveTo>
                  <a:lnTo>
                    <a:pt x="1" y="1303"/>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5"/>
            <p:cNvSpPr/>
            <p:nvPr/>
          </p:nvSpPr>
          <p:spPr>
            <a:xfrm>
              <a:off x="5508983" y="4917836"/>
              <a:ext cx="8519" cy="45285"/>
            </a:xfrm>
            <a:custGeom>
              <a:avLst/>
              <a:gdLst/>
              <a:ahLst/>
              <a:cxnLst/>
              <a:rect l="l" t="t" r="r" b="b"/>
              <a:pathLst>
                <a:path w="233" h="982" fill="none" extrusionOk="0">
                  <a:moveTo>
                    <a:pt x="1" y="982"/>
                  </a:moveTo>
                  <a:lnTo>
                    <a:pt x="233" y="0"/>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5"/>
            <p:cNvSpPr/>
            <p:nvPr/>
          </p:nvSpPr>
          <p:spPr>
            <a:xfrm>
              <a:off x="5437246" y="4914562"/>
              <a:ext cx="7861" cy="45285"/>
            </a:xfrm>
            <a:custGeom>
              <a:avLst/>
              <a:gdLst/>
              <a:ahLst/>
              <a:cxnLst/>
              <a:rect l="l" t="t" r="r" b="b"/>
              <a:pathLst>
                <a:path w="215" h="982" fill="none" extrusionOk="0">
                  <a:moveTo>
                    <a:pt x="0" y="0"/>
                  </a:moveTo>
                  <a:lnTo>
                    <a:pt x="214" y="981"/>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2" name="Google Shape;752;p25"/>
          <p:cNvGrpSpPr/>
          <p:nvPr/>
        </p:nvGrpSpPr>
        <p:grpSpPr>
          <a:xfrm>
            <a:off x="3862981" y="6697457"/>
            <a:ext cx="46161" cy="118572"/>
            <a:chOff x="997737" y="4927704"/>
            <a:chExt cx="34625" cy="88909"/>
          </a:xfrm>
        </p:grpSpPr>
        <p:sp>
          <p:nvSpPr>
            <p:cNvPr id="753" name="Google Shape;753;p25"/>
            <p:cNvSpPr/>
            <p:nvPr/>
          </p:nvSpPr>
          <p:spPr>
            <a:xfrm>
              <a:off x="997737" y="4969669"/>
              <a:ext cx="4607" cy="46945"/>
            </a:xfrm>
            <a:custGeom>
              <a:avLst/>
              <a:gdLst/>
              <a:ahLst/>
              <a:cxnLst/>
              <a:rect l="l" t="t" r="r" b="b"/>
              <a:pathLst>
                <a:path w="126" h="1018" fill="none" extrusionOk="0">
                  <a:moveTo>
                    <a:pt x="1" y="1"/>
                  </a:moveTo>
                  <a:cubicBezTo>
                    <a:pt x="54" y="340"/>
                    <a:pt x="90" y="679"/>
                    <a:pt x="126" y="1018"/>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5"/>
            <p:cNvSpPr/>
            <p:nvPr/>
          </p:nvSpPr>
          <p:spPr>
            <a:xfrm>
              <a:off x="1027097" y="4927704"/>
              <a:ext cx="5265" cy="79871"/>
            </a:xfrm>
            <a:custGeom>
              <a:avLst/>
              <a:gdLst/>
              <a:ahLst/>
              <a:cxnLst/>
              <a:rect l="l" t="t" r="r" b="b"/>
              <a:pathLst>
                <a:path w="144" h="1732" fill="none" extrusionOk="0">
                  <a:moveTo>
                    <a:pt x="1" y="1"/>
                  </a:moveTo>
                  <a:cubicBezTo>
                    <a:pt x="54" y="572"/>
                    <a:pt x="90" y="1160"/>
                    <a:pt x="143" y="1731"/>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5" name="Google Shape;755;p25"/>
          <p:cNvGrpSpPr/>
          <p:nvPr/>
        </p:nvGrpSpPr>
        <p:grpSpPr>
          <a:xfrm>
            <a:off x="9321846" y="6908666"/>
            <a:ext cx="44406" cy="105412"/>
            <a:chOff x="3922394" y="4890674"/>
            <a:chExt cx="33309" cy="79041"/>
          </a:xfrm>
        </p:grpSpPr>
        <p:sp>
          <p:nvSpPr>
            <p:cNvPr id="756" name="Google Shape;756;p25"/>
            <p:cNvSpPr/>
            <p:nvPr/>
          </p:nvSpPr>
          <p:spPr>
            <a:xfrm>
              <a:off x="3922394" y="4913732"/>
              <a:ext cx="37" cy="55984"/>
            </a:xfrm>
            <a:custGeom>
              <a:avLst/>
              <a:gdLst/>
              <a:ahLst/>
              <a:cxnLst/>
              <a:rect l="l" t="t" r="r" b="b"/>
              <a:pathLst>
                <a:path w="1" h="1214" fill="none" extrusionOk="0">
                  <a:moveTo>
                    <a:pt x="0" y="0"/>
                  </a:moveTo>
                  <a:lnTo>
                    <a:pt x="0" y="1214"/>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5"/>
            <p:cNvSpPr/>
            <p:nvPr/>
          </p:nvSpPr>
          <p:spPr>
            <a:xfrm>
              <a:off x="3955667" y="4890674"/>
              <a:ext cx="37" cy="79041"/>
            </a:xfrm>
            <a:custGeom>
              <a:avLst/>
              <a:gdLst/>
              <a:ahLst/>
              <a:cxnLst/>
              <a:rect l="l" t="t" r="r" b="b"/>
              <a:pathLst>
                <a:path w="1" h="1714" fill="none" extrusionOk="0">
                  <a:moveTo>
                    <a:pt x="0" y="1"/>
                  </a:moveTo>
                  <a:lnTo>
                    <a:pt x="0" y="1714"/>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8" name="Google Shape;758;p25"/>
          <p:cNvGrpSpPr/>
          <p:nvPr/>
        </p:nvGrpSpPr>
        <p:grpSpPr>
          <a:xfrm>
            <a:off x="8155745" y="6438087"/>
            <a:ext cx="147892" cy="176778"/>
            <a:chOff x="4148103" y="5123543"/>
            <a:chExt cx="269125" cy="321576"/>
          </a:xfrm>
        </p:grpSpPr>
        <p:sp>
          <p:nvSpPr>
            <p:cNvPr id="759" name="Google Shape;759;p25"/>
            <p:cNvSpPr/>
            <p:nvPr/>
          </p:nvSpPr>
          <p:spPr>
            <a:xfrm>
              <a:off x="4148103" y="5293170"/>
              <a:ext cx="42716" cy="134101"/>
            </a:xfrm>
            <a:custGeom>
              <a:avLst/>
              <a:gdLst/>
              <a:ahLst/>
              <a:cxnLst/>
              <a:rect l="l" t="t" r="r" b="b"/>
              <a:pathLst>
                <a:path w="323" h="804" fill="none" extrusionOk="0">
                  <a:moveTo>
                    <a:pt x="1" y="0"/>
                  </a:moveTo>
                  <a:cubicBezTo>
                    <a:pt x="108" y="268"/>
                    <a:pt x="215" y="535"/>
                    <a:pt x="322" y="803"/>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5"/>
            <p:cNvSpPr/>
            <p:nvPr/>
          </p:nvSpPr>
          <p:spPr>
            <a:xfrm>
              <a:off x="4294502" y="5123543"/>
              <a:ext cx="132" cy="288718"/>
            </a:xfrm>
            <a:custGeom>
              <a:avLst/>
              <a:gdLst/>
              <a:ahLst/>
              <a:cxnLst/>
              <a:rect l="l" t="t" r="r" b="b"/>
              <a:pathLst>
                <a:path w="1" h="1731" fill="none" extrusionOk="0">
                  <a:moveTo>
                    <a:pt x="0" y="1731"/>
                  </a:moveTo>
                  <a:lnTo>
                    <a:pt x="0" y="0"/>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5"/>
            <p:cNvSpPr/>
            <p:nvPr/>
          </p:nvSpPr>
          <p:spPr>
            <a:xfrm>
              <a:off x="4400697" y="5260312"/>
              <a:ext cx="16531" cy="184806"/>
            </a:xfrm>
            <a:custGeom>
              <a:avLst/>
              <a:gdLst/>
              <a:ahLst/>
              <a:cxnLst/>
              <a:rect l="l" t="t" r="r" b="b"/>
              <a:pathLst>
                <a:path w="125" h="1108" fill="none" extrusionOk="0">
                  <a:moveTo>
                    <a:pt x="0" y="1107"/>
                  </a:moveTo>
                  <a:cubicBezTo>
                    <a:pt x="36" y="732"/>
                    <a:pt x="89" y="376"/>
                    <a:pt x="125" y="1"/>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2" name="Google Shape;762;p25"/>
          <p:cNvGrpSpPr/>
          <p:nvPr/>
        </p:nvGrpSpPr>
        <p:grpSpPr>
          <a:xfrm>
            <a:off x="2289978" y="6789962"/>
            <a:ext cx="55716" cy="125154"/>
            <a:chOff x="4891832" y="3454067"/>
            <a:chExt cx="41792" cy="93844"/>
          </a:xfrm>
        </p:grpSpPr>
        <p:sp>
          <p:nvSpPr>
            <p:cNvPr id="763" name="Google Shape;763;p25"/>
            <p:cNvSpPr/>
            <p:nvPr/>
          </p:nvSpPr>
          <p:spPr>
            <a:xfrm>
              <a:off x="4891832" y="3491928"/>
              <a:ext cx="9835" cy="55984"/>
            </a:xfrm>
            <a:custGeom>
              <a:avLst/>
              <a:gdLst/>
              <a:ahLst/>
              <a:cxnLst/>
              <a:rect l="l" t="t" r="r" b="b"/>
              <a:pathLst>
                <a:path w="269" h="1214" fill="none" extrusionOk="0">
                  <a:moveTo>
                    <a:pt x="1" y="0"/>
                  </a:moveTo>
                  <a:cubicBezTo>
                    <a:pt x="90" y="393"/>
                    <a:pt x="179" y="803"/>
                    <a:pt x="268" y="1213"/>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5"/>
            <p:cNvSpPr/>
            <p:nvPr/>
          </p:nvSpPr>
          <p:spPr>
            <a:xfrm>
              <a:off x="4930333" y="3454067"/>
              <a:ext cx="3291" cy="84805"/>
            </a:xfrm>
            <a:custGeom>
              <a:avLst/>
              <a:gdLst/>
              <a:ahLst/>
              <a:cxnLst/>
              <a:rect l="l" t="t" r="r" b="b"/>
              <a:pathLst>
                <a:path w="90" h="1839" fill="none" extrusionOk="0">
                  <a:moveTo>
                    <a:pt x="54" y="0"/>
                  </a:moveTo>
                  <a:cubicBezTo>
                    <a:pt x="0" y="625"/>
                    <a:pt x="18" y="1232"/>
                    <a:pt x="89" y="1838"/>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5" name="Google Shape;765;p25"/>
          <p:cNvGrpSpPr/>
          <p:nvPr/>
        </p:nvGrpSpPr>
        <p:grpSpPr>
          <a:xfrm>
            <a:off x="7522312" y="6688105"/>
            <a:ext cx="108750" cy="137269"/>
            <a:chOff x="2802243" y="4633955"/>
            <a:chExt cx="81573" cy="102928"/>
          </a:xfrm>
        </p:grpSpPr>
        <p:sp>
          <p:nvSpPr>
            <p:cNvPr id="766" name="Google Shape;766;p25"/>
            <p:cNvSpPr/>
            <p:nvPr/>
          </p:nvSpPr>
          <p:spPr>
            <a:xfrm>
              <a:off x="2802243" y="4680853"/>
              <a:ext cx="37" cy="51049"/>
            </a:xfrm>
            <a:custGeom>
              <a:avLst/>
              <a:gdLst/>
              <a:ahLst/>
              <a:cxnLst/>
              <a:rect l="l" t="t" r="r" b="b"/>
              <a:pathLst>
                <a:path w="1" h="1107" fill="none" extrusionOk="0">
                  <a:moveTo>
                    <a:pt x="1" y="1107"/>
                  </a:moveTo>
                  <a:lnTo>
                    <a:pt x="1" y="1"/>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5"/>
            <p:cNvSpPr/>
            <p:nvPr/>
          </p:nvSpPr>
          <p:spPr>
            <a:xfrm>
              <a:off x="2839427" y="4633955"/>
              <a:ext cx="37" cy="93844"/>
            </a:xfrm>
            <a:custGeom>
              <a:avLst/>
              <a:gdLst/>
              <a:ahLst/>
              <a:cxnLst/>
              <a:rect l="l" t="t" r="r" b="b"/>
              <a:pathLst>
                <a:path w="1" h="2035" fill="none" extrusionOk="0">
                  <a:moveTo>
                    <a:pt x="1" y="2035"/>
                  </a:moveTo>
                  <a:lnTo>
                    <a:pt x="1" y="1"/>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5"/>
            <p:cNvSpPr/>
            <p:nvPr/>
          </p:nvSpPr>
          <p:spPr>
            <a:xfrm>
              <a:off x="2883779" y="4694872"/>
              <a:ext cx="37" cy="42011"/>
            </a:xfrm>
            <a:custGeom>
              <a:avLst/>
              <a:gdLst/>
              <a:ahLst/>
              <a:cxnLst/>
              <a:rect l="l" t="t" r="r" b="b"/>
              <a:pathLst>
                <a:path w="1" h="911" fill="none" extrusionOk="0">
                  <a:moveTo>
                    <a:pt x="1" y="910"/>
                  </a:moveTo>
                  <a:lnTo>
                    <a:pt x="1" y="0"/>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9" name="Google Shape;769;p25"/>
          <p:cNvGrpSpPr/>
          <p:nvPr/>
        </p:nvGrpSpPr>
        <p:grpSpPr>
          <a:xfrm>
            <a:off x="6370570" y="6690870"/>
            <a:ext cx="118304" cy="131734"/>
            <a:chOff x="2483887" y="5072504"/>
            <a:chExt cx="88739" cy="98778"/>
          </a:xfrm>
        </p:grpSpPr>
        <p:sp>
          <p:nvSpPr>
            <p:cNvPr id="770" name="Google Shape;770;p25"/>
            <p:cNvSpPr/>
            <p:nvPr/>
          </p:nvSpPr>
          <p:spPr>
            <a:xfrm>
              <a:off x="2483887" y="5119403"/>
              <a:ext cx="37" cy="51095"/>
            </a:xfrm>
            <a:custGeom>
              <a:avLst/>
              <a:gdLst/>
              <a:ahLst/>
              <a:cxnLst/>
              <a:rect l="l" t="t" r="r" b="b"/>
              <a:pathLst>
                <a:path w="1" h="1108" fill="none" extrusionOk="0">
                  <a:moveTo>
                    <a:pt x="0" y="1"/>
                  </a:moveTo>
                  <a:lnTo>
                    <a:pt x="0" y="1107"/>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5"/>
            <p:cNvSpPr/>
            <p:nvPr/>
          </p:nvSpPr>
          <p:spPr>
            <a:xfrm>
              <a:off x="2524984" y="5072504"/>
              <a:ext cx="37" cy="98778"/>
            </a:xfrm>
            <a:custGeom>
              <a:avLst/>
              <a:gdLst/>
              <a:ahLst/>
              <a:cxnLst/>
              <a:rect l="l" t="t" r="r" b="b"/>
              <a:pathLst>
                <a:path w="1" h="2142" fill="none" extrusionOk="0">
                  <a:moveTo>
                    <a:pt x="0" y="1"/>
                  </a:moveTo>
                  <a:lnTo>
                    <a:pt x="0" y="2142"/>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5"/>
            <p:cNvSpPr/>
            <p:nvPr/>
          </p:nvSpPr>
          <p:spPr>
            <a:xfrm>
              <a:off x="2572589" y="5119403"/>
              <a:ext cx="37" cy="42841"/>
            </a:xfrm>
            <a:custGeom>
              <a:avLst/>
              <a:gdLst/>
              <a:ahLst/>
              <a:cxnLst/>
              <a:rect l="l" t="t" r="r" b="b"/>
              <a:pathLst>
                <a:path w="1" h="929" fill="none" extrusionOk="0">
                  <a:moveTo>
                    <a:pt x="1" y="1"/>
                  </a:moveTo>
                  <a:lnTo>
                    <a:pt x="1" y="929"/>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3" name="Google Shape;773;p25"/>
          <p:cNvGrpSpPr/>
          <p:nvPr/>
        </p:nvGrpSpPr>
        <p:grpSpPr>
          <a:xfrm>
            <a:off x="5065902" y="6630205"/>
            <a:ext cx="147892" cy="117466"/>
            <a:chOff x="1400920" y="4965564"/>
            <a:chExt cx="110933" cy="88079"/>
          </a:xfrm>
        </p:grpSpPr>
        <p:sp>
          <p:nvSpPr>
            <p:cNvPr id="774" name="Google Shape;774;p25"/>
            <p:cNvSpPr/>
            <p:nvPr/>
          </p:nvSpPr>
          <p:spPr>
            <a:xfrm>
              <a:off x="1400920" y="4988576"/>
              <a:ext cx="37" cy="56030"/>
            </a:xfrm>
            <a:custGeom>
              <a:avLst/>
              <a:gdLst/>
              <a:ahLst/>
              <a:cxnLst/>
              <a:rect l="l" t="t" r="r" b="b"/>
              <a:pathLst>
                <a:path w="1" h="1215" fill="none" extrusionOk="0">
                  <a:moveTo>
                    <a:pt x="1" y="1214"/>
                  </a:moveTo>
                  <a:lnTo>
                    <a:pt x="1" y="1"/>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5"/>
            <p:cNvSpPr/>
            <p:nvPr/>
          </p:nvSpPr>
          <p:spPr>
            <a:xfrm>
              <a:off x="1445271" y="4965564"/>
              <a:ext cx="37" cy="74107"/>
            </a:xfrm>
            <a:custGeom>
              <a:avLst/>
              <a:gdLst/>
              <a:ahLst/>
              <a:cxnLst/>
              <a:rect l="l" t="t" r="r" b="b"/>
              <a:pathLst>
                <a:path w="1" h="1607" fill="none" extrusionOk="0">
                  <a:moveTo>
                    <a:pt x="1" y="1606"/>
                  </a:moveTo>
                  <a:lnTo>
                    <a:pt x="1" y="0"/>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5"/>
            <p:cNvSpPr/>
            <p:nvPr/>
          </p:nvSpPr>
          <p:spPr>
            <a:xfrm>
              <a:off x="1511816" y="5002594"/>
              <a:ext cx="37" cy="51049"/>
            </a:xfrm>
            <a:custGeom>
              <a:avLst/>
              <a:gdLst/>
              <a:ahLst/>
              <a:cxnLst/>
              <a:rect l="l" t="t" r="r" b="b"/>
              <a:pathLst>
                <a:path w="1" h="1107" fill="none" extrusionOk="0">
                  <a:moveTo>
                    <a:pt x="1" y="1106"/>
                  </a:moveTo>
                  <a:lnTo>
                    <a:pt x="1" y="0"/>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48210346"/>
      </p:ext>
    </p:extLst>
  </p:cSld>
  <p:clrMapOvr>
    <a:masterClrMapping/>
  </p:clrMapOvr>
  <p:transition spd="slow" advClick="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pPr/>
              <a:t>2024/10/8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68750460"/>
      </p:ext>
    </p:extLst>
  </p:cSld>
  <p:clrMapOvr>
    <a:masterClrMapping/>
  </p:clrMapOvr>
  <p:transition spd="slow" advClick="0">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77"/>
        <p:cNvGrpSpPr/>
        <p:nvPr/>
      </p:nvGrpSpPr>
      <p:grpSpPr>
        <a:xfrm>
          <a:off x="0" y="0"/>
          <a:ext cx="0" cy="0"/>
          <a:chOff x="0" y="0"/>
          <a:chExt cx="0" cy="0"/>
        </a:xfrm>
      </p:grpSpPr>
      <p:sp>
        <p:nvSpPr>
          <p:cNvPr id="778" name="Google Shape;778;p26"/>
          <p:cNvSpPr txBox="1">
            <a:spLocks noGrp="1"/>
          </p:cNvSpPr>
          <p:nvPr>
            <p:ph type="title"/>
          </p:nvPr>
        </p:nvSpPr>
        <p:spPr>
          <a:xfrm>
            <a:off x="950676" y="2141763"/>
            <a:ext cx="5074939" cy="1175072"/>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9" name="Google Shape;779;p26"/>
          <p:cNvSpPr txBox="1">
            <a:spLocks noGrp="1"/>
          </p:cNvSpPr>
          <p:nvPr>
            <p:ph type="subTitle" idx="1"/>
          </p:nvPr>
        </p:nvSpPr>
        <p:spPr>
          <a:xfrm>
            <a:off x="950676" y="3316701"/>
            <a:ext cx="5074939" cy="140112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80" name="Google Shape;780;p26"/>
          <p:cNvGrpSpPr/>
          <p:nvPr/>
        </p:nvGrpSpPr>
        <p:grpSpPr>
          <a:xfrm flipH="1">
            <a:off x="-72957" y="5356285"/>
            <a:ext cx="3622432" cy="1150895"/>
            <a:chOff x="7196900" y="3819825"/>
            <a:chExt cx="1947100" cy="632075"/>
          </a:xfrm>
        </p:grpSpPr>
        <p:sp>
          <p:nvSpPr>
            <p:cNvPr id="781" name="Google Shape;781;p26"/>
            <p:cNvSpPr/>
            <p:nvPr/>
          </p:nvSpPr>
          <p:spPr>
            <a:xfrm>
              <a:off x="7880725" y="3819825"/>
              <a:ext cx="1263275" cy="632075"/>
            </a:xfrm>
            <a:custGeom>
              <a:avLst/>
              <a:gdLst/>
              <a:ahLst/>
              <a:cxnLst/>
              <a:rect l="l" t="t" r="r" b="b"/>
              <a:pathLst>
                <a:path w="50531" h="25283" extrusionOk="0">
                  <a:moveTo>
                    <a:pt x="44964" y="0"/>
                  </a:moveTo>
                  <a:cubicBezTo>
                    <a:pt x="44586" y="0"/>
                    <a:pt x="44209" y="46"/>
                    <a:pt x="43840" y="142"/>
                  </a:cubicBezTo>
                  <a:cubicBezTo>
                    <a:pt x="41663" y="713"/>
                    <a:pt x="39968" y="2979"/>
                    <a:pt x="39950" y="5424"/>
                  </a:cubicBezTo>
                  <a:cubicBezTo>
                    <a:pt x="39616" y="5248"/>
                    <a:pt x="39248" y="5165"/>
                    <a:pt x="38879" y="5165"/>
                  </a:cubicBezTo>
                  <a:cubicBezTo>
                    <a:pt x="38124" y="5165"/>
                    <a:pt x="37367" y="5514"/>
                    <a:pt x="36899" y="6138"/>
                  </a:cubicBezTo>
                  <a:cubicBezTo>
                    <a:pt x="36185" y="7083"/>
                    <a:pt x="36150" y="8546"/>
                    <a:pt x="36828" y="9528"/>
                  </a:cubicBezTo>
                  <a:cubicBezTo>
                    <a:pt x="36552" y="9438"/>
                    <a:pt x="36265" y="9395"/>
                    <a:pt x="35978" y="9395"/>
                  </a:cubicBezTo>
                  <a:cubicBezTo>
                    <a:pt x="34945" y="9395"/>
                    <a:pt x="33903" y="9948"/>
                    <a:pt x="33331" y="10884"/>
                  </a:cubicBezTo>
                  <a:cubicBezTo>
                    <a:pt x="33302" y="9660"/>
                    <a:pt x="32172" y="8685"/>
                    <a:pt x="31074" y="8685"/>
                  </a:cubicBezTo>
                  <a:cubicBezTo>
                    <a:pt x="30795" y="8685"/>
                    <a:pt x="30518" y="8748"/>
                    <a:pt x="30262" y="8885"/>
                  </a:cubicBezTo>
                  <a:cubicBezTo>
                    <a:pt x="31261" y="6530"/>
                    <a:pt x="29441" y="3354"/>
                    <a:pt x="27032" y="3211"/>
                  </a:cubicBezTo>
                  <a:cubicBezTo>
                    <a:pt x="26976" y="3208"/>
                    <a:pt x="26919" y="3206"/>
                    <a:pt x="26863" y="3206"/>
                  </a:cubicBezTo>
                  <a:cubicBezTo>
                    <a:pt x="24528" y="3206"/>
                    <a:pt x="22572" y="6070"/>
                    <a:pt x="23357" y="8475"/>
                  </a:cubicBezTo>
                  <a:cubicBezTo>
                    <a:pt x="22526" y="7861"/>
                    <a:pt x="21528" y="7566"/>
                    <a:pt x="20529" y="7566"/>
                  </a:cubicBezTo>
                  <a:cubicBezTo>
                    <a:pt x="19062" y="7566"/>
                    <a:pt x="17593" y="8203"/>
                    <a:pt x="16648" y="9403"/>
                  </a:cubicBezTo>
                  <a:cubicBezTo>
                    <a:pt x="16511" y="8226"/>
                    <a:pt x="15398" y="7364"/>
                    <a:pt x="14324" y="7364"/>
                  </a:cubicBezTo>
                  <a:cubicBezTo>
                    <a:pt x="13997" y="7364"/>
                    <a:pt x="13674" y="7444"/>
                    <a:pt x="13383" y="7618"/>
                  </a:cubicBezTo>
                  <a:cubicBezTo>
                    <a:pt x="13570" y="5508"/>
                    <a:pt x="11760" y="3446"/>
                    <a:pt x="9812" y="3446"/>
                  </a:cubicBezTo>
                  <a:cubicBezTo>
                    <a:pt x="9718" y="3446"/>
                    <a:pt x="9623" y="3451"/>
                    <a:pt x="9529" y="3461"/>
                  </a:cubicBezTo>
                  <a:cubicBezTo>
                    <a:pt x="7477" y="3657"/>
                    <a:pt x="5924" y="6173"/>
                    <a:pt x="6531" y="8314"/>
                  </a:cubicBezTo>
                  <a:cubicBezTo>
                    <a:pt x="6254" y="8107"/>
                    <a:pt x="5931" y="8013"/>
                    <a:pt x="5604" y="8013"/>
                  </a:cubicBezTo>
                  <a:cubicBezTo>
                    <a:pt x="4752" y="8013"/>
                    <a:pt x="3877" y="8652"/>
                    <a:pt x="3748" y="9581"/>
                  </a:cubicBezTo>
                  <a:cubicBezTo>
                    <a:pt x="3527" y="9517"/>
                    <a:pt x="3301" y="9486"/>
                    <a:pt x="3075" y="9486"/>
                  </a:cubicBezTo>
                  <a:cubicBezTo>
                    <a:pt x="1988" y="9486"/>
                    <a:pt x="914" y="10198"/>
                    <a:pt x="500" y="11276"/>
                  </a:cubicBezTo>
                  <a:cubicBezTo>
                    <a:pt x="1" y="12579"/>
                    <a:pt x="518" y="14256"/>
                    <a:pt x="1660" y="14987"/>
                  </a:cubicBezTo>
                  <a:cubicBezTo>
                    <a:pt x="17700" y="25283"/>
                    <a:pt x="34473" y="22785"/>
                    <a:pt x="49567" y="24765"/>
                  </a:cubicBezTo>
                  <a:cubicBezTo>
                    <a:pt x="49835" y="19502"/>
                    <a:pt x="50085" y="14220"/>
                    <a:pt x="50353" y="8957"/>
                  </a:cubicBezTo>
                  <a:cubicBezTo>
                    <a:pt x="50460" y="6905"/>
                    <a:pt x="50531" y="4728"/>
                    <a:pt x="49603" y="2908"/>
                  </a:cubicBezTo>
                  <a:cubicBezTo>
                    <a:pt x="48698" y="1127"/>
                    <a:pt x="46829" y="0"/>
                    <a:pt x="449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6"/>
            <p:cNvSpPr/>
            <p:nvPr/>
          </p:nvSpPr>
          <p:spPr>
            <a:xfrm>
              <a:off x="8808650" y="3957150"/>
              <a:ext cx="216950" cy="370125"/>
            </a:xfrm>
            <a:custGeom>
              <a:avLst/>
              <a:gdLst/>
              <a:ahLst/>
              <a:cxnLst/>
              <a:rect l="l" t="t" r="r" b="b"/>
              <a:pathLst>
                <a:path w="8678" h="14805" extrusionOk="0">
                  <a:moveTo>
                    <a:pt x="6838" y="0"/>
                  </a:moveTo>
                  <a:cubicBezTo>
                    <a:pt x="6758" y="0"/>
                    <a:pt x="6683" y="43"/>
                    <a:pt x="6652" y="145"/>
                  </a:cubicBezTo>
                  <a:cubicBezTo>
                    <a:pt x="6045" y="2001"/>
                    <a:pt x="5349" y="3838"/>
                    <a:pt x="4600" y="5640"/>
                  </a:cubicBezTo>
                  <a:cubicBezTo>
                    <a:pt x="4136" y="4445"/>
                    <a:pt x="3708" y="3232"/>
                    <a:pt x="3297" y="2018"/>
                  </a:cubicBezTo>
                  <a:cubicBezTo>
                    <a:pt x="3260" y="1919"/>
                    <a:pt x="3186" y="1878"/>
                    <a:pt x="3110" y="1878"/>
                  </a:cubicBezTo>
                  <a:cubicBezTo>
                    <a:pt x="2967" y="1878"/>
                    <a:pt x="2817" y="2022"/>
                    <a:pt x="2887" y="2197"/>
                  </a:cubicBezTo>
                  <a:cubicBezTo>
                    <a:pt x="3351" y="3535"/>
                    <a:pt x="3832" y="4873"/>
                    <a:pt x="4332" y="6211"/>
                  </a:cubicBezTo>
                  <a:cubicBezTo>
                    <a:pt x="4332" y="6211"/>
                    <a:pt x="4332" y="6211"/>
                    <a:pt x="4332" y="6229"/>
                  </a:cubicBezTo>
                  <a:cubicBezTo>
                    <a:pt x="4171" y="6622"/>
                    <a:pt x="3993" y="7032"/>
                    <a:pt x="3815" y="7425"/>
                  </a:cubicBezTo>
                  <a:cubicBezTo>
                    <a:pt x="2708" y="9833"/>
                    <a:pt x="1424" y="12135"/>
                    <a:pt x="103" y="14437"/>
                  </a:cubicBezTo>
                  <a:cubicBezTo>
                    <a:pt x="1" y="14616"/>
                    <a:pt x="156" y="14804"/>
                    <a:pt x="310" y="14804"/>
                  </a:cubicBezTo>
                  <a:cubicBezTo>
                    <a:pt x="372" y="14804"/>
                    <a:pt x="433" y="14775"/>
                    <a:pt x="478" y="14704"/>
                  </a:cubicBezTo>
                  <a:cubicBezTo>
                    <a:pt x="1798" y="12599"/>
                    <a:pt x="2940" y="10351"/>
                    <a:pt x="3993" y="8103"/>
                  </a:cubicBezTo>
                  <a:cubicBezTo>
                    <a:pt x="5599" y="7550"/>
                    <a:pt x="7115" y="6729"/>
                    <a:pt x="8489" y="5712"/>
                  </a:cubicBezTo>
                  <a:cubicBezTo>
                    <a:pt x="8677" y="5567"/>
                    <a:pt x="8526" y="5306"/>
                    <a:pt x="8329" y="5306"/>
                  </a:cubicBezTo>
                  <a:cubicBezTo>
                    <a:pt x="8283" y="5306"/>
                    <a:pt x="8234" y="5321"/>
                    <a:pt x="8186" y="5355"/>
                  </a:cubicBezTo>
                  <a:cubicBezTo>
                    <a:pt x="6991" y="6265"/>
                    <a:pt x="5670" y="6979"/>
                    <a:pt x="4261" y="7514"/>
                  </a:cubicBezTo>
                  <a:cubicBezTo>
                    <a:pt x="5331" y="5177"/>
                    <a:pt x="6277" y="2768"/>
                    <a:pt x="7080" y="323"/>
                  </a:cubicBezTo>
                  <a:cubicBezTo>
                    <a:pt x="7137" y="140"/>
                    <a:pt x="6980" y="0"/>
                    <a:pt x="6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6"/>
            <p:cNvSpPr/>
            <p:nvPr/>
          </p:nvSpPr>
          <p:spPr>
            <a:xfrm>
              <a:off x="8430575" y="4009300"/>
              <a:ext cx="228050" cy="277950"/>
            </a:xfrm>
            <a:custGeom>
              <a:avLst/>
              <a:gdLst/>
              <a:ahLst/>
              <a:cxnLst/>
              <a:rect l="l" t="t" r="r" b="b"/>
              <a:pathLst>
                <a:path w="9122" h="11118" extrusionOk="0">
                  <a:moveTo>
                    <a:pt x="4277" y="0"/>
                  </a:moveTo>
                  <a:cubicBezTo>
                    <a:pt x="4151" y="0"/>
                    <a:pt x="4019" y="93"/>
                    <a:pt x="4039" y="254"/>
                  </a:cubicBezTo>
                  <a:cubicBezTo>
                    <a:pt x="4342" y="3215"/>
                    <a:pt x="4860" y="6177"/>
                    <a:pt x="5681" y="9050"/>
                  </a:cubicBezTo>
                  <a:cubicBezTo>
                    <a:pt x="3664" y="7658"/>
                    <a:pt x="1898" y="5928"/>
                    <a:pt x="470" y="3929"/>
                  </a:cubicBezTo>
                  <a:cubicBezTo>
                    <a:pt x="428" y="3868"/>
                    <a:pt x="372" y="3843"/>
                    <a:pt x="316" y="3843"/>
                  </a:cubicBezTo>
                  <a:cubicBezTo>
                    <a:pt x="159" y="3843"/>
                    <a:pt x="0" y="4039"/>
                    <a:pt x="131" y="4197"/>
                  </a:cubicBezTo>
                  <a:cubicBezTo>
                    <a:pt x="1666" y="6356"/>
                    <a:pt x="3575" y="8211"/>
                    <a:pt x="5788" y="9692"/>
                  </a:cubicBezTo>
                  <a:cubicBezTo>
                    <a:pt x="5805" y="9710"/>
                    <a:pt x="5823" y="9710"/>
                    <a:pt x="5859" y="9710"/>
                  </a:cubicBezTo>
                  <a:cubicBezTo>
                    <a:pt x="5984" y="10138"/>
                    <a:pt x="6109" y="10567"/>
                    <a:pt x="6251" y="10977"/>
                  </a:cubicBezTo>
                  <a:cubicBezTo>
                    <a:pt x="6283" y="11076"/>
                    <a:pt x="6352" y="11117"/>
                    <a:pt x="6427" y="11117"/>
                  </a:cubicBezTo>
                  <a:cubicBezTo>
                    <a:pt x="6566" y="11117"/>
                    <a:pt x="6720" y="10973"/>
                    <a:pt x="6662" y="10799"/>
                  </a:cubicBezTo>
                  <a:cubicBezTo>
                    <a:pt x="6341" y="9692"/>
                    <a:pt x="6037" y="8586"/>
                    <a:pt x="5770" y="7480"/>
                  </a:cubicBezTo>
                  <a:cubicBezTo>
                    <a:pt x="5841" y="7480"/>
                    <a:pt x="5912" y="7462"/>
                    <a:pt x="5966" y="7391"/>
                  </a:cubicBezTo>
                  <a:cubicBezTo>
                    <a:pt x="6555" y="6713"/>
                    <a:pt x="7108" y="6017"/>
                    <a:pt x="7608" y="5285"/>
                  </a:cubicBezTo>
                  <a:cubicBezTo>
                    <a:pt x="8125" y="4554"/>
                    <a:pt x="8625" y="3804"/>
                    <a:pt x="9035" y="3019"/>
                  </a:cubicBezTo>
                  <a:cubicBezTo>
                    <a:pt x="9122" y="2858"/>
                    <a:pt x="8958" y="2705"/>
                    <a:pt x="8803" y="2705"/>
                  </a:cubicBezTo>
                  <a:cubicBezTo>
                    <a:pt x="8735" y="2705"/>
                    <a:pt x="8668" y="2734"/>
                    <a:pt x="8625" y="2805"/>
                  </a:cubicBezTo>
                  <a:cubicBezTo>
                    <a:pt x="8161" y="3554"/>
                    <a:pt x="7732" y="4304"/>
                    <a:pt x="7215" y="5035"/>
                  </a:cubicBezTo>
                  <a:cubicBezTo>
                    <a:pt x="6733" y="5731"/>
                    <a:pt x="6216" y="6391"/>
                    <a:pt x="5663" y="7034"/>
                  </a:cubicBezTo>
                  <a:cubicBezTo>
                    <a:pt x="5127" y="4786"/>
                    <a:pt x="4717" y="2502"/>
                    <a:pt x="4485" y="182"/>
                  </a:cubicBezTo>
                  <a:cubicBezTo>
                    <a:pt x="4469" y="57"/>
                    <a:pt x="4375" y="0"/>
                    <a:pt x="4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6"/>
            <p:cNvSpPr/>
            <p:nvPr/>
          </p:nvSpPr>
          <p:spPr>
            <a:xfrm>
              <a:off x="7196900" y="4002700"/>
              <a:ext cx="1556350" cy="380075"/>
            </a:xfrm>
            <a:custGeom>
              <a:avLst/>
              <a:gdLst/>
              <a:ahLst/>
              <a:cxnLst/>
              <a:rect l="l" t="t" r="r" b="b"/>
              <a:pathLst>
                <a:path w="62254" h="15203" extrusionOk="0">
                  <a:moveTo>
                    <a:pt x="25976" y="1"/>
                  </a:moveTo>
                  <a:cubicBezTo>
                    <a:pt x="25700" y="1"/>
                    <a:pt x="25425" y="52"/>
                    <a:pt x="25159" y="161"/>
                  </a:cubicBezTo>
                  <a:cubicBezTo>
                    <a:pt x="23482" y="839"/>
                    <a:pt x="22786" y="3622"/>
                    <a:pt x="23892" y="5317"/>
                  </a:cubicBezTo>
                  <a:cubicBezTo>
                    <a:pt x="23426" y="4970"/>
                    <a:pt x="22883" y="4800"/>
                    <a:pt x="22343" y="4800"/>
                  </a:cubicBezTo>
                  <a:cubicBezTo>
                    <a:pt x="21664" y="4800"/>
                    <a:pt x="20991" y="5068"/>
                    <a:pt x="20484" y="5585"/>
                  </a:cubicBezTo>
                  <a:cubicBezTo>
                    <a:pt x="20035" y="4248"/>
                    <a:pt x="18770" y="3445"/>
                    <a:pt x="17542" y="3445"/>
                  </a:cubicBezTo>
                  <a:cubicBezTo>
                    <a:pt x="16918" y="3445"/>
                    <a:pt x="16303" y="3653"/>
                    <a:pt x="15809" y="4104"/>
                  </a:cubicBezTo>
                  <a:cubicBezTo>
                    <a:pt x="15845" y="3105"/>
                    <a:pt x="15238" y="2106"/>
                    <a:pt x="14435" y="1784"/>
                  </a:cubicBezTo>
                  <a:cubicBezTo>
                    <a:pt x="14238" y="1707"/>
                    <a:pt x="14030" y="1670"/>
                    <a:pt x="13823" y="1670"/>
                  </a:cubicBezTo>
                  <a:cubicBezTo>
                    <a:pt x="13171" y="1670"/>
                    <a:pt x="12521" y="2036"/>
                    <a:pt x="12169" y="2659"/>
                  </a:cubicBezTo>
                  <a:cubicBezTo>
                    <a:pt x="11785" y="1233"/>
                    <a:pt x="10500" y="251"/>
                    <a:pt x="9243" y="251"/>
                  </a:cubicBezTo>
                  <a:cubicBezTo>
                    <a:pt x="8927" y="251"/>
                    <a:pt x="8613" y="314"/>
                    <a:pt x="8315" y="446"/>
                  </a:cubicBezTo>
                  <a:cubicBezTo>
                    <a:pt x="6835" y="1089"/>
                    <a:pt x="6103" y="3337"/>
                    <a:pt x="6799" y="5032"/>
                  </a:cubicBezTo>
                  <a:cubicBezTo>
                    <a:pt x="6560" y="4686"/>
                    <a:pt x="6186" y="4499"/>
                    <a:pt x="5820" y="4499"/>
                  </a:cubicBezTo>
                  <a:cubicBezTo>
                    <a:pt x="5638" y="4499"/>
                    <a:pt x="5459" y="4545"/>
                    <a:pt x="5300" y="4639"/>
                  </a:cubicBezTo>
                  <a:cubicBezTo>
                    <a:pt x="4800" y="4907"/>
                    <a:pt x="4515" y="5621"/>
                    <a:pt x="4640" y="6245"/>
                  </a:cubicBezTo>
                  <a:cubicBezTo>
                    <a:pt x="4164" y="5858"/>
                    <a:pt x="3590" y="5668"/>
                    <a:pt x="3018" y="5668"/>
                  </a:cubicBezTo>
                  <a:cubicBezTo>
                    <a:pt x="2324" y="5668"/>
                    <a:pt x="1633" y="5947"/>
                    <a:pt x="1125" y="6495"/>
                  </a:cubicBezTo>
                  <a:cubicBezTo>
                    <a:pt x="215" y="7494"/>
                    <a:pt x="1" y="9260"/>
                    <a:pt x="661" y="10545"/>
                  </a:cubicBezTo>
                  <a:cubicBezTo>
                    <a:pt x="21483" y="13222"/>
                    <a:pt x="41860" y="14203"/>
                    <a:pt x="62254" y="15202"/>
                  </a:cubicBezTo>
                  <a:cubicBezTo>
                    <a:pt x="62225" y="13761"/>
                    <a:pt x="60988" y="12594"/>
                    <a:pt x="59791" y="12594"/>
                  </a:cubicBezTo>
                  <a:cubicBezTo>
                    <a:pt x="59491" y="12594"/>
                    <a:pt x="59193" y="12668"/>
                    <a:pt x="58917" y="12829"/>
                  </a:cubicBezTo>
                  <a:cubicBezTo>
                    <a:pt x="60380" y="10938"/>
                    <a:pt x="59952" y="7530"/>
                    <a:pt x="58096" y="6102"/>
                  </a:cubicBezTo>
                  <a:cubicBezTo>
                    <a:pt x="57501" y="5650"/>
                    <a:pt x="56807" y="5440"/>
                    <a:pt x="56110" y="5440"/>
                  </a:cubicBezTo>
                  <a:cubicBezTo>
                    <a:pt x="54633" y="5440"/>
                    <a:pt x="53141" y="6382"/>
                    <a:pt x="52547" y="7958"/>
                  </a:cubicBezTo>
                  <a:cubicBezTo>
                    <a:pt x="52163" y="7350"/>
                    <a:pt x="51543" y="7073"/>
                    <a:pt x="50911" y="7073"/>
                  </a:cubicBezTo>
                  <a:cubicBezTo>
                    <a:pt x="49931" y="7073"/>
                    <a:pt x="48924" y="7739"/>
                    <a:pt x="48729" y="8868"/>
                  </a:cubicBezTo>
                  <a:cubicBezTo>
                    <a:pt x="48610" y="7589"/>
                    <a:pt x="47499" y="6583"/>
                    <a:pt x="46420" y="6583"/>
                  </a:cubicBezTo>
                  <a:cubicBezTo>
                    <a:pt x="46204" y="6583"/>
                    <a:pt x="45990" y="6623"/>
                    <a:pt x="45785" y="6709"/>
                  </a:cubicBezTo>
                  <a:cubicBezTo>
                    <a:pt x="46320" y="4140"/>
                    <a:pt x="44679" y="1196"/>
                    <a:pt x="42431" y="696"/>
                  </a:cubicBezTo>
                  <a:cubicBezTo>
                    <a:pt x="42193" y="641"/>
                    <a:pt x="41954" y="615"/>
                    <a:pt x="41716" y="615"/>
                  </a:cubicBezTo>
                  <a:cubicBezTo>
                    <a:pt x="39701" y="615"/>
                    <a:pt x="37767" y="2492"/>
                    <a:pt x="37560" y="4853"/>
                  </a:cubicBezTo>
                  <a:cubicBezTo>
                    <a:pt x="37084" y="3679"/>
                    <a:pt x="35965" y="3059"/>
                    <a:pt x="34873" y="3059"/>
                  </a:cubicBezTo>
                  <a:cubicBezTo>
                    <a:pt x="33958" y="3059"/>
                    <a:pt x="33062" y="3496"/>
                    <a:pt x="32581" y="4407"/>
                  </a:cubicBezTo>
                  <a:cubicBezTo>
                    <a:pt x="32170" y="3403"/>
                    <a:pt x="31209" y="2809"/>
                    <a:pt x="30276" y="2809"/>
                  </a:cubicBezTo>
                  <a:cubicBezTo>
                    <a:pt x="29834" y="2809"/>
                    <a:pt x="29398" y="2943"/>
                    <a:pt x="29031" y="3230"/>
                  </a:cubicBezTo>
                  <a:cubicBezTo>
                    <a:pt x="28956" y="1469"/>
                    <a:pt x="27459" y="1"/>
                    <a:pt x="25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6"/>
            <p:cNvSpPr/>
            <p:nvPr/>
          </p:nvSpPr>
          <p:spPr>
            <a:xfrm>
              <a:off x="8145450" y="4097525"/>
              <a:ext cx="146375" cy="187550"/>
            </a:xfrm>
            <a:custGeom>
              <a:avLst/>
              <a:gdLst/>
              <a:ahLst/>
              <a:cxnLst/>
              <a:rect l="l" t="t" r="r" b="b"/>
              <a:pathLst>
                <a:path w="5855" h="7502" extrusionOk="0">
                  <a:moveTo>
                    <a:pt x="3652" y="0"/>
                  </a:moveTo>
                  <a:cubicBezTo>
                    <a:pt x="3573" y="0"/>
                    <a:pt x="3498" y="45"/>
                    <a:pt x="3472" y="150"/>
                  </a:cubicBezTo>
                  <a:cubicBezTo>
                    <a:pt x="3186" y="1096"/>
                    <a:pt x="2865" y="2006"/>
                    <a:pt x="2472" y="2898"/>
                  </a:cubicBezTo>
                  <a:cubicBezTo>
                    <a:pt x="2187" y="2131"/>
                    <a:pt x="1901" y="1364"/>
                    <a:pt x="1616" y="596"/>
                  </a:cubicBezTo>
                  <a:cubicBezTo>
                    <a:pt x="1579" y="503"/>
                    <a:pt x="1504" y="464"/>
                    <a:pt x="1428" y="464"/>
                  </a:cubicBezTo>
                  <a:cubicBezTo>
                    <a:pt x="1286" y="464"/>
                    <a:pt x="1136" y="600"/>
                    <a:pt x="1206" y="775"/>
                  </a:cubicBezTo>
                  <a:cubicBezTo>
                    <a:pt x="1545" y="1667"/>
                    <a:pt x="1866" y="2577"/>
                    <a:pt x="2205" y="3469"/>
                  </a:cubicBezTo>
                  <a:cubicBezTo>
                    <a:pt x="1616" y="4736"/>
                    <a:pt x="920" y="5967"/>
                    <a:pt x="117" y="7145"/>
                  </a:cubicBezTo>
                  <a:cubicBezTo>
                    <a:pt x="0" y="7314"/>
                    <a:pt x="158" y="7501"/>
                    <a:pt x="321" y="7501"/>
                  </a:cubicBezTo>
                  <a:cubicBezTo>
                    <a:pt x="382" y="7501"/>
                    <a:pt x="443" y="7475"/>
                    <a:pt x="492" y="7412"/>
                  </a:cubicBezTo>
                  <a:cubicBezTo>
                    <a:pt x="974" y="6734"/>
                    <a:pt x="1420" y="6038"/>
                    <a:pt x="1830" y="5307"/>
                  </a:cubicBezTo>
                  <a:cubicBezTo>
                    <a:pt x="3133" y="4665"/>
                    <a:pt x="4417" y="3933"/>
                    <a:pt x="5648" y="3166"/>
                  </a:cubicBezTo>
                  <a:cubicBezTo>
                    <a:pt x="5854" y="3019"/>
                    <a:pt x="5697" y="2751"/>
                    <a:pt x="5495" y="2751"/>
                  </a:cubicBezTo>
                  <a:cubicBezTo>
                    <a:pt x="5452" y="2751"/>
                    <a:pt x="5407" y="2763"/>
                    <a:pt x="5363" y="2791"/>
                  </a:cubicBezTo>
                  <a:cubicBezTo>
                    <a:pt x="4328" y="3433"/>
                    <a:pt x="3275" y="4040"/>
                    <a:pt x="2205" y="4593"/>
                  </a:cubicBezTo>
                  <a:cubicBezTo>
                    <a:pt x="2901" y="3219"/>
                    <a:pt x="3472" y="1774"/>
                    <a:pt x="3882" y="311"/>
                  </a:cubicBezTo>
                  <a:cubicBezTo>
                    <a:pt x="3938" y="131"/>
                    <a:pt x="3789" y="0"/>
                    <a:pt x="3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6"/>
            <p:cNvSpPr/>
            <p:nvPr/>
          </p:nvSpPr>
          <p:spPr>
            <a:xfrm>
              <a:off x="7784500" y="4111900"/>
              <a:ext cx="260475" cy="182350"/>
            </a:xfrm>
            <a:custGeom>
              <a:avLst/>
              <a:gdLst/>
              <a:ahLst/>
              <a:cxnLst/>
              <a:rect l="l" t="t" r="r" b="b"/>
              <a:pathLst>
                <a:path w="10419" h="7294" extrusionOk="0">
                  <a:moveTo>
                    <a:pt x="2984" y="0"/>
                  </a:moveTo>
                  <a:cubicBezTo>
                    <a:pt x="2843" y="0"/>
                    <a:pt x="2684" y="142"/>
                    <a:pt x="2743" y="307"/>
                  </a:cubicBezTo>
                  <a:cubicBezTo>
                    <a:pt x="3225" y="1716"/>
                    <a:pt x="3653" y="3126"/>
                    <a:pt x="4099" y="4536"/>
                  </a:cubicBezTo>
                  <a:cubicBezTo>
                    <a:pt x="3867" y="4446"/>
                    <a:pt x="3635" y="4375"/>
                    <a:pt x="3403" y="4268"/>
                  </a:cubicBezTo>
                  <a:cubicBezTo>
                    <a:pt x="3047" y="4125"/>
                    <a:pt x="2690" y="3982"/>
                    <a:pt x="2351" y="3840"/>
                  </a:cubicBezTo>
                  <a:cubicBezTo>
                    <a:pt x="1691" y="3572"/>
                    <a:pt x="1030" y="3322"/>
                    <a:pt x="459" y="2912"/>
                  </a:cubicBezTo>
                  <a:cubicBezTo>
                    <a:pt x="418" y="2884"/>
                    <a:pt x="376" y="2871"/>
                    <a:pt x="336" y="2871"/>
                  </a:cubicBezTo>
                  <a:cubicBezTo>
                    <a:pt x="149" y="2871"/>
                    <a:pt x="1" y="3137"/>
                    <a:pt x="192" y="3269"/>
                  </a:cubicBezTo>
                  <a:cubicBezTo>
                    <a:pt x="781" y="3679"/>
                    <a:pt x="1441" y="3947"/>
                    <a:pt x="2101" y="4232"/>
                  </a:cubicBezTo>
                  <a:cubicBezTo>
                    <a:pt x="2476" y="4375"/>
                    <a:pt x="2833" y="4536"/>
                    <a:pt x="3207" y="4678"/>
                  </a:cubicBezTo>
                  <a:cubicBezTo>
                    <a:pt x="3564" y="4821"/>
                    <a:pt x="3921" y="5017"/>
                    <a:pt x="4278" y="5142"/>
                  </a:cubicBezTo>
                  <a:cubicBezTo>
                    <a:pt x="4474" y="5731"/>
                    <a:pt x="4652" y="6320"/>
                    <a:pt x="4831" y="6927"/>
                  </a:cubicBezTo>
                  <a:cubicBezTo>
                    <a:pt x="4702" y="7070"/>
                    <a:pt x="4849" y="7293"/>
                    <a:pt x="5022" y="7293"/>
                  </a:cubicBezTo>
                  <a:cubicBezTo>
                    <a:pt x="5065" y="7293"/>
                    <a:pt x="5110" y="7279"/>
                    <a:pt x="5152" y="7248"/>
                  </a:cubicBezTo>
                  <a:cubicBezTo>
                    <a:pt x="7043" y="5927"/>
                    <a:pt x="8756" y="4268"/>
                    <a:pt x="10273" y="2537"/>
                  </a:cubicBezTo>
                  <a:cubicBezTo>
                    <a:pt x="10418" y="2379"/>
                    <a:pt x="10251" y="2191"/>
                    <a:pt x="10081" y="2191"/>
                  </a:cubicBezTo>
                  <a:cubicBezTo>
                    <a:pt x="10022" y="2191"/>
                    <a:pt x="9962" y="2214"/>
                    <a:pt x="9916" y="2270"/>
                  </a:cubicBezTo>
                  <a:cubicBezTo>
                    <a:pt x="9381" y="2876"/>
                    <a:pt x="8810" y="3447"/>
                    <a:pt x="8239" y="4000"/>
                  </a:cubicBezTo>
                  <a:cubicBezTo>
                    <a:pt x="8078" y="3304"/>
                    <a:pt x="7900" y="2609"/>
                    <a:pt x="7650" y="1931"/>
                  </a:cubicBezTo>
                  <a:cubicBezTo>
                    <a:pt x="7611" y="1852"/>
                    <a:pt x="7524" y="1803"/>
                    <a:pt x="7431" y="1803"/>
                  </a:cubicBezTo>
                  <a:cubicBezTo>
                    <a:pt x="7397" y="1803"/>
                    <a:pt x="7362" y="1809"/>
                    <a:pt x="7329" y="1824"/>
                  </a:cubicBezTo>
                  <a:cubicBezTo>
                    <a:pt x="7204" y="1877"/>
                    <a:pt x="7186" y="2002"/>
                    <a:pt x="7222" y="2127"/>
                  </a:cubicBezTo>
                  <a:cubicBezTo>
                    <a:pt x="7436" y="2858"/>
                    <a:pt x="7650" y="3572"/>
                    <a:pt x="7811" y="4321"/>
                  </a:cubicBezTo>
                  <a:cubicBezTo>
                    <a:pt x="7828" y="4339"/>
                    <a:pt x="7828" y="4357"/>
                    <a:pt x="7846" y="4393"/>
                  </a:cubicBezTo>
                  <a:cubicBezTo>
                    <a:pt x="7721" y="4500"/>
                    <a:pt x="7614" y="4607"/>
                    <a:pt x="7489" y="4732"/>
                  </a:cubicBezTo>
                  <a:cubicBezTo>
                    <a:pt x="6758" y="5392"/>
                    <a:pt x="5991" y="5999"/>
                    <a:pt x="5206" y="6605"/>
                  </a:cubicBezTo>
                  <a:cubicBezTo>
                    <a:pt x="4956" y="5713"/>
                    <a:pt x="4670" y="4821"/>
                    <a:pt x="4385" y="3929"/>
                  </a:cubicBezTo>
                  <a:cubicBezTo>
                    <a:pt x="4438" y="3911"/>
                    <a:pt x="4492" y="3875"/>
                    <a:pt x="4510" y="3804"/>
                  </a:cubicBezTo>
                  <a:cubicBezTo>
                    <a:pt x="4813" y="3108"/>
                    <a:pt x="5099" y="2412"/>
                    <a:pt x="5384" y="1716"/>
                  </a:cubicBezTo>
                  <a:cubicBezTo>
                    <a:pt x="5452" y="1546"/>
                    <a:pt x="5311" y="1426"/>
                    <a:pt x="5171" y="1426"/>
                  </a:cubicBezTo>
                  <a:cubicBezTo>
                    <a:pt x="5091" y="1426"/>
                    <a:pt x="5013" y="1465"/>
                    <a:pt x="4974" y="1556"/>
                  </a:cubicBezTo>
                  <a:cubicBezTo>
                    <a:pt x="4706" y="2163"/>
                    <a:pt x="4474" y="2769"/>
                    <a:pt x="4206" y="3376"/>
                  </a:cubicBezTo>
                  <a:cubicBezTo>
                    <a:pt x="3867" y="2287"/>
                    <a:pt x="3511" y="1217"/>
                    <a:pt x="3154" y="128"/>
                  </a:cubicBezTo>
                  <a:cubicBezTo>
                    <a:pt x="3123" y="38"/>
                    <a:pt x="3056" y="0"/>
                    <a:pt x="2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7" name="Google Shape;787;p26"/>
          <p:cNvGrpSpPr/>
          <p:nvPr/>
        </p:nvGrpSpPr>
        <p:grpSpPr>
          <a:xfrm flipH="1">
            <a:off x="-72956" y="6134153"/>
            <a:ext cx="12372276" cy="725315"/>
            <a:chOff x="-54725" y="4599549"/>
            <a:chExt cx="9280415" cy="543860"/>
          </a:xfrm>
        </p:grpSpPr>
        <p:sp>
          <p:nvSpPr>
            <p:cNvPr id="788" name="Google Shape;788;p26"/>
            <p:cNvSpPr/>
            <p:nvPr/>
          </p:nvSpPr>
          <p:spPr>
            <a:xfrm>
              <a:off x="-54725" y="4599549"/>
              <a:ext cx="9280415" cy="543860"/>
            </a:xfrm>
            <a:custGeom>
              <a:avLst/>
              <a:gdLst/>
              <a:ahLst/>
              <a:cxnLst/>
              <a:rect l="l" t="t" r="r" b="b"/>
              <a:pathLst>
                <a:path w="323952" h="57704" extrusionOk="0">
                  <a:moveTo>
                    <a:pt x="714" y="1"/>
                  </a:moveTo>
                  <a:lnTo>
                    <a:pt x="714" y="1"/>
                  </a:lnTo>
                  <a:cubicBezTo>
                    <a:pt x="0" y="9208"/>
                    <a:pt x="1374" y="54064"/>
                    <a:pt x="857" y="57704"/>
                  </a:cubicBezTo>
                  <a:lnTo>
                    <a:pt x="322221" y="57704"/>
                  </a:lnTo>
                  <a:cubicBezTo>
                    <a:pt x="322506" y="56205"/>
                    <a:pt x="322809" y="35900"/>
                    <a:pt x="323095" y="34401"/>
                  </a:cubicBezTo>
                  <a:cubicBezTo>
                    <a:pt x="323951" y="29959"/>
                    <a:pt x="322881" y="24749"/>
                    <a:pt x="322167" y="20270"/>
                  </a:cubicBezTo>
                  <a:cubicBezTo>
                    <a:pt x="304271" y="18950"/>
                    <a:pt x="286642" y="14792"/>
                    <a:pt x="268978" y="12134"/>
                  </a:cubicBezTo>
                  <a:cubicBezTo>
                    <a:pt x="251064" y="9422"/>
                    <a:pt x="235291" y="4123"/>
                    <a:pt x="217163" y="3248"/>
                  </a:cubicBezTo>
                  <a:cubicBezTo>
                    <a:pt x="216344" y="3209"/>
                    <a:pt x="215522" y="3190"/>
                    <a:pt x="214698" y="3190"/>
                  </a:cubicBezTo>
                  <a:cubicBezTo>
                    <a:pt x="198075" y="3190"/>
                    <a:pt x="180508" y="10899"/>
                    <a:pt x="164188" y="12259"/>
                  </a:cubicBezTo>
                  <a:cubicBezTo>
                    <a:pt x="162986" y="12360"/>
                    <a:pt x="161790" y="12406"/>
                    <a:pt x="160600" y="12406"/>
                  </a:cubicBezTo>
                  <a:cubicBezTo>
                    <a:pt x="148513" y="12406"/>
                    <a:pt x="137032" y="7571"/>
                    <a:pt x="125256" y="5264"/>
                  </a:cubicBezTo>
                  <a:cubicBezTo>
                    <a:pt x="117148" y="3664"/>
                    <a:pt x="110904" y="2870"/>
                    <a:pt x="104287" y="2870"/>
                  </a:cubicBezTo>
                  <a:cubicBezTo>
                    <a:pt x="99764" y="2870"/>
                    <a:pt x="95067" y="3241"/>
                    <a:pt x="89481" y="3980"/>
                  </a:cubicBezTo>
                  <a:cubicBezTo>
                    <a:pt x="78099" y="5492"/>
                    <a:pt x="61843" y="12148"/>
                    <a:pt x="49959" y="12148"/>
                  </a:cubicBezTo>
                  <a:cubicBezTo>
                    <a:pt x="49641" y="12148"/>
                    <a:pt x="49326" y="12144"/>
                    <a:pt x="49014" y="12134"/>
                  </a:cubicBezTo>
                  <a:cubicBezTo>
                    <a:pt x="32563" y="11581"/>
                    <a:pt x="16790" y="2856"/>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6"/>
            <p:cNvSpPr/>
            <p:nvPr/>
          </p:nvSpPr>
          <p:spPr>
            <a:xfrm>
              <a:off x="254850" y="4785902"/>
              <a:ext cx="1737675" cy="65700"/>
            </a:xfrm>
            <a:custGeom>
              <a:avLst/>
              <a:gdLst/>
              <a:ahLst/>
              <a:cxnLst/>
              <a:rect l="l" t="t" r="r" b="b"/>
              <a:pathLst>
                <a:path w="69507" h="2628" extrusionOk="0">
                  <a:moveTo>
                    <a:pt x="0" y="866"/>
                  </a:moveTo>
                  <a:cubicBezTo>
                    <a:pt x="10259" y="4283"/>
                    <a:pt x="21698" y="1665"/>
                    <a:pt x="32437" y="403"/>
                  </a:cubicBezTo>
                  <a:cubicBezTo>
                    <a:pt x="44710" y="-1040"/>
                    <a:pt x="57273" y="2612"/>
                    <a:pt x="69507" y="866"/>
                  </a:cubicBezTo>
                </a:path>
              </a:pathLst>
            </a:custGeom>
            <a:noFill/>
            <a:ln w="9525" cap="flat" cmpd="sng">
              <a:solidFill>
                <a:schemeClr val="accent1"/>
              </a:solidFill>
              <a:prstDash val="solid"/>
              <a:round/>
              <a:headEnd type="none" w="med" len="med"/>
              <a:tailEnd type="none" w="med" len="med"/>
            </a:ln>
          </p:spPr>
        </p:sp>
        <p:sp>
          <p:nvSpPr>
            <p:cNvPr id="790" name="Google Shape;790;p26"/>
            <p:cNvSpPr/>
            <p:nvPr/>
          </p:nvSpPr>
          <p:spPr>
            <a:xfrm>
              <a:off x="2143125" y="4965932"/>
              <a:ext cx="1529150" cy="96475"/>
            </a:xfrm>
            <a:custGeom>
              <a:avLst/>
              <a:gdLst/>
              <a:ahLst/>
              <a:cxnLst/>
              <a:rect l="l" t="t" r="r" b="b"/>
              <a:pathLst>
                <a:path w="61166" h="3859" extrusionOk="0">
                  <a:moveTo>
                    <a:pt x="0" y="616"/>
                  </a:moveTo>
                  <a:cubicBezTo>
                    <a:pt x="6562" y="-1259"/>
                    <a:pt x="13580" y="2015"/>
                    <a:pt x="20389" y="2469"/>
                  </a:cubicBezTo>
                  <a:cubicBezTo>
                    <a:pt x="33959" y="3374"/>
                    <a:pt x="47566" y="3859"/>
                    <a:pt x="61166" y="3859"/>
                  </a:cubicBezTo>
                </a:path>
              </a:pathLst>
            </a:custGeom>
            <a:noFill/>
            <a:ln w="9525" cap="flat" cmpd="sng">
              <a:solidFill>
                <a:schemeClr val="accent1"/>
              </a:solidFill>
              <a:prstDash val="solid"/>
              <a:round/>
              <a:headEnd type="none" w="med" len="med"/>
              <a:tailEnd type="none" w="med" len="med"/>
            </a:ln>
          </p:spPr>
        </p:sp>
        <p:sp>
          <p:nvSpPr>
            <p:cNvPr id="791" name="Google Shape;791;p26"/>
            <p:cNvSpPr/>
            <p:nvPr/>
          </p:nvSpPr>
          <p:spPr>
            <a:xfrm>
              <a:off x="2930875" y="4766482"/>
              <a:ext cx="1088925" cy="110575"/>
            </a:xfrm>
            <a:custGeom>
              <a:avLst/>
              <a:gdLst/>
              <a:ahLst/>
              <a:cxnLst/>
              <a:rect l="l" t="t" r="r" b="b"/>
              <a:pathLst>
                <a:path w="43557" h="4423" extrusionOk="0">
                  <a:moveTo>
                    <a:pt x="0" y="2106"/>
                  </a:moveTo>
                  <a:cubicBezTo>
                    <a:pt x="13364" y="-3622"/>
                    <a:pt x="29017" y="4423"/>
                    <a:pt x="43557" y="4423"/>
                  </a:cubicBezTo>
                </a:path>
              </a:pathLst>
            </a:custGeom>
            <a:noFill/>
            <a:ln w="9525" cap="flat" cmpd="sng">
              <a:solidFill>
                <a:schemeClr val="accent1"/>
              </a:solidFill>
              <a:prstDash val="solid"/>
              <a:round/>
              <a:headEnd type="none" w="med" len="med"/>
              <a:tailEnd type="none" w="med" len="med"/>
            </a:ln>
          </p:spPr>
        </p:sp>
        <p:sp>
          <p:nvSpPr>
            <p:cNvPr id="792" name="Google Shape;792;p26"/>
            <p:cNvSpPr/>
            <p:nvPr/>
          </p:nvSpPr>
          <p:spPr>
            <a:xfrm>
              <a:off x="4367350" y="4998764"/>
              <a:ext cx="440200" cy="17300"/>
            </a:xfrm>
            <a:custGeom>
              <a:avLst/>
              <a:gdLst/>
              <a:ahLst/>
              <a:cxnLst/>
              <a:rect l="l" t="t" r="r" b="b"/>
              <a:pathLst>
                <a:path w="17608" h="692" extrusionOk="0">
                  <a:moveTo>
                    <a:pt x="0" y="692"/>
                  </a:moveTo>
                  <a:cubicBezTo>
                    <a:pt x="5757" y="-461"/>
                    <a:pt x="11737" y="228"/>
                    <a:pt x="17608" y="228"/>
                  </a:cubicBezTo>
                </a:path>
              </a:pathLst>
            </a:custGeom>
            <a:noFill/>
            <a:ln w="9525" cap="flat" cmpd="sng">
              <a:solidFill>
                <a:schemeClr val="accent1"/>
              </a:solidFill>
              <a:prstDash val="solid"/>
              <a:round/>
              <a:headEnd type="none" w="med" len="med"/>
              <a:tailEnd type="none" w="med" len="med"/>
            </a:ln>
          </p:spPr>
        </p:sp>
        <p:sp>
          <p:nvSpPr>
            <p:cNvPr id="793" name="Google Shape;793;p26"/>
            <p:cNvSpPr/>
            <p:nvPr/>
          </p:nvSpPr>
          <p:spPr>
            <a:xfrm>
              <a:off x="4367350" y="4810114"/>
              <a:ext cx="1193200" cy="55350"/>
            </a:xfrm>
            <a:custGeom>
              <a:avLst/>
              <a:gdLst/>
              <a:ahLst/>
              <a:cxnLst/>
              <a:rect l="l" t="t" r="r" b="b"/>
              <a:pathLst>
                <a:path w="47728" h="2214" extrusionOk="0">
                  <a:moveTo>
                    <a:pt x="0" y="2214"/>
                  </a:moveTo>
                  <a:cubicBezTo>
                    <a:pt x="9393" y="-347"/>
                    <a:pt x="19645" y="-621"/>
                    <a:pt x="29192" y="1287"/>
                  </a:cubicBezTo>
                  <a:cubicBezTo>
                    <a:pt x="35258" y="2499"/>
                    <a:pt x="41858" y="260"/>
                    <a:pt x="47728" y="2214"/>
                  </a:cubicBezTo>
                </a:path>
              </a:pathLst>
            </a:custGeom>
            <a:noFill/>
            <a:ln w="9525" cap="flat" cmpd="sng">
              <a:solidFill>
                <a:schemeClr val="accent1"/>
              </a:solidFill>
              <a:prstDash val="solid"/>
              <a:round/>
              <a:headEnd type="none" w="med" len="med"/>
              <a:tailEnd type="none" w="med" len="med"/>
            </a:ln>
          </p:spPr>
        </p:sp>
        <p:sp>
          <p:nvSpPr>
            <p:cNvPr id="794" name="Google Shape;794;p26"/>
            <p:cNvSpPr/>
            <p:nvPr/>
          </p:nvSpPr>
          <p:spPr>
            <a:xfrm>
              <a:off x="5340425" y="4992900"/>
              <a:ext cx="1204800" cy="34750"/>
            </a:xfrm>
            <a:custGeom>
              <a:avLst/>
              <a:gdLst/>
              <a:ahLst/>
              <a:cxnLst/>
              <a:rect l="l" t="t" r="r" b="b"/>
              <a:pathLst>
                <a:path w="48192" h="1390" extrusionOk="0">
                  <a:moveTo>
                    <a:pt x="0" y="1390"/>
                  </a:moveTo>
                  <a:cubicBezTo>
                    <a:pt x="16071" y="1390"/>
                    <a:pt x="32121" y="0"/>
                    <a:pt x="48192" y="0"/>
                  </a:cubicBezTo>
                </a:path>
              </a:pathLst>
            </a:custGeom>
            <a:noFill/>
            <a:ln w="9525" cap="flat" cmpd="sng">
              <a:solidFill>
                <a:schemeClr val="accent1"/>
              </a:solidFill>
              <a:prstDash val="solid"/>
              <a:round/>
              <a:headEnd type="none" w="med" len="med"/>
              <a:tailEnd type="none" w="med" len="med"/>
            </a:ln>
          </p:spPr>
        </p:sp>
        <p:sp>
          <p:nvSpPr>
            <p:cNvPr id="795" name="Google Shape;795;p26"/>
            <p:cNvSpPr/>
            <p:nvPr/>
          </p:nvSpPr>
          <p:spPr>
            <a:xfrm>
              <a:off x="5769050" y="4819125"/>
              <a:ext cx="1216375" cy="23175"/>
            </a:xfrm>
            <a:custGeom>
              <a:avLst/>
              <a:gdLst/>
              <a:ahLst/>
              <a:cxnLst/>
              <a:rect l="l" t="t" r="r" b="b"/>
              <a:pathLst>
                <a:path w="48655" h="927" extrusionOk="0">
                  <a:moveTo>
                    <a:pt x="0" y="0"/>
                  </a:moveTo>
                  <a:cubicBezTo>
                    <a:pt x="16221" y="0"/>
                    <a:pt x="32434" y="927"/>
                    <a:pt x="48655" y="927"/>
                  </a:cubicBezTo>
                </a:path>
              </a:pathLst>
            </a:custGeom>
            <a:noFill/>
            <a:ln w="9525" cap="flat" cmpd="sng">
              <a:solidFill>
                <a:schemeClr val="accent1"/>
              </a:solidFill>
              <a:prstDash val="solid"/>
              <a:round/>
              <a:headEnd type="none" w="med" len="med"/>
              <a:tailEnd type="none" w="med" len="med"/>
            </a:ln>
          </p:spPr>
        </p:sp>
        <p:sp>
          <p:nvSpPr>
            <p:cNvPr id="796" name="Google Shape;796;p26"/>
            <p:cNvSpPr/>
            <p:nvPr/>
          </p:nvSpPr>
          <p:spPr>
            <a:xfrm>
              <a:off x="1088950" y="4992900"/>
              <a:ext cx="474950" cy="36325"/>
            </a:xfrm>
            <a:custGeom>
              <a:avLst/>
              <a:gdLst/>
              <a:ahLst/>
              <a:cxnLst/>
              <a:rect l="l" t="t" r="r" b="b"/>
              <a:pathLst>
                <a:path w="18998" h="1453" extrusionOk="0">
                  <a:moveTo>
                    <a:pt x="0" y="927"/>
                  </a:moveTo>
                  <a:cubicBezTo>
                    <a:pt x="6321" y="440"/>
                    <a:pt x="13326" y="2833"/>
                    <a:pt x="18998" y="0"/>
                  </a:cubicBezTo>
                </a:path>
              </a:pathLst>
            </a:custGeom>
            <a:noFill/>
            <a:ln w="9525" cap="flat" cmpd="sng">
              <a:solidFill>
                <a:schemeClr val="accent1"/>
              </a:solidFill>
              <a:prstDash val="solid"/>
              <a:round/>
              <a:headEnd type="none" w="med" len="med"/>
              <a:tailEnd type="none" w="med" len="med"/>
            </a:ln>
          </p:spPr>
        </p:sp>
        <p:sp>
          <p:nvSpPr>
            <p:cNvPr id="797" name="Google Shape;797;p26"/>
            <p:cNvSpPr/>
            <p:nvPr/>
          </p:nvSpPr>
          <p:spPr>
            <a:xfrm>
              <a:off x="7101275" y="4921120"/>
              <a:ext cx="1031025" cy="106525"/>
            </a:xfrm>
            <a:custGeom>
              <a:avLst/>
              <a:gdLst/>
              <a:ahLst/>
              <a:cxnLst/>
              <a:rect l="l" t="t" r="r" b="b"/>
              <a:pathLst>
                <a:path w="41241" h="4261" extrusionOk="0">
                  <a:moveTo>
                    <a:pt x="0" y="4261"/>
                  </a:moveTo>
                  <a:cubicBezTo>
                    <a:pt x="9065" y="-274"/>
                    <a:pt x="19984" y="91"/>
                    <a:pt x="30120" y="91"/>
                  </a:cubicBezTo>
                  <a:cubicBezTo>
                    <a:pt x="33840" y="91"/>
                    <a:pt x="37712" y="2193"/>
                    <a:pt x="41241" y="1018"/>
                  </a:cubicBezTo>
                </a:path>
              </a:pathLst>
            </a:custGeom>
            <a:noFill/>
            <a:ln w="9525" cap="flat" cmpd="sng">
              <a:solidFill>
                <a:schemeClr val="accent1"/>
              </a:solidFill>
              <a:prstDash val="solid"/>
              <a:round/>
              <a:headEnd type="none" w="med" len="med"/>
              <a:tailEnd type="none" w="med" len="med"/>
            </a:ln>
          </p:spPr>
        </p:sp>
        <p:sp>
          <p:nvSpPr>
            <p:cNvPr id="798" name="Google Shape;798;p26"/>
            <p:cNvSpPr/>
            <p:nvPr/>
          </p:nvSpPr>
          <p:spPr>
            <a:xfrm>
              <a:off x="8074375" y="4992900"/>
              <a:ext cx="764575" cy="81100"/>
            </a:xfrm>
            <a:custGeom>
              <a:avLst/>
              <a:gdLst/>
              <a:ahLst/>
              <a:cxnLst/>
              <a:rect l="l" t="t" r="r" b="b"/>
              <a:pathLst>
                <a:path w="30583" h="3244" extrusionOk="0">
                  <a:moveTo>
                    <a:pt x="0" y="3244"/>
                  </a:moveTo>
                  <a:cubicBezTo>
                    <a:pt x="8791" y="-2030"/>
                    <a:pt x="21412" y="4581"/>
                    <a:pt x="30583" y="0"/>
                  </a:cubicBezTo>
                </a:path>
              </a:pathLst>
            </a:custGeom>
            <a:noFill/>
            <a:ln w="9525" cap="flat" cmpd="sng">
              <a:solidFill>
                <a:schemeClr val="accent1"/>
              </a:solidFill>
              <a:prstDash val="solid"/>
              <a:round/>
              <a:headEnd type="none" w="med" len="med"/>
              <a:tailEnd type="none" w="med" len="med"/>
            </a:ln>
          </p:spPr>
        </p:sp>
      </p:grpSp>
    </p:spTree>
    <p:extLst>
      <p:ext uri="{BB962C8B-B14F-4D97-AF65-F5344CB8AC3E}">
        <p14:creationId xmlns:p14="http://schemas.microsoft.com/office/powerpoint/2010/main" val="234454012"/>
      </p:ext>
    </p:extLst>
  </p:cSld>
  <p:clrMapOvr>
    <a:masterClrMapping/>
  </p:clrMapOvr>
  <p:transition spd="slow" advClick="0">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799"/>
        <p:cNvGrpSpPr/>
        <p:nvPr/>
      </p:nvGrpSpPr>
      <p:grpSpPr>
        <a:xfrm>
          <a:off x="0" y="0"/>
          <a:ext cx="0" cy="0"/>
          <a:chOff x="0" y="0"/>
          <a:chExt cx="0" cy="0"/>
        </a:xfrm>
      </p:grpSpPr>
      <p:sp>
        <p:nvSpPr>
          <p:cNvPr id="800" name="Google Shape;800;p27"/>
          <p:cNvSpPr txBox="1">
            <a:spLocks noGrp="1"/>
          </p:cNvSpPr>
          <p:nvPr>
            <p:ph type="title"/>
          </p:nvPr>
        </p:nvSpPr>
        <p:spPr>
          <a:xfrm>
            <a:off x="950676" y="719366"/>
            <a:ext cx="10289061" cy="763777"/>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1" name="Google Shape;801;p27"/>
          <p:cNvSpPr txBox="1">
            <a:spLocks noGrp="1"/>
          </p:cNvSpPr>
          <p:nvPr>
            <p:ph type="body" idx="1"/>
          </p:nvPr>
        </p:nvSpPr>
        <p:spPr>
          <a:xfrm>
            <a:off x="950676" y="1570697"/>
            <a:ext cx="8609279" cy="3176735"/>
          </a:xfrm>
          <a:prstGeom prst="rect">
            <a:avLst/>
          </a:prstGeom>
        </p:spPr>
        <p:txBody>
          <a:bodyPr spcFirstLastPara="1" wrap="square" lIns="91425" tIns="91425" rIns="91425" bIns="91425" anchor="ctr" anchorCtr="0">
            <a:noAutofit/>
          </a:bodyPr>
          <a:lstStyle>
            <a:lvl1pPr marL="609524" lvl="0" indent="-423281" rtl="0">
              <a:spcBef>
                <a:spcPts val="0"/>
              </a:spcBef>
              <a:spcAft>
                <a:spcPts val="0"/>
              </a:spcAft>
              <a:buSzPts val="1400"/>
              <a:buChar char="●"/>
              <a:defRPr/>
            </a:lvl1pPr>
            <a:lvl2pPr marL="1219048" lvl="1" indent="-423281" rtl="0">
              <a:lnSpc>
                <a:spcPct val="115000"/>
              </a:lnSpc>
              <a:spcBef>
                <a:spcPts val="0"/>
              </a:spcBef>
              <a:spcAft>
                <a:spcPts val="0"/>
              </a:spcAft>
              <a:buSzPts val="1400"/>
              <a:buChar char="○"/>
              <a:defRPr/>
            </a:lvl2pPr>
            <a:lvl3pPr marL="1828571" lvl="2" indent="-423281" rtl="0">
              <a:lnSpc>
                <a:spcPct val="115000"/>
              </a:lnSpc>
              <a:spcBef>
                <a:spcPts val="2133"/>
              </a:spcBef>
              <a:spcAft>
                <a:spcPts val="0"/>
              </a:spcAft>
              <a:buSzPts val="1400"/>
              <a:buChar char="■"/>
              <a:defRPr/>
            </a:lvl3pPr>
            <a:lvl4pPr marL="2438095" lvl="3" indent="-423281" rtl="0">
              <a:lnSpc>
                <a:spcPct val="115000"/>
              </a:lnSpc>
              <a:spcBef>
                <a:spcPts val="2133"/>
              </a:spcBef>
              <a:spcAft>
                <a:spcPts val="0"/>
              </a:spcAft>
              <a:buSzPts val="1400"/>
              <a:buChar char="●"/>
              <a:defRPr/>
            </a:lvl4pPr>
            <a:lvl5pPr marL="3047619" lvl="4" indent="-423281" rtl="0">
              <a:lnSpc>
                <a:spcPct val="115000"/>
              </a:lnSpc>
              <a:spcBef>
                <a:spcPts val="2133"/>
              </a:spcBef>
              <a:spcAft>
                <a:spcPts val="0"/>
              </a:spcAft>
              <a:buSzPts val="1400"/>
              <a:buChar char="○"/>
              <a:defRPr/>
            </a:lvl5pPr>
            <a:lvl6pPr marL="3657143" lvl="5" indent="-423281" rtl="0">
              <a:lnSpc>
                <a:spcPct val="115000"/>
              </a:lnSpc>
              <a:spcBef>
                <a:spcPts val="2133"/>
              </a:spcBef>
              <a:spcAft>
                <a:spcPts val="0"/>
              </a:spcAft>
              <a:buSzPts val="1400"/>
              <a:buChar char="■"/>
              <a:defRPr/>
            </a:lvl6pPr>
            <a:lvl7pPr marL="4266666" lvl="6" indent="-423281" rtl="0">
              <a:lnSpc>
                <a:spcPct val="115000"/>
              </a:lnSpc>
              <a:spcBef>
                <a:spcPts val="2133"/>
              </a:spcBef>
              <a:spcAft>
                <a:spcPts val="0"/>
              </a:spcAft>
              <a:buSzPts val="1400"/>
              <a:buChar char="●"/>
              <a:defRPr/>
            </a:lvl7pPr>
            <a:lvl8pPr marL="4876190" lvl="7" indent="-423281" rtl="0">
              <a:lnSpc>
                <a:spcPct val="115000"/>
              </a:lnSpc>
              <a:spcBef>
                <a:spcPts val="2133"/>
              </a:spcBef>
              <a:spcAft>
                <a:spcPts val="0"/>
              </a:spcAft>
              <a:buSzPts val="1400"/>
              <a:buChar char="○"/>
              <a:defRPr/>
            </a:lvl8pPr>
            <a:lvl9pPr marL="5485714" lvl="8" indent="-423281" rtl="0">
              <a:lnSpc>
                <a:spcPct val="115000"/>
              </a:lnSpc>
              <a:spcBef>
                <a:spcPts val="2133"/>
              </a:spcBef>
              <a:spcAft>
                <a:spcPts val="2133"/>
              </a:spcAft>
              <a:buSzPts val="1400"/>
              <a:buChar char="■"/>
              <a:defRPr/>
            </a:lvl9pPr>
          </a:lstStyle>
          <a:p>
            <a:endParaRPr/>
          </a:p>
        </p:txBody>
      </p:sp>
      <p:grpSp>
        <p:nvGrpSpPr>
          <p:cNvPr id="802" name="Google Shape;802;p27"/>
          <p:cNvGrpSpPr/>
          <p:nvPr/>
        </p:nvGrpSpPr>
        <p:grpSpPr>
          <a:xfrm>
            <a:off x="1" y="5021074"/>
            <a:ext cx="12190410" cy="1838506"/>
            <a:chOff x="0" y="2768725"/>
            <a:chExt cx="9143998" cy="2374780"/>
          </a:xfrm>
        </p:grpSpPr>
        <p:sp>
          <p:nvSpPr>
            <p:cNvPr id="803" name="Google Shape;803;p27"/>
            <p:cNvSpPr/>
            <p:nvPr/>
          </p:nvSpPr>
          <p:spPr>
            <a:xfrm>
              <a:off x="0" y="2768725"/>
              <a:ext cx="9143738" cy="2374768"/>
            </a:xfrm>
            <a:custGeom>
              <a:avLst/>
              <a:gdLst/>
              <a:ahLst/>
              <a:cxnLst/>
              <a:rect l="l" t="t" r="r" b="b"/>
              <a:pathLst>
                <a:path w="266232" h="73284" extrusionOk="0">
                  <a:moveTo>
                    <a:pt x="187894" y="0"/>
                  </a:moveTo>
                  <a:cubicBezTo>
                    <a:pt x="182788" y="0"/>
                    <a:pt x="177639" y="59"/>
                    <a:pt x="172450" y="200"/>
                  </a:cubicBezTo>
                  <a:lnTo>
                    <a:pt x="172414" y="200"/>
                  </a:lnTo>
                  <a:cubicBezTo>
                    <a:pt x="154768" y="664"/>
                    <a:pt x="136711" y="1895"/>
                    <a:pt x="118797" y="3965"/>
                  </a:cubicBezTo>
                  <a:cubicBezTo>
                    <a:pt x="106254" y="5392"/>
                    <a:pt x="93782" y="7230"/>
                    <a:pt x="81560" y="9478"/>
                  </a:cubicBezTo>
                  <a:cubicBezTo>
                    <a:pt x="67107" y="12119"/>
                    <a:pt x="53011" y="15348"/>
                    <a:pt x="39629" y="19167"/>
                  </a:cubicBezTo>
                  <a:cubicBezTo>
                    <a:pt x="28139" y="22432"/>
                    <a:pt x="17166" y="26125"/>
                    <a:pt x="6906" y="30265"/>
                  </a:cubicBezTo>
                  <a:cubicBezTo>
                    <a:pt x="4569" y="31210"/>
                    <a:pt x="2267" y="32174"/>
                    <a:pt x="1" y="33155"/>
                  </a:cubicBezTo>
                  <a:lnTo>
                    <a:pt x="1" y="73283"/>
                  </a:lnTo>
                  <a:lnTo>
                    <a:pt x="266231" y="73283"/>
                  </a:lnTo>
                  <a:lnTo>
                    <a:pt x="266231" y="6159"/>
                  </a:lnTo>
                  <a:cubicBezTo>
                    <a:pt x="265053" y="5945"/>
                    <a:pt x="263858" y="5749"/>
                    <a:pt x="262663" y="5553"/>
                  </a:cubicBezTo>
                  <a:cubicBezTo>
                    <a:pt x="260450" y="5178"/>
                    <a:pt x="258202" y="4821"/>
                    <a:pt x="255918" y="4500"/>
                  </a:cubicBezTo>
                  <a:cubicBezTo>
                    <a:pt x="254954" y="4357"/>
                    <a:pt x="253991" y="4214"/>
                    <a:pt x="253027" y="4090"/>
                  </a:cubicBezTo>
                  <a:cubicBezTo>
                    <a:pt x="250226" y="3697"/>
                    <a:pt x="247407" y="3340"/>
                    <a:pt x="244517" y="3019"/>
                  </a:cubicBezTo>
                  <a:cubicBezTo>
                    <a:pt x="242375" y="2769"/>
                    <a:pt x="240199" y="2537"/>
                    <a:pt x="238004" y="2323"/>
                  </a:cubicBezTo>
                  <a:cubicBezTo>
                    <a:pt x="235256" y="2055"/>
                    <a:pt x="232473" y="1806"/>
                    <a:pt x="229654" y="1592"/>
                  </a:cubicBezTo>
                  <a:cubicBezTo>
                    <a:pt x="227298" y="1395"/>
                    <a:pt x="224907" y="1235"/>
                    <a:pt x="222499" y="1074"/>
                  </a:cubicBezTo>
                  <a:lnTo>
                    <a:pt x="222481" y="1074"/>
                  </a:lnTo>
                  <a:cubicBezTo>
                    <a:pt x="216521" y="682"/>
                    <a:pt x="210437" y="414"/>
                    <a:pt x="204246" y="236"/>
                  </a:cubicBezTo>
                  <a:cubicBezTo>
                    <a:pt x="199553" y="93"/>
                    <a:pt x="194807" y="21"/>
                    <a:pt x="190025" y="4"/>
                  </a:cubicBezTo>
                  <a:lnTo>
                    <a:pt x="190007" y="4"/>
                  </a:lnTo>
                  <a:cubicBezTo>
                    <a:pt x="189304" y="1"/>
                    <a:pt x="188599" y="0"/>
                    <a:pt x="1878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8918775" y="2948650"/>
              <a:ext cx="225224" cy="2194855"/>
            </a:xfrm>
            <a:custGeom>
              <a:avLst/>
              <a:gdLst/>
              <a:ahLst/>
              <a:cxnLst/>
              <a:rect l="l" t="t" r="r" b="b"/>
              <a:pathLst>
                <a:path w="8941" h="67732" extrusionOk="0">
                  <a:moveTo>
                    <a:pt x="5372" y="1"/>
                  </a:moveTo>
                  <a:cubicBezTo>
                    <a:pt x="3587" y="22572"/>
                    <a:pt x="1803" y="45160"/>
                    <a:pt x="1" y="67731"/>
                  </a:cubicBezTo>
                  <a:lnTo>
                    <a:pt x="8940" y="67731"/>
                  </a:lnTo>
                  <a:lnTo>
                    <a:pt x="8940" y="607"/>
                  </a:lnTo>
                  <a:cubicBezTo>
                    <a:pt x="7762" y="393"/>
                    <a:pt x="6567" y="197"/>
                    <a:pt x="5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6889350" y="2901225"/>
              <a:ext cx="1858292" cy="2242264"/>
            </a:xfrm>
            <a:custGeom>
              <a:avLst/>
              <a:gdLst/>
              <a:ahLst/>
              <a:cxnLst/>
              <a:rect l="l" t="t" r="r" b="b"/>
              <a:pathLst>
                <a:path w="55331" h="69195" extrusionOk="0">
                  <a:moveTo>
                    <a:pt x="52440" y="1"/>
                  </a:moveTo>
                  <a:cubicBezTo>
                    <a:pt x="50103" y="1696"/>
                    <a:pt x="47730" y="4051"/>
                    <a:pt x="45500" y="6370"/>
                  </a:cubicBezTo>
                  <a:cubicBezTo>
                    <a:pt x="27568" y="25105"/>
                    <a:pt x="12223" y="46320"/>
                    <a:pt x="1" y="69194"/>
                  </a:cubicBezTo>
                  <a:lnTo>
                    <a:pt x="34794" y="69194"/>
                  </a:lnTo>
                  <a:cubicBezTo>
                    <a:pt x="40789" y="46017"/>
                    <a:pt x="47641" y="23071"/>
                    <a:pt x="55331" y="411"/>
                  </a:cubicBezTo>
                  <a:lnTo>
                    <a:pt x="524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3725371" y="2844002"/>
              <a:ext cx="4672672" cy="2299491"/>
            </a:xfrm>
            <a:custGeom>
              <a:avLst/>
              <a:gdLst/>
              <a:ahLst/>
              <a:cxnLst/>
              <a:rect l="l" t="t" r="r" b="b"/>
              <a:pathLst>
                <a:path w="136051" h="70961" extrusionOk="0">
                  <a:moveTo>
                    <a:pt x="129538" y="0"/>
                  </a:moveTo>
                  <a:cubicBezTo>
                    <a:pt x="105825" y="5906"/>
                    <a:pt x="81720" y="16844"/>
                    <a:pt x="59131" y="30065"/>
                  </a:cubicBezTo>
                  <a:cubicBezTo>
                    <a:pt x="38433" y="42180"/>
                    <a:pt x="18949" y="56222"/>
                    <a:pt x="0" y="70960"/>
                  </a:cubicBezTo>
                  <a:lnTo>
                    <a:pt x="34205" y="70960"/>
                  </a:lnTo>
                  <a:cubicBezTo>
                    <a:pt x="66589" y="45374"/>
                    <a:pt x="100633" y="21875"/>
                    <a:pt x="136051" y="696"/>
                  </a:cubicBezTo>
                  <a:lnTo>
                    <a:pt x="1295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116433" y="2803528"/>
              <a:ext cx="7771037" cy="2339965"/>
            </a:xfrm>
            <a:custGeom>
              <a:avLst/>
              <a:gdLst/>
              <a:ahLst/>
              <a:cxnLst/>
              <a:rect l="l" t="t" r="r" b="b"/>
              <a:pathLst>
                <a:path w="226264" h="72210" extrusionOk="0">
                  <a:moveTo>
                    <a:pt x="219091" y="0"/>
                  </a:moveTo>
                  <a:cubicBezTo>
                    <a:pt x="142207" y="13953"/>
                    <a:pt x="68410" y="37791"/>
                    <a:pt x="1" y="72209"/>
                  </a:cubicBezTo>
                  <a:lnTo>
                    <a:pt x="48123" y="72209"/>
                  </a:lnTo>
                  <a:cubicBezTo>
                    <a:pt x="103595" y="40039"/>
                    <a:pt x="165010" y="19805"/>
                    <a:pt x="226264" y="518"/>
                  </a:cubicBezTo>
                  <a:lnTo>
                    <a:pt x="2191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0" y="2768725"/>
              <a:ext cx="7014829" cy="1817953"/>
            </a:xfrm>
            <a:custGeom>
              <a:avLst/>
              <a:gdLst/>
              <a:ahLst/>
              <a:cxnLst/>
              <a:rect l="l" t="t" r="r" b="b"/>
              <a:pathLst>
                <a:path w="204246" h="56101" extrusionOk="0">
                  <a:moveTo>
                    <a:pt x="187894" y="0"/>
                  </a:moveTo>
                  <a:cubicBezTo>
                    <a:pt x="182788" y="0"/>
                    <a:pt x="177639" y="59"/>
                    <a:pt x="172450" y="200"/>
                  </a:cubicBezTo>
                  <a:lnTo>
                    <a:pt x="172414" y="200"/>
                  </a:lnTo>
                  <a:cubicBezTo>
                    <a:pt x="131002" y="4482"/>
                    <a:pt x="88536" y="13849"/>
                    <a:pt x="47088" y="26268"/>
                  </a:cubicBezTo>
                  <a:cubicBezTo>
                    <a:pt x="31172" y="31050"/>
                    <a:pt x="15363" y="36295"/>
                    <a:pt x="1" y="42612"/>
                  </a:cubicBezTo>
                  <a:lnTo>
                    <a:pt x="1" y="56101"/>
                  </a:lnTo>
                  <a:cubicBezTo>
                    <a:pt x="64127" y="26125"/>
                    <a:pt x="133839" y="9193"/>
                    <a:pt x="204246" y="236"/>
                  </a:cubicBezTo>
                  <a:cubicBezTo>
                    <a:pt x="199553" y="93"/>
                    <a:pt x="194807" y="21"/>
                    <a:pt x="190025" y="4"/>
                  </a:cubicBezTo>
                  <a:lnTo>
                    <a:pt x="190007" y="4"/>
                  </a:lnTo>
                  <a:cubicBezTo>
                    <a:pt x="189304" y="1"/>
                    <a:pt x="188599" y="0"/>
                    <a:pt x="187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03554777"/>
      </p:ext>
    </p:extLst>
  </p:cSld>
  <p:clrMapOvr>
    <a:masterClrMapping/>
  </p:clrMapOvr>
  <p:transition spd="slow" advClick="0">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809"/>
        <p:cNvGrpSpPr/>
        <p:nvPr/>
      </p:nvGrpSpPr>
      <p:grpSpPr>
        <a:xfrm>
          <a:off x="0" y="0"/>
          <a:ext cx="0" cy="0"/>
          <a:chOff x="0" y="0"/>
          <a:chExt cx="0" cy="0"/>
        </a:xfrm>
      </p:grpSpPr>
      <p:sp>
        <p:nvSpPr>
          <p:cNvPr id="810" name="Google Shape;810;p28"/>
          <p:cNvSpPr txBox="1">
            <a:spLocks noGrp="1"/>
          </p:cNvSpPr>
          <p:nvPr>
            <p:ph type="title"/>
          </p:nvPr>
        </p:nvSpPr>
        <p:spPr>
          <a:xfrm>
            <a:off x="6433963" y="1914243"/>
            <a:ext cx="4805774" cy="883805"/>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11" name="Google Shape;811;p28"/>
          <p:cNvSpPr txBox="1">
            <a:spLocks noGrp="1"/>
          </p:cNvSpPr>
          <p:nvPr>
            <p:ph type="subTitle" idx="1"/>
          </p:nvPr>
        </p:nvSpPr>
        <p:spPr>
          <a:xfrm>
            <a:off x="6433963" y="2798048"/>
            <a:ext cx="4805774" cy="2564594"/>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grpSp>
        <p:nvGrpSpPr>
          <p:cNvPr id="812" name="Google Shape;812;p28"/>
          <p:cNvGrpSpPr/>
          <p:nvPr/>
        </p:nvGrpSpPr>
        <p:grpSpPr>
          <a:xfrm>
            <a:off x="8677343" y="5356285"/>
            <a:ext cx="3622432" cy="1150895"/>
            <a:chOff x="7196900" y="3819825"/>
            <a:chExt cx="1947100" cy="632075"/>
          </a:xfrm>
        </p:grpSpPr>
        <p:sp>
          <p:nvSpPr>
            <p:cNvPr id="813" name="Google Shape;813;p28"/>
            <p:cNvSpPr/>
            <p:nvPr/>
          </p:nvSpPr>
          <p:spPr>
            <a:xfrm>
              <a:off x="7880725" y="3819825"/>
              <a:ext cx="1263275" cy="632075"/>
            </a:xfrm>
            <a:custGeom>
              <a:avLst/>
              <a:gdLst/>
              <a:ahLst/>
              <a:cxnLst/>
              <a:rect l="l" t="t" r="r" b="b"/>
              <a:pathLst>
                <a:path w="50531" h="25283" extrusionOk="0">
                  <a:moveTo>
                    <a:pt x="44964" y="0"/>
                  </a:moveTo>
                  <a:cubicBezTo>
                    <a:pt x="44586" y="0"/>
                    <a:pt x="44209" y="46"/>
                    <a:pt x="43840" y="142"/>
                  </a:cubicBezTo>
                  <a:cubicBezTo>
                    <a:pt x="41663" y="713"/>
                    <a:pt x="39968" y="2979"/>
                    <a:pt x="39950" y="5424"/>
                  </a:cubicBezTo>
                  <a:cubicBezTo>
                    <a:pt x="39616" y="5248"/>
                    <a:pt x="39248" y="5165"/>
                    <a:pt x="38879" y="5165"/>
                  </a:cubicBezTo>
                  <a:cubicBezTo>
                    <a:pt x="38124" y="5165"/>
                    <a:pt x="37367" y="5514"/>
                    <a:pt x="36899" y="6138"/>
                  </a:cubicBezTo>
                  <a:cubicBezTo>
                    <a:pt x="36185" y="7083"/>
                    <a:pt x="36150" y="8546"/>
                    <a:pt x="36828" y="9528"/>
                  </a:cubicBezTo>
                  <a:cubicBezTo>
                    <a:pt x="36552" y="9438"/>
                    <a:pt x="36265" y="9395"/>
                    <a:pt x="35978" y="9395"/>
                  </a:cubicBezTo>
                  <a:cubicBezTo>
                    <a:pt x="34945" y="9395"/>
                    <a:pt x="33903" y="9948"/>
                    <a:pt x="33331" y="10884"/>
                  </a:cubicBezTo>
                  <a:cubicBezTo>
                    <a:pt x="33302" y="9660"/>
                    <a:pt x="32172" y="8685"/>
                    <a:pt x="31074" y="8685"/>
                  </a:cubicBezTo>
                  <a:cubicBezTo>
                    <a:pt x="30795" y="8685"/>
                    <a:pt x="30518" y="8748"/>
                    <a:pt x="30262" y="8885"/>
                  </a:cubicBezTo>
                  <a:cubicBezTo>
                    <a:pt x="31261" y="6530"/>
                    <a:pt x="29441" y="3354"/>
                    <a:pt x="27032" y="3211"/>
                  </a:cubicBezTo>
                  <a:cubicBezTo>
                    <a:pt x="26976" y="3208"/>
                    <a:pt x="26919" y="3206"/>
                    <a:pt x="26863" y="3206"/>
                  </a:cubicBezTo>
                  <a:cubicBezTo>
                    <a:pt x="24528" y="3206"/>
                    <a:pt x="22572" y="6070"/>
                    <a:pt x="23357" y="8475"/>
                  </a:cubicBezTo>
                  <a:cubicBezTo>
                    <a:pt x="22526" y="7861"/>
                    <a:pt x="21528" y="7566"/>
                    <a:pt x="20529" y="7566"/>
                  </a:cubicBezTo>
                  <a:cubicBezTo>
                    <a:pt x="19062" y="7566"/>
                    <a:pt x="17593" y="8203"/>
                    <a:pt x="16648" y="9403"/>
                  </a:cubicBezTo>
                  <a:cubicBezTo>
                    <a:pt x="16511" y="8226"/>
                    <a:pt x="15398" y="7364"/>
                    <a:pt x="14324" y="7364"/>
                  </a:cubicBezTo>
                  <a:cubicBezTo>
                    <a:pt x="13997" y="7364"/>
                    <a:pt x="13674" y="7444"/>
                    <a:pt x="13383" y="7618"/>
                  </a:cubicBezTo>
                  <a:cubicBezTo>
                    <a:pt x="13570" y="5508"/>
                    <a:pt x="11760" y="3446"/>
                    <a:pt x="9812" y="3446"/>
                  </a:cubicBezTo>
                  <a:cubicBezTo>
                    <a:pt x="9718" y="3446"/>
                    <a:pt x="9623" y="3451"/>
                    <a:pt x="9529" y="3461"/>
                  </a:cubicBezTo>
                  <a:cubicBezTo>
                    <a:pt x="7477" y="3657"/>
                    <a:pt x="5924" y="6173"/>
                    <a:pt x="6531" y="8314"/>
                  </a:cubicBezTo>
                  <a:cubicBezTo>
                    <a:pt x="6254" y="8107"/>
                    <a:pt x="5931" y="8013"/>
                    <a:pt x="5604" y="8013"/>
                  </a:cubicBezTo>
                  <a:cubicBezTo>
                    <a:pt x="4752" y="8013"/>
                    <a:pt x="3877" y="8652"/>
                    <a:pt x="3748" y="9581"/>
                  </a:cubicBezTo>
                  <a:cubicBezTo>
                    <a:pt x="3527" y="9517"/>
                    <a:pt x="3301" y="9486"/>
                    <a:pt x="3075" y="9486"/>
                  </a:cubicBezTo>
                  <a:cubicBezTo>
                    <a:pt x="1988" y="9486"/>
                    <a:pt x="914" y="10198"/>
                    <a:pt x="500" y="11276"/>
                  </a:cubicBezTo>
                  <a:cubicBezTo>
                    <a:pt x="1" y="12579"/>
                    <a:pt x="518" y="14256"/>
                    <a:pt x="1660" y="14987"/>
                  </a:cubicBezTo>
                  <a:cubicBezTo>
                    <a:pt x="17700" y="25283"/>
                    <a:pt x="34473" y="22785"/>
                    <a:pt x="49567" y="24765"/>
                  </a:cubicBezTo>
                  <a:cubicBezTo>
                    <a:pt x="49835" y="19502"/>
                    <a:pt x="50085" y="14220"/>
                    <a:pt x="50353" y="8957"/>
                  </a:cubicBezTo>
                  <a:cubicBezTo>
                    <a:pt x="50460" y="6905"/>
                    <a:pt x="50531" y="4728"/>
                    <a:pt x="49603" y="2908"/>
                  </a:cubicBezTo>
                  <a:cubicBezTo>
                    <a:pt x="48698" y="1127"/>
                    <a:pt x="46829" y="0"/>
                    <a:pt x="449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8"/>
            <p:cNvSpPr/>
            <p:nvPr/>
          </p:nvSpPr>
          <p:spPr>
            <a:xfrm>
              <a:off x="8808650" y="3957150"/>
              <a:ext cx="216950" cy="370125"/>
            </a:xfrm>
            <a:custGeom>
              <a:avLst/>
              <a:gdLst/>
              <a:ahLst/>
              <a:cxnLst/>
              <a:rect l="l" t="t" r="r" b="b"/>
              <a:pathLst>
                <a:path w="8678" h="14805" extrusionOk="0">
                  <a:moveTo>
                    <a:pt x="6838" y="0"/>
                  </a:moveTo>
                  <a:cubicBezTo>
                    <a:pt x="6758" y="0"/>
                    <a:pt x="6683" y="43"/>
                    <a:pt x="6652" y="145"/>
                  </a:cubicBezTo>
                  <a:cubicBezTo>
                    <a:pt x="6045" y="2001"/>
                    <a:pt x="5349" y="3838"/>
                    <a:pt x="4600" y="5640"/>
                  </a:cubicBezTo>
                  <a:cubicBezTo>
                    <a:pt x="4136" y="4445"/>
                    <a:pt x="3708" y="3232"/>
                    <a:pt x="3297" y="2018"/>
                  </a:cubicBezTo>
                  <a:cubicBezTo>
                    <a:pt x="3260" y="1919"/>
                    <a:pt x="3186" y="1878"/>
                    <a:pt x="3110" y="1878"/>
                  </a:cubicBezTo>
                  <a:cubicBezTo>
                    <a:pt x="2967" y="1878"/>
                    <a:pt x="2817" y="2022"/>
                    <a:pt x="2887" y="2197"/>
                  </a:cubicBezTo>
                  <a:cubicBezTo>
                    <a:pt x="3351" y="3535"/>
                    <a:pt x="3832" y="4873"/>
                    <a:pt x="4332" y="6211"/>
                  </a:cubicBezTo>
                  <a:cubicBezTo>
                    <a:pt x="4332" y="6211"/>
                    <a:pt x="4332" y="6211"/>
                    <a:pt x="4332" y="6229"/>
                  </a:cubicBezTo>
                  <a:cubicBezTo>
                    <a:pt x="4171" y="6622"/>
                    <a:pt x="3993" y="7032"/>
                    <a:pt x="3815" y="7425"/>
                  </a:cubicBezTo>
                  <a:cubicBezTo>
                    <a:pt x="2708" y="9833"/>
                    <a:pt x="1424" y="12135"/>
                    <a:pt x="103" y="14437"/>
                  </a:cubicBezTo>
                  <a:cubicBezTo>
                    <a:pt x="1" y="14616"/>
                    <a:pt x="156" y="14804"/>
                    <a:pt x="310" y="14804"/>
                  </a:cubicBezTo>
                  <a:cubicBezTo>
                    <a:pt x="372" y="14804"/>
                    <a:pt x="433" y="14775"/>
                    <a:pt x="478" y="14704"/>
                  </a:cubicBezTo>
                  <a:cubicBezTo>
                    <a:pt x="1798" y="12599"/>
                    <a:pt x="2940" y="10351"/>
                    <a:pt x="3993" y="8103"/>
                  </a:cubicBezTo>
                  <a:cubicBezTo>
                    <a:pt x="5599" y="7550"/>
                    <a:pt x="7115" y="6729"/>
                    <a:pt x="8489" y="5712"/>
                  </a:cubicBezTo>
                  <a:cubicBezTo>
                    <a:pt x="8677" y="5567"/>
                    <a:pt x="8526" y="5306"/>
                    <a:pt x="8329" y="5306"/>
                  </a:cubicBezTo>
                  <a:cubicBezTo>
                    <a:pt x="8283" y="5306"/>
                    <a:pt x="8234" y="5321"/>
                    <a:pt x="8186" y="5355"/>
                  </a:cubicBezTo>
                  <a:cubicBezTo>
                    <a:pt x="6991" y="6265"/>
                    <a:pt x="5670" y="6979"/>
                    <a:pt x="4261" y="7514"/>
                  </a:cubicBezTo>
                  <a:cubicBezTo>
                    <a:pt x="5331" y="5177"/>
                    <a:pt x="6277" y="2768"/>
                    <a:pt x="7080" y="323"/>
                  </a:cubicBezTo>
                  <a:cubicBezTo>
                    <a:pt x="7137" y="140"/>
                    <a:pt x="6980" y="0"/>
                    <a:pt x="6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8"/>
            <p:cNvSpPr/>
            <p:nvPr/>
          </p:nvSpPr>
          <p:spPr>
            <a:xfrm>
              <a:off x="8430575" y="4009300"/>
              <a:ext cx="228050" cy="277950"/>
            </a:xfrm>
            <a:custGeom>
              <a:avLst/>
              <a:gdLst/>
              <a:ahLst/>
              <a:cxnLst/>
              <a:rect l="l" t="t" r="r" b="b"/>
              <a:pathLst>
                <a:path w="9122" h="11118" extrusionOk="0">
                  <a:moveTo>
                    <a:pt x="4277" y="0"/>
                  </a:moveTo>
                  <a:cubicBezTo>
                    <a:pt x="4151" y="0"/>
                    <a:pt x="4019" y="93"/>
                    <a:pt x="4039" y="254"/>
                  </a:cubicBezTo>
                  <a:cubicBezTo>
                    <a:pt x="4342" y="3215"/>
                    <a:pt x="4860" y="6177"/>
                    <a:pt x="5681" y="9050"/>
                  </a:cubicBezTo>
                  <a:cubicBezTo>
                    <a:pt x="3664" y="7658"/>
                    <a:pt x="1898" y="5928"/>
                    <a:pt x="470" y="3929"/>
                  </a:cubicBezTo>
                  <a:cubicBezTo>
                    <a:pt x="428" y="3868"/>
                    <a:pt x="372" y="3843"/>
                    <a:pt x="316" y="3843"/>
                  </a:cubicBezTo>
                  <a:cubicBezTo>
                    <a:pt x="159" y="3843"/>
                    <a:pt x="0" y="4039"/>
                    <a:pt x="131" y="4197"/>
                  </a:cubicBezTo>
                  <a:cubicBezTo>
                    <a:pt x="1666" y="6356"/>
                    <a:pt x="3575" y="8211"/>
                    <a:pt x="5788" y="9692"/>
                  </a:cubicBezTo>
                  <a:cubicBezTo>
                    <a:pt x="5805" y="9710"/>
                    <a:pt x="5823" y="9710"/>
                    <a:pt x="5859" y="9710"/>
                  </a:cubicBezTo>
                  <a:cubicBezTo>
                    <a:pt x="5984" y="10138"/>
                    <a:pt x="6109" y="10567"/>
                    <a:pt x="6251" y="10977"/>
                  </a:cubicBezTo>
                  <a:cubicBezTo>
                    <a:pt x="6283" y="11076"/>
                    <a:pt x="6352" y="11117"/>
                    <a:pt x="6427" y="11117"/>
                  </a:cubicBezTo>
                  <a:cubicBezTo>
                    <a:pt x="6566" y="11117"/>
                    <a:pt x="6720" y="10973"/>
                    <a:pt x="6662" y="10799"/>
                  </a:cubicBezTo>
                  <a:cubicBezTo>
                    <a:pt x="6341" y="9692"/>
                    <a:pt x="6037" y="8586"/>
                    <a:pt x="5770" y="7480"/>
                  </a:cubicBezTo>
                  <a:cubicBezTo>
                    <a:pt x="5841" y="7480"/>
                    <a:pt x="5912" y="7462"/>
                    <a:pt x="5966" y="7391"/>
                  </a:cubicBezTo>
                  <a:cubicBezTo>
                    <a:pt x="6555" y="6713"/>
                    <a:pt x="7108" y="6017"/>
                    <a:pt x="7608" y="5285"/>
                  </a:cubicBezTo>
                  <a:cubicBezTo>
                    <a:pt x="8125" y="4554"/>
                    <a:pt x="8625" y="3804"/>
                    <a:pt x="9035" y="3019"/>
                  </a:cubicBezTo>
                  <a:cubicBezTo>
                    <a:pt x="9122" y="2858"/>
                    <a:pt x="8958" y="2705"/>
                    <a:pt x="8803" y="2705"/>
                  </a:cubicBezTo>
                  <a:cubicBezTo>
                    <a:pt x="8735" y="2705"/>
                    <a:pt x="8668" y="2734"/>
                    <a:pt x="8625" y="2805"/>
                  </a:cubicBezTo>
                  <a:cubicBezTo>
                    <a:pt x="8161" y="3554"/>
                    <a:pt x="7732" y="4304"/>
                    <a:pt x="7215" y="5035"/>
                  </a:cubicBezTo>
                  <a:cubicBezTo>
                    <a:pt x="6733" y="5731"/>
                    <a:pt x="6216" y="6391"/>
                    <a:pt x="5663" y="7034"/>
                  </a:cubicBezTo>
                  <a:cubicBezTo>
                    <a:pt x="5127" y="4786"/>
                    <a:pt x="4717" y="2502"/>
                    <a:pt x="4485" y="182"/>
                  </a:cubicBezTo>
                  <a:cubicBezTo>
                    <a:pt x="4469" y="57"/>
                    <a:pt x="4375" y="0"/>
                    <a:pt x="4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8"/>
            <p:cNvSpPr/>
            <p:nvPr/>
          </p:nvSpPr>
          <p:spPr>
            <a:xfrm>
              <a:off x="7196900" y="4002700"/>
              <a:ext cx="1556350" cy="380075"/>
            </a:xfrm>
            <a:custGeom>
              <a:avLst/>
              <a:gdLst/>
              <a:ahLst/>
              <a:cxnLst/>
              <a:rect l="l" t="t" r="r" b="b"/>
              <a:pathLst>
                <a:path w="62254" h="15203" extrusionOk="0">
                  <a:moveTo>
                    <a:pt x="25976" y="1"/>
                  </a:moveTo>
                  <a:cubicBezTo>
                    <a:pt x="25700" y="1"/>
                    <a:pt x="25425" y="52"/>
                    <a:pt x="25159" y="161"/>
                  </a:cubicBezTo>
                  <a:cubicBezTo>
                    <a:pt x="23482" y="839"/>
                    <a:pt x="22786" y="3622"/>
                    <a:pt x="23892" y="5317"/>
                  </a:cubicBezTo>
                  <a:cubicBezTo>
                    <a:pt x="23426" y="4970"/>
                    <a:pt x="22883" y="4800"/>
                    <a:pt x="22343" y="4800"/>
                  </a:cubicBezTo>
                  <a:cubicBezTo>
                    <a:pt x="21664" y="4800"/>
                    <a:pt x="20991" y="5068"/>
                    <a:pt x="20484" y="5585"/>
                  </a:cubicBezTo>
                  <a:cubicBezTo>
                    <a:pt x="20035" y="4248"/>
                    <a:pt x="18770" y="3445"/>
                    <a:pt x="17542" y="3445"/>
                  </a:cubicBezTo>
                  <a:cubicBezTo>
                    <a:pt x="16918" y="3445"/>
                    <a:pt x="16303" y="3653"/>
                    <a:pt x="15809" y="4104"/>
                  </a:cubicBezTo>
                  <a:cubicBezTo>
                    <a:pt x="15845" y="3105"/>
                    <a:pt x="15238" y="2106"/>
                    <a:pt x="14435" y="1784"/>
                  </a:cubicBezTo>
                  <a:cubicBezTo>
                    <a:pt x="14238" y="1707"/>
                    <a:pt x="14030" y="1670"/>
                    <a:pt x="13823" y="1670"/>
                  </a:cubicBezTo>
                  <a:cubicBezTo>
                    <a:pt x="13171" y="1670"/>
                    <a:pt x="12521" y="2036"/>
                    <a:pt x="12169" y="2659"/>
                  </a:cubicBezTo>
                  <a:cubicBezTo>
                    <a:pt x="11785" y="1233"/>
                    <a:pt x="10500" y="251"/>
                    <a:pt x="9243" y="251"/>
                  </a:cubicBezTo>
                  <a:cubicBezTo>
                    <a:pt x="8927" y="251"/>
                    <a:pt x="8613" y="314"/>
                    <a:pt x="8315" y="446"/>
                  </a:cubicBezTo>
                  <a:cubicBezTo>
                    <a:pt x="6835" y="1089"/>
                    <a:pt x="6103" y="3337"/>
                    <a:pt x="6799" y="5032"/>
                  </a:cubicBezTo>
                  <a:cubicBezTo>
                    <a:pt x="6560" y="4686"/>
                    <a:pt x="6186" y="4499"/>
                    <a:pt x="5820" y="4499"/>
                  </a:cubicBezTo>
                  <a:cubicBezTo>
                    <a:pt x="5638" y="4499"/>
                    <a:pt x="5459" y="4545"/>
                    <a:pt x="5300" y="4639"/>
                  </a:cubicBezTo>
                  <a:cubicBezTo>
                    <a:pt x="4800" y="4907"/>
                    <a:pt x="4515" y="5621"/>
                    <a:pt x="4640" y="6245"/>
                  </a:cubicBezTo>
                  <a:cubicBezTo>
                    <a:pt x="4164" y="5858"/>
                    <a:pt x="3590" y="5668"/>
                    <a:pt x="3018" y="5668"/>
                  </a:cubicBezTo>
                  <a:cubicBezTo>
                    <a:pt x="2324" y="5668"/>
                    <a:pt x="1633" y="5947"/>
                    <a:pt x="1125" y="6495"/>
                  </a:cubicBezTo>
                  <a:cubicBezTo>
                    <a:pt x="215" y="7494"/>
                    <a:pt x="1" y="9260"/>
                    <a:pt x="661" y="10545"/>
                  </a:cubicBezTo>
                  <a:cubicBezTo>
                    <a:pt x="21483" y="13222"/>
                    <a:pt x="41860" y="14203"/>
                    <a:pt x="62254" y="15202"/>
                  </a:cubicBezTo>
                  <a:cubicBezTo>
                    <a:pt x="62225" y="13761"/>
                    <a:pt x="60988" y="12594"/>
                    <a:pt x="59791" y="12594"/>
                  </a:cubicBezTo>
                  <a:cubicBezTo>
                    <a:pt x="59491" y="12594"/>
                    <a:pt x="59193" y="12668"/>
                    <a:pt x="58917" y="12829"/>
                  </a:cubicBezTo>
                  <a:cubicBezTo>
                    <a:pt x="60380" y="10938"/>
                    <a:pt x="59952" y="7530"/>
                    <a:pt x="58096" y="6102"/>
                  </a:cubicBezTo>
                  <a:cubicBezTo>
                    <a:pt x="57501" y="5650"/>
                    <a:pt x="56807" y="5440"/>
                    <a:pt x="56110" y="5440"/>
                  </a:cubicBezTo>
                  <a:cubicBezTo>
                    <a:pt x="54633" y="5440"/>
                    <a:pt x="53141" y="6382"/>
                    <a:pt x="52547" y="7958"/>
                  </a:cubicBezTo>
                  <a:cubicBezTo>
                    <a:pt x="52163" y="7350"/>
                    <a:pt x="51543" y="7073"/>
                    <a:pt x="50911" y="7073"/>
                  </a:cubicBezTo>
                  <a:cubicBezTo>
                    <a:pt x="49931" y="7073"/>
                    <a:pt x="48924" y="7739"/>
                    <a:pt x="48729" y="8868"/>
                  </a:cubicBezTo>
                  <a:cubicBezTo>
                    <a:pt x="48610" y="7589"/>
                    <a:pt x="47499" y="6583"/>
                    <a:pt x="46420" y="6583"/>
                  </a:cubicBezTo>
                  <a:cubicBezTo>
                    <a:pt x="46204" y="6583"/>
                    <a:pt x="45990" y="6623"/>
                    <a:pt x="45785" y="6709"/>
                  </a:cubicBezTo>
                  <a:cubicBezTo>
                    <a:pt x="46320" y="4140"/>
                    <a:pt x="44679" y="1196"/>
                    <a:pt x="42431" y="696"/>
                  </a:cubicBezTo>
                  <a:cubicBezTo>
                    <a:pt x="42193" y="641"/>
                    <a:pt x="41954" y="615"/>
                    <a:pt x="41716" y="615"/>
                  </a:cubicBezTo>
                  <a:cubicBezTo>
                    <a:pt x="39701" y="615"/>
                    <a:pt x="37767" y="2492"/>
                    <a:pt x="37560" y="4853"/>
                  </a:cubicBezTo>
                  <a:cubicBezTo>
                    <a:pt x="37084" y="3679"/>
                    <a:pt x="35965" y="3059"/>
                    <a:pt x="34873" y="3059"/>
                  </a:cubicBezTo>
                  <a:cubicBezTo>
                    <a:pt x="33958" y="3059"/>
                    <a:pt x="33062" y="3496"/>
                    <a:pt x="32581" y="4407"/>
                  </a:cubicBezTo>
                  <a:cubicBezTo>
                    <a:pt x="32170" y="3403"/>
                    <a:pt x="31209" y="2809"/>
                    <a:pt x="30276" y="2809"/>
                  </a:cubicBezTo>
                  <a:cubicBezTo>
                    <a:pt x="29834" y="2809"/>
                    <a:pt x="29398" y="2943"/>
                    <a:pt x="29031" y="3230"/>
                  </a:cubicBezTo>
                  <a:cubicBezTo>
                    <a:pt x="28956" y="1469"/>
                    <a:pt x="27459" y="1"/>
                    <a:pt x="25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8"/>
            <p:cNvSpPr/>
            <p:nvPr/>
          </p:nvSpPr>
          <p:spPr>
            <a:xfrm>
              <a:off x="8145450" y="4097525"/>
              <a:ext cx="146375" cy="187550"/>
            </a:xfrm>
            <a:custGeom>
              <a:avLst/>
              <a:gdLst/>
              <a:ahLst/>
              <a:cxnLst/>
              <a:rect l="l" t="t" r="r" b="b"/>
              <a:pathLst>
                <a:path w="5855" h="7502" extrusionOk="0">
                  <a:moveTo>
                    <a:pt x="3652" y="0"/>
                  </a:moveTo>
                  <a:cubicBezTo>
                    <a:pt x="3573" y="0"/>
                    <a:pt x="3498" y="45"/>
                    <a:pt x="3472" y="150"/>
                  </a:cubicBezTo>
                  <a:cubicBezTo>
                    <a:pt x="3186" y="1096"/>
                    <a:pt x="2865" y="2006"/>
                    <a:pt x="2472" y="2898"/>
                  </a:cubicBezTo>
                  <a:cubicBezTo>
                    <a:pt x="2187" y="2131"/>
                    <a:pt x="1901" y="1364"/>
                    <a:pt x="1616" y="596"/>
                  </a:cubicBezTo>
                  <a:cubicBezTo>
                    <a:pt x="1579" y="503"/>
                    <a:pt x="1504" y="464"/>
                    <a:pt x="1428" y="464"/>
                  </a:cubicBezTo>
                  <a:cubicBezTo>
                    <a:pt x="1286" y="464"/>
                    <a:pt x="1136" y="600"/>
                    <a:pt x="1206" y="775"/>
                  </a:cubicBezTo>
                  <a:cubicBezTo>
                    <a:pt x="1545" y="1667"/>
                    <a:pt x="1866" y="2577"/>
                    <a:pt x="2205" y="3469"/>
                  </a:cubicBezTo>
                  <a:cubicBezTo>
                    <a:pt x="1616" y="4736"/>
                    <a:pt x="920" y="5967"/>
                    <a:pt x="117" y="7145"/>
                  </a:cubicBezTo>
                  <a:cubicBezTo>
                    <a:pt x="0" y="7314"/>
                    <a:pt x="158" y="7501"/>
                    <a:pt x="321" y="7501"/>
                  </a:cubicBezTo>
                  <a:cubicBezTo>
                    <a:pt x="382" y="7501"/>
                    <a:pt x="443" y="7475"/>
                    <a:pt x="492" y="7412"/>
                  </a:cubicBezTo>
                  <a:cubicBezTo>
                    <a:pt x="974" y="6734"/>
                    <a:pt x="1420" y="6038"/>
                    <a:pt x="1830" y="5307"/>
                  </a:cubicBezTo>
                  <a:cubicBezTo>
                    <a:pt x="3133" y="4665"/>
                    <a:pt x="4417" y="3933"/>
                    <a:pt x="5648" y="3166"/>
                  </a:cubicBezTo>
                  <a:cubicBezTo>
                    <a:pt x="5854" y="3019"/>
                    <a:pt x="5697" y="2751"/>
                    <a:pt x="5495" y="2751"/>
                  </a:cubicBezTo>
                  <a:cubicBezTo>
                    <a:pt x="5452" y="2751"/>
                    <a:pt x="5407" y="2763"/>
                    <a:pt x="5363" y="2791"/>
                  </a:cubicBezTo>
                  <a:cubicBezTo>
                    <a:pt x="4328" y="3433"/>
                    <a:pt x="3275" y="4040"/>
                    <a:pt x="2205" y="4593"/>
                  </a:cubicBezTo>
                  <a:cubicBezTo>
                    <a:pt x="2901" y="3219"/>
                    <a:pt x="3472" y="1774"/>
                    <a:pt x="3882" y="311"/>
                  </a:cubicBezTo>
                  <a:cubicBezTo>
                    <a:pt x="3938" y="131"/>
                    <a:pt x="3789" y="0"/>
                    <a:pt x="3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8"/>
            <p:cNvSpPr/>
            <p:nvPr/>
          </p:nvSpPr>
          <p:spPr>
            <a:xfrm>
              <a:off x="7784500" y="4111900"/>
              <a:ext cx="260475" cy="182350"/>
            </a:xfrm>
            <a:custGeom>
              <a:avLst/>
              <a:gdLst/>
              <a:ahLst/>
              <a:cxnLst/>
              <a:rect l="l" t="t" r="r" b="b"/>
              <a:pathLst>
                <a:path w="10419" h="7294" extrusionOk="0">
                  <a:moveTo>
                    <a:pt x="2984" y="0"/>
                  </a:moveTo>
                  <a:cubicBezTo>
                    <a:pt x="2843" y="0"/>
                    <a:pt x="2684" y="142"/>
                    <a:pt x="2743" y="307"/>
                  </a:cubicBezTo>
                  <a:cubicBezTo>
                    <a:pt x="3225" y="1716"/>
                    <a:pt x="3653" y="3126"/>
                    <a:pt x="4099" y="4536"/>
                  </a:cubicBezTo>
                  <a:cubicBezTo>
                    <a:pt x="3867" y="4446"/>
                    <a:pt x="3635" y="4375"/>
                    <a:pt x="3403" y="4268"/>
                  </a:cubicBezTo>
                  <a:cubicBezTo>
                    <a:pt x="3047" y="4125"/>
                    <a:pt x="2690" y="3982"/>
                    <a:pt x="2351" y="3840"/>
                  </a:cubicBezTo>
                  <a:cubicBezTo>
                    <a:pt x="1691" y="3572"/>
                    <a:pt x="1030" y="3322"/>
                    <a:pt x="459" y="2912"/>
                  </a:cubicBezTo>
                  <a:cubicBezTo>
                    <a:pt x="418" y="2884"/>
                    <a:pt x="376" y="2871"/>
                    <a:pt x="336" y="2871"/>
                  </a:cubicBezTo>
                  <a:cubicBezTo>
                    <a:pt x="149" y="2871"/>
                    <a:pt x="1" y="3137"/>
                    <a:pt x="192" y="3269"/>
                  </a:cubicBezTo>
                  <a:cubicBezTo>
                    <a:pt x="781" y="3679"/>
                    <a:pt x="1441" y="3947"/>
                    <a:pt x="2101" y="4232"/>
                  </a:cubicBezTo>
                  <a:cubicBezTo>
                    <a:pt x="2476" y="4375"/>
                    <a:pt x="2833" y="4536"/>
                    <a:pt x="3207" y="4678"/>
                  </a:cubicBezTo>
                  <a:cubicBezTo>
                    <a:pt x="3564" y="4821"/>
                    <a:pt x="3921" y="5017"/>
                    <a:pt x="4278" y="5142"/>
                  </a:cubicBezTo>
                  <a:cubicBezTo>
                    <a:pt x="4474" y="5731"/>
                    <a:pt x="4652" y="6320"/>
                    <a:pt x="4831" y="6927"/>
                  </a:cubicBezTo>
                  <a:cubicBezTo>
                    <a:pt x="4702" y="7070"/>
                    <a:pt x="4849" y="7293"/>
                    <a:pt x="5022" y="7293"/>
                  </a:cubicBezTo>
                  <a:cubicBezTo>
                    <a:pt x="5065" y="7293"/>
                    <a:pt x="5110" y="7279"/>
                    <a:pt x="5152" y="7248"/>
                  </a:cubicBezTo>
                  <a:cubicBezTo>
                    <a:pt x="7043" y="5927"/>
                    <a:pt x="8756" y="4268"/>
                    <a:pt x="10273" y="2537"/>
                  </a:cubicBezTo>
                  <a:cubicBezTo>
                    <a:pt x="10418" y="2379"/>
                    <a:pt x="10251" y="2191"/>
                    <a:pt x="10081" y="2191"/>
                  </a:cubicBezTo>
                  <a:cubicBezTo>
                    <a:pt x="10022" y="2191"/>
                    <a:pt x="9962" y="2214"/>
                    <a:pt x="9916" y="2270"/>
                  </a:cubicBezTo>
                  <a:cubicBezTo>
                    <a:pt x="9381" y="2876"/>
                    <a:pt x="8810" y="3447"/>
                    <a:pt x="8239" y="4000"/>
                  </a:cubicBezTo>
                  <a:cubicBezTo>
                    <a:pt x="8078" y="3304"/>
                    <a:pt x="7900" y="2609"/>
                    <a:pt x="7650" y="1931"/>
                  </a:cubicBezTo>
                  <a:cubicBezTo>
                    <a:pt x="7611" y="1852"/>
                    <a:pt x="7524" y="1803"/>
                    <a:pt x="7431" y="1803"/>
                  </a:cubicBezTo>
                  <a:cubicBezTo>
                    <a:pt x="7397" y="1803"/>
                    <a:pt x="7362" y="1809"/>
                    <a:pt x="7329" y="1824"/>
                  </a:cubicBezTo>
                  <a:cubicBezTo>
                    <a:pt x="7204" y="1877"/>
                    <a:pt x="7186" y="2002"/>
                    <a:pt x="7222" y="2127"/>
                  </a:cubicBezTo>
                  <a:cubicBezTo>
                    <a:pt x="7436" y="2858"/>
                    <a:pt x="7650" y="3572"/>
                    <a:pt x="7811" y="4321"/>
                  </a:cubicBezTo>
                  <a:cubicBezTo>
                    <a:pt x="7828" y="4339"/>
                    <a:pt x="7828" y="4357"/>
                    <a:pt x="7846" y="4393"/>
                  </a:cubicBezTo>
                  <a:cubicBezTo>
                    <a:pt x="7721" y="4500"/>
                    <a:pt x="7614" y="4607"/>
                    <a:pt x="7489" y="4732"/>
                  </a:cubicBezTo>
                  <a:cubicBezTo>
                    <a:pt x="6758" y="5392"/>
                    <a:pt x="5991" y="5999"/>
                    <a:pt x="5206" y="6605"/>
                  </a:cubicBezTo>
                  <a:cubicBezTo>
                    <a:pt x="4956" y="5713"/>
                    <a:pt x="4670" y="4821"/>
                    <a:pt x="4385" y="3929"/>
                  </a:cubicBezTo>
                  <a:cubicBezTo>
                    <a:pt x="4438" y="3911"/>
                    <a:pt x="4492" y="3875"/>
                    <a:pt x="4510" y="3804"/>
                  </a:cubicBezTo>
                  <a:cubicBezTo>
                    <a:pt x="4813" y="3108"/>
                    <a:pt x="5099" y="2412"/>
                    <a:pt x="5384" y="1716"/>
                  </a:cubicBezTo>
                  <a:cubicBezTo>
                    <a:pt x="5452" y="1546"/>
                    <a:pt x="5311" y="1426"/>
                    <a:pt x="5171" y="1426"/>
                  </a:cubicBezTo>
                  <a:cubicBezTo>
                    <a:pt x="5091" y="1426"/>
                    <a:pt x="5013" y="1465"/>
                    <a:pt x="4974" y="1556"/>
                  </a:cubicBezTo>
                  <a:cubicBezTo>
                    <a:pt x="4706" y="2163"/>
                    <a:pt x="4474" y="2769"/>
                    <a:pt x="4206" y="3376"/>
                  </a:cubicBezTo>
                  <a:cubicBezTo>
                    <a:pt x="3867" y="2287"/>
                    <a:pt x="3511" y="1217"/>
                    <a:pt x="3154" y="128"/>
                  </a:cubicBezTo>
                  <a:cubicBezTo>
                    <a:pt x="3123" y="38"/>
                    <a:pt x="3056" y="0"/>
                    <a:pt x="2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9" name="Google Shape;819;p28"/>
          <p:cNvGrpSpPr/>
          <p:nvPr/>
        </p:nvGrpSpPr>
        <p:grpSpPr>
          <a:xfrm>
            <a:off x="-72956" y="6134153"/>
            <a:ext cx="12372276" cy="725315"/>
            <a:chOff x="-54725" y="4599549"/>
            <a:chExt cx="9280415" cy="543860"/>
          </a:xfrm>
        </p:grpSpPr>
        <p:sp>
          <p:nvSpPr>
            <p:cNvPr id="820" name="Google Shape;820;p28"/>
            <p:cNvSpPr/>
            <p:nvPr/>
          </p:nvSpPr>
          <p:spPr>
            <a:xfrm>
              <a:off x="-54725" y="4599549"/>
              <a:ext cx="9280415" cy="543860"/>
            </a:xfrm>
            <a:custGeom>
              <a:avLst/>
              <a:gdLst/>
              <a:ahLst/>
              <a:cxnLst/>
              <a:rect l="l" t="t" r="r" b="b"/>
              <a:pathLst>
                <a:path w="323952" h="57704" extrusionOk="0">
                  <a:moveTo>
                    <a:pt x="714" y="1"/>
                  </a:moveTo>
                  <a:lnTo>
                    <a:pt x="714" y="1"/>
                  </a:lnTo>
                  <a:cubicBezTo>
                    <a:pt x="0" y="9208"/>
                    <a:pt x="1374" y="54064"/>
                    <a:pt x="857" y="57704"/>
                  </a:cubicBezTo>
                  <a:lnTo>
                    <a:pt x="322221" y="57704"/>
                  </a:lnTo>
                  <a:cubicBezTo>
                    <a:pt x="322506" y="56205"/>
                    <a:pt x="322809" y="35900"/>
                    <a:pt x="323095" y="34401"/>
                  </a:cubicBezTo>
                  <a:cubicBezTo>
                    <a:pt x="323951" y="29959"/>
                    <a:pt x="322881" y="24749"/>
                    <a:pt x="322167" y="20270"/>
                  </a:cubicBezTo>
                  <a:cubicBezTo>
                    <a:pt x="304271" y="18950"/>
                    <a:pt x="286642" y="14792"/>
                    <a:pt x="268978" y="12134"/>
                  </a:cubicBezTo>
                  <a:cubicBezTo>
                    <a:pt x="251064" y="9422"/>
                    <a:pt x="235291" y="4123"/>
                    <a:pt x="217163" y="3248"/>
                  </a:cubicBezTo>
                  <a:cubicBezTo>
                    <a:pt x="216344" y="3209"/>
                    <a:pt x="215522" y="3190"/>
                    <a:pt x="214698" y="3190"/>
                  </a:cubicBezTo>
                  <a:cubicBezTo>
                    <a:pt x="198075" y="3190"/>
                    <a:pt x="180508" y="10899"/>
                    <a:pt x="164188" y="12259"/>
                  </a:cubicBezTo>
                  <a:cubicBezTo>
                    <a:pt x="162986" y="12360"/>
                    <a:pt x="161790" y="12406"/>
                    <a:pt x="160600" y="12406"/>
                  </a:cubicBezTo>
                  <a:cubicBezTo>
                    <a:pt x="148513" y="12406"/>
                    <a:pt x="137032" y="7571"/>
                    <a:pt x="125256" y="5264"/>
                  </a:cubicBezTo>
                  <a:cubicBezTo>
                    <a:pt x="117148" y="3664"/>
                    <a:pt x="110904" y="2870"/>
                    <a:pt x="104287" y="2870"/>
                  </a:cubicBezTo>
                  <a:cubicBezTo>
                    <a:pt x="99764" y="2870"/>
                    <a:pt x="95067" y="3241"/>
                    <a:pt x="89481" y="3980"/>
                  </a:cubicBezTo>
                  <a:cubicBezTo>
                    <a:pt x="78099" y="5492"/>
                    <a:pt x="61843" y="12148"/>
                    <a:pt x="49959" y="12148"/>
                  </a:cubicBezTo>
                  <a:cubicBezTo>
                    <a:pt x="49641" y="12148"/>
                    <a:pt x="49326" y="12144"/>
                    <a:pt x="49014" y="12134"/>
                  </a:cubicBezTo>
                  <a:cubicBezTo>
                    <a:pt x="32563" y="11581"/>
                    <a:pt x="16790" y="2856"/>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8"/>
            <p:cNvSpPr/>
            <p:nvPr/>
          </p:nvSpPr>
          <p:spPr>
            <a:xfrm>
              <a:off x="254850" y="4785902"/>
              <a:ext cx="1737675" cy="65700"/>
            </a:xfrm>
            <a:custGeom>
              <a:avLst/>
              <a:gdLst/>
              <a:ahLst/>
              <a:cxnLst/>
              <a:rect l="l" t="t" r="r" b="b"/>
              <a:pathLst>
                <a:path w="69507" h="2628" extrusionOk="0">
                  <a:moveTo>
                    <a:pt x="0" y="866"/>
                  </a:moveTo>
                  <a:cubicBezTo>
                    <a:pt x="10259" y="4283"/>
                    <a:pt x="21698" y="1665"/>
                    <a:pt x="32437" y="403"/>
                  </a:cubicBezTo>
                  <a:cubicBezTo>
                    <a:pt x="44710" y="-1040"/>
                    <a:pt x="57273" y="2612"/>
                    <a:pt x="69507" y="866"/>
                  </a:cubicBezTo>
                </a:path>
              </a:pathLst>
            </a:custGeom>
            <a:noFill/>
            <a:ln w="9525" cap="flat" cmpd="sng">
              <a:solidFill>
                <a:schemeClr val="accent1"/>
              </a:solidFill>
              <a:prstDash val="solid"/>
              <a:round/>
              <a:headEnd type="none" w="med" len="med"/>
              <a:tailEnd type="none" w="med" len="med"/>
            </a:ln>
          </p:spPr>
        </p:sp>
        <p:sp>
          <p:nvSpPr>
            <p:cNvPr id="822" name="Google Shape;822;p28"/>
            <p:cNvSpPr/>
            <p:nvPr/>
          </p:nvSpPr>
          <p:spPr>
            <a:xfrm>
              <a:off x="2143125" y="4965932"/>
              <a:ext cx="1529150" cy="96475"/>
            </a:xfrm>
            <a:custGeom>
              <a:avLst/>
              <a:gdLst/>
              <a:ahLst/>
              <a:cxnLst/>
              <a:rect l="l" t="t" r="r" b="b"/>
              <a:pathLst>
                <a:path w="61166" h="3859" extrusionOk="0">
                  <a:moveTo>
                    <a:pt x="0" y="616"/>
                  </a:moveTo>
                  <a:cubicBezTo>
                    <a:pt x="6562" y="-1259"/>
                    <a:pt x="13580" y="2015"/>
                    <a:pt x="20389" y="2469"/>
                  </a:cubicBezTo>
                  <a:cubicBezTo>
                    <a:pt x="33959" y="3374"/>
                    <a:pt x="47566" y="3859"/>
                    <a:pt x="61166" y="3859"/>
                  </a:cubicBezTo>
                </a:path>
              </a:pathLst>
            </a:custGeom>
            <a:noFill/>
            <a:ln w="9525" cap="flat" cmpd="sng">
              <a:solidFill>
                <a:schemeClr val="accent1"/>
              </a:solidFill>
              <a:prstDash val="solid"/>
              <a:round/>
              <a:headEnd type="none" w="med" len="med"/>
              <a:tailEnd type="none" w="med" len="med"/>
            </a:ln>
          </p:spPr>
        </p:sp>
        <p:sp>
          <p:nvSpPr>
            <p:cNvPr id="823" name="Google Shape;823;p28"/>
            <p:cNvSpPr/>
            <p:nvPr/>
          </p:nvSpPr>
          <p:spPr>
            <a:xfrm>
              <a:off x="2930875" y="4766482"/>
              <a:ext cx="1088925" cy="110575"/>
            </a:xfrm>
            <a:custGeom>
              <a:avLst/>
              <a:gdLst/>
              <a:ahLst/>
              <a:cxnLst/>
              <a:rect l="l" t="t" r="r" b="b"/>
              <a:pathLst>
                <a:path w="43557" h="4423" extrusionOk="0">
                  <a:moveTo>
                    <a:pt x="0" y="2106"/>
                  </a:moveTo>
                  <a:cubicBezTo>
                    <a:pt x="13364" y="-3622"/>
                    <a:pt x="29017" y="4423"/>
                    <a:pt x="43557" y="4423"/>
                  </a:cubicBezTo>
                </a:path>
              </a:pathLst>
            </a:custGeom>
            <a:noFill/>
            <a:ln w="9525" cap="flat" cmpd="sng">
              <a:solidFill>
                <a:schemeClr val="accent1"/>
              </a:solidFill>
              <a:prstDash val="solid"/>
              <a:round/>
              <a:headEnd type="none" w="med" len="med"/>
              <a:tailEnd type="none" w="med" len="med"/>
            </a:ln>
          </p:spPr>
        </p:sp>
        <p:sp>
          <p:nvSpPr>
            <p:cNvPr id="824" name="Google Shape;824;p28"/>
            <p:cNvSpPr/>
            <p:nvPr/>
          </p:nvSpPr>
          <p:spPr>
            <a:xfrm>
              <a:off x="4367350" y="4998764"/>
              <a:ext cx="440200" cy="17300"/>
            </a:xfrm>
            <a:custGeom>
              <a:avLst/>
              <a:gdLst/>
              <a:ahLst/>
              <a:cxnLst/>
              <a:rect l="l" t="t" r="r" b="b"/>
              <a:pathLst>
                <a:path w="17608" h="692" extrusionOk="0">
                  <a:moveTo>
                    <a:pt x="0" y="692"/>
                  </a:moveTo>
                  <a:cubicBezTo>
                    <a:pt x="5757" y="-461"/>
                    <a:pt x="11737" y="228"/>
                    <a:pt x="17608" y="228"/>
                  </a:cubicBezTo>
                </a:path>
              </a:pathLst>
            </a:custGeom>
            <a:noFill/>
            <a:ln w="9525" cap="flat" cmpd="sng">
              <a:solidFill>
                <a:schemeClr val="accent1"/>
              </a:solidFill>
              <a:prstDash val="solid"/>
              <a:round/>
              <a:headEnd type="none" w="med" len="med"/>
              <a:tailEnd type="none" w="med" len="med"/>
            </a:ln>
          </p:spPr>
        </p:sp>
        <p:sp>
          <p:nvSpPr>
            <p:cNvPr id="825" name="Google Shape;825;p28"/>
            <p:cNvSpPr/>
            <p:nvPr/>
          </p:nvSpPr>
          <p:spPr>
            <a:xfrm>
              <a:off x="4367350" y="4810114"/>
              <a:ext cx="1193200" cy="55350"/>
            </a:xfrm>
            <a:custGeom>
              <a:avLst/>
              <a:gdLst/>
              <a:ahLst/>
              <a:cxnLst/>
              <a:rect l="l" t="t" r="r" b="b"/>
              <a:pathLst>
                <a:path w="47728" h="2214" extrusionOk="0">
                  <a:moveTo>
                    <a:pt x="0" y="2214"/>
                  </a:moveTo>
                  <a:cubicBezTo>
                    <a:pt x="9393" y="-347"/>
                    <a:pt x="19645" y="-621"/>
                    <a:pt x="29192" y="1287"/>
                  </a:cubicBezTo>
                  <a:cubicBezTo>
                    <a:pt x="35258" y="2499"/>
                    <a:pt x="41858" y="260"/>
                    <a:pt x="47728" y="2214"/>
                  </a:cubicBezTo>
                </a:path>
              </a:pathLst>
            </a:custGeom>
            <a:noFill/>
            <a:ln w="9525" cap="flat" cmpd="sng">
              <a:solidFill>
                <a:schemeClr val="accent1"/>
              </a:solidFill>
              <a:prstDash val="solid"/>
              <a:round/>
              <a:headEnd type="none" w="med" len="med"/>
              <a:tailEnd type="none" w="med" len="med"/>
            </a:ln>
          </p:spPr>
        </p:sp>
        <p:sp>
          <p:nvSpPr>
            <p:cNvPr id="826" name="Google Shape;826;p28"/>
            <p:cNvSpPr/>
            <p:nvPr/>
          </p:nvSpPr>
          <p:spPr>
            <a:xfrm>
              <a:off x="5340425" y="4992900"/>
              <a:ext cx="1204800" cy="34750"/>
            </a:xfrm>
            <a:custGeom>
              <a:avLst/>
              <a:gdLst/>
              <a:ahLst/>
              <a:cxnLst/>
              <a:rect l="l" t="t" r="r" b="b"/>
              <a:pathLst>
                <a:path w="48192" h="1390" extrusionOk="0">
                  <a:moveTo>
                    <a:pt x="0" y="1390"/>
                  </a:moveTo>
                  <a:cubicBezTo>
                    <a:pt x="16071" y="1390"/>
                    <a:pt x="32121" y="0"/>
                    <a:pt x="48192" y="0"/>
                  </a:cubicBezTo>
                </a:path>
              </a:pathLst>
            </a:custGeom>
            <a:noFill/>
            <a:ln w="9525" cap="flat" cmpd="sng">
              <a:solidFill>
                <a:schemeClr val="accent1"/>
              </a:solidFill>
              <a:prstDash val="solid"/>
              <a:round/>
              <a:headEnd type="none" w="med" len="med"/>
              <a:tailEnd type="none" w="med" len="med"/>
            </a:ln>
          </p:spPr>
        </p:sp>
        <p:sp>
          <p:nvSpPr>
            <p:cNvPr id="827" name="Google Shape;827;p28"/>
            <p:cNvSpPr/>
            <p:nvPr/>
          </p:nvSpPr>
          <p:spPr>
            <a:xfrm>
              <a:off x="5769050" y="4819125"/>
              <a:ext cx="1216375" cy="23175"/>
            </a:xfrm>
            <a:custGeom>
              <a:avLst/>
              <a:gdLst/>
              <a:ahLst/>
              <a:cxnLst/>
              <a:rect l="l" t="t" r="r" b="b"/>
              <a:pathLst>
                <a:path w="48655" h="927" extrusionOk="0">
                  <a:moveTo>
                    <a:pt x="0" y="0"/>
                  </a:moveTo>
                  <a:cubicBezTo>
                    <a:pt x="16221" y="0"/>
                    <a:pt x="32434" y="927"/>
                    <a:pt x="48655" y="927"/>
                  </a:cubicBezTo>
                </a:path>
              </a:pathLst>
            </a:custGeom>
            <a:noFill/>
            <a:ln w="9525" cap="flat" cmpd="sng">
              <a:solidFill>
                <a:schemeClr val="accent1"/>
              </a:solidFill>
              <a:prstDash val="solid"/>
              <a:round/>
              <a:headEnd type="none" w="med" len="med"/>
              <a:tailEnd type="none" w="med" len="med"/>
            </a:ln>
          </p:spPr>
        </p:sp>
        <p:sp>
          <p:nvSpPr>
            <p:cNvPr id="828" name="Google Shape;828;p28"/>
            <p:cNvSpPr/>
            <p:nvPr/>
          </p:nvSpPr>
          <p:spPr>
            <a:xfrm>
              <a:off x="1088950" y="4992900"/>
              <a:ext cx="474950" cy="36325"/>
            </a:xfrm>
            <a:custGeom>
              <a:avLst/>
              <a:gdLst/>
              <a:ahLst/>
              <a:cxnLst/>
              <a:rect l="l" t="t" r="r" b="b"/>
              <a:pathLst>
                <a:path w="18998" h="1453" extrusionOk="0">
                  <a:moveTo>
                    <a:pt x="0" y="927"/>
                  </a:moveTo>
                  <a:cubicBezTo>
                    <a:pt x="6321" y="440"/>
                    <a:pt x="13326" y="2833"/>
                    <a:pt x="18998" y="0"/>
                  </a:cubicBezTo>
                </a:path>
              </a:pathLst>
            </a:custGeom>
            <a:noFill/>
            <a:ln w="9525" cap="flat" cmpd="sng">
              <a:solidFill>
                <a:schemeClr val="accent1"/>
              </a:solidFill>
              <a:prstDash val="solid"/>
              <a:round/>
              <a:headEnd type="none" w="med" len="med"/>
              <a:tailEnd type="none" w="med" len="med"/>
            </a:ln>
          </p:spPr>
        </p:sp>
        <p:sp>
          <p:nvSpPr>
            <p:cNvPr id="829" name="Google Shape;829;p28"/>
            <p:cNvSpPr/>
            <p:nvPr/>
          </p:nvSpPr>
          <p:spPr>
            <a:xfrm>
              <a:off x="7101275" y="4921120"/>
              <a:ext cx="1031025" cy="106525"/>
            </a:xfrm>
            <a:custGeom>
              <a:avLst/>
              <a:gdLst/>
              <a:ahLst/>
              <a:cxnLst/>
              <a:rect l="l" t="t" r="r" b="b"/>
              <a:pathLst>
                <a:path w="41241" h="4261" extrusionOk="0">
                  <a:moveTo>
                    <a:pt x="0" y="4261"/>
                  </a:moveTo>
                  <a:cubicBezTo>
                    <a:pt x="9065" y="-274"/>
                    <a:pt x="19984" y="91"/>
                    <a:pt x="30120" y="91"/>
                  </a:cubicBezTo>
                  <a:cubicBezTo>
                    <a:pt x="33840" y="91"/>
                    <a:pt x="37712" y="2193"/>
                    <a:pt x="41241" y="1018"/>
                  </a:cubicBezTo>
                </a:path>
              </a:pathLst>
            </a:custGeom>
            <a:noFill/>
            <a:ln w="9525" cap="flat" cmpd="sng">
              <a:solidFill>
                <a:schemeClr val="accent1"/>
              </a:solidFill>
              <a:prstDash val="solid"/>
              <a:round/>
              <a:headEnd type="none" w="med" len="med"/>
              <a:tailEnd type="none" w="med" len="med"/>
            </a:ln>
          </p:spPr>
        </p:sp>
        <p:sp>
          <p:nvSpPr>
            <p:cNvPr id="830" name="Google Shape;830;p28"/>
            <p:cNvSpPr/>
            <p:nvPr/>
          </p:nvSpPr>
          <p:spPr>
            <a:xfrm>
              <a:off x="8074375" y="4992900"/>
              <a:ext cx="764575" cy="81100"/>
            </a:xfrm>
            <a:custGeom>
              <a:avLst/>
              <a:gdLst/>
              <a:ahLst/>
              <a:cxnLst/>
              <a:rect l="l" t="t" r="r" b="b"/>
              <a:pathLst>
                <a:path w="30583" h="3244" extrusionOk="0">
                  <a:moveTo>
                    <a:pt x="0" y="3244"/>
                  </a:moveTo>
                  <a:cubicBezTo>
                    <a:pt x="8791" y="-2030"/>
                    <a:pt x="21412" y="4581"/>
                    <a:pt x="30583" y="0"/>
                  </a:cubicBezTo>
                </a:path>
              </a:pathLst>
            </a:custGeom>
            <a:noFill/>
            <a:ln w="9525" cap="flat" cmpd="sng">
              <a:solidFill>
                <a:schemeClr val="accent1"/>
              </a:solidFill>
              <a:prstDash val="solid"/>
              <a:round/>
              <a:headEnd type="none" w="med" len="med"/>
              <a:tailEnd type="none" w="med" len="med"/>
            </a:ln>
          </p:spPr>
        </p:sp>
      </p:grpSp>
    </p:spTree>
    <p:extLst>
      <p:ext uri="{BB962C8B-B14F-4D97-AF65-F5344CB8AC3E}">
        <p14:creationId xmlns:p14="http://schemas.microsoft.com/office/powerpoint/2010/main" val="1145546244"/>
      </p:ext>
    </p:extLst>
  </p:cSld>
  <p:clrMapOvr>
    <a:masterClrMapping/>
  </p:clrMapOvr>
  <p:transition spd="slow" advClick="0">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831"/>
        <p:cNvGrpSpPr/>
        <p:nvPr/>
      </p:nvGrpSpPr>
      <p:grpSpPr>
        <a:xfrm>
          <a:off x="0" y="0"/>
          <a:ext cx="0" cy="0"/>
          <a:chOff x="0" y="0"/>
          <a:chExt cx="0" cy="0"/>
        </a:xfrm>
      </p:grpSpPr>
      <p:sp>
        <p:nvSpPr>
          <p:cNvPr id="832" name="Google Shape;832;p29"/>
          <p:cNvSpPr txBox="1">
            <a:spLocks noGrp="1"/>
          </p:cNvSpPr>
          <p:nvPr>
            <p:ph type="title"/>
          </p:nvPr>
        </p:nvSpPr>
        <p:spPr>
          <a:xfrm>
            <a:off x="6164798" y="2141763"/>
            <a:ext cx="5074939" cy="1175072"/>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833" name="Google Shape;833;p29"/>
          <p:cNvSpPr txBox="1">
            <a:spLocks noGrp="1"/>
          </p:cNvSpPr>
          <p:nvPr>
            <p:ph type="subTitle" idx="1"/>
          </p:nvPr>
        </p:nvSpPr>
        <p:spPr>
          <a:xfrm>
            <a:off x="6164798" y="3316701"/>
            <a:ext cx="5074939" cy="1401124"/>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834" name="Google Shape;834;p29"/>
          <p:cNvSpPr/>
          <p:nvPr/>
        </p:nvSpPr>
        <p:spPr>
          <a:xfrm>
            <a:off x="1" y="5936575"/>
            <a:ext cx="12254838" cy="1504724"/>
          </a:xfrm>
          <a:custGeom>
            <a:avLst/>
            <a:gdLst/>
            <a:ahLst/>
            <a:cxnLst/>
            <a:rect l="l" t="t" r="r" b="b"/>
            <a:pathLst>
              <a:path w="266232" h="47169" extrusionOk="0">
                <a:moveTo>
                  <a:pt x="223116" y="1"/>
                </a:moveTo>
                <a:cubicBezTo>
                  <a:pt x="135800" y="1"/>
                  <a:pt x="76189" y="14851"/>
                  <a:pt x="1" y="22814"/>
                </a:cubicBezTo>
                <a:lnTo>
                  <a:pt x="1" y="42940"/>
                </a:lnTo>
                <a:cubicBezTo>
                  <a:pt x="34233" y="41087"/>
                  <a:pt x="68545" y="40162"/>
                  <a:pt x="102855" y="40162"/>
                </a:cubicBezTo>
                <a:cubicBezTo>
                  <a:pt x="157426" y="40162"/>
                  <a:pt x="211993" y="42502"/>
                  <a:pt x="266231" y="47169"/>
                </a:cubicBezTo>
                <a:lnTo>
                  <a:pt x="266231" y="1171"/>
                </a:lnTo>
                <a:cubicBezTo>
                  <a:pt x="251071" y="363"/>
                  <a:pt x="236756" y="1"/>
                  <a:pt x="223116" y="1"/>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00"/>
          </a:p>
        </p:txBody>
      </p:sp>
      <p:grpSp>
        <p:nvGrpSpPr>
          <p:cNvPr id="835" name="Google Shape;835;p29"/>
          <p:cNvGrpSpPr/>
          <p:nvPr/>
        </p:nvGrpSpPr>
        <p:grpSpPr>
          <a:xfrm>
            <a:off x="11716382" y="6240728"/>
            <a:ext cx="40898" cy="69188"/>
            <a:chOff x="5822805" y="3872050"/>
            <a:chExt cx="30677" cy="51879"/>
          </a:xfrm>
        </p:grpSpPr>
        <p:sp>
          <p:nvSpPr>
            <p:cNvPr id="836" name="Google Shape;836;p29"/>
            <p:cNvSpPr/>
            <p:nvPr/>
          </p:nvSpPr>
          <p:spPr>
            <a:xfrm>
              <a:off x="5822805" y="3878644"/>
              <a:ext cx="3949" cy="38690"/>
            </a:xfrm>
            <a:custGeom>
              <a:avLst/>
              <a:gdLst/>
              <a:ahLst/>
              <a:cxnLst/>
              <a:rect l="l" t="t" r="r" b="b"/>
              <a:pathLst>
                <a:path w="108" h="839" fill="none" extrusionOk="0">
                  <a:moveTo>
                    <a:pt x="0" y="0"/>
                  </a:moveTo>
                  <a:cubicBezTo>
                    <a:pt x="0" y="286"/>
                    <a:pt x="36" y="553"/>
                    <a:pt x="107" y="839"/>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9"/>
            <p:cNvSpPr/>
            <p:nvPr/>
          </p:nvSpPr>
          <p:spPr>
            <a:xfrm>
              <a:off x="5853445" y="3872050"/>
              <a:ext cx="37" cy="51879"/>
            </a:xfrm>
            <a:custGeom>
              <a:avLst/>
              <a:gdLst/>
              <a:ahLst/>
              <a:cxnLst/>
              <a:rect l="l" t="t" r="r" b="b"/>
              <a:pathLst>
                <a:path w="1" h="1125" fill="none" extrusionOk="0">
                  <a:moveTo>
                    <a:pt x="1" y="0"/>
                  </a:moveTo>
                  <a:lnTo>
                    <a:pt x="1" y="1125"/>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8" name="Google Shape;838;p29"/>
          <p:cNvGrpSpPr/>
          <p:nvPr/>
        </p:nvGrpSpPr>
        <p:grpSpPr>
          <a:xfrm>
            <a:off x="1132938" y="6789959"/>
            <a:ext cx="110505" cy="83456"/>
            <a:chOff x="4915963" y="3914014"/>
            <a:chExt cx="82889" cy="62578"/>
          </a:xfrm>
        </p:grpSpPr>
        <p:sp>
          <p:nvSpPr>
            <p:cNvPr id="839" name="Google Shape;839;p29"/>
            <p:cNvSpPr/>
            <p:nvPr/>
          </p:nvSpPr>
          <p:spPr>
            <a:xfrm>
              <a:off x="4955123" y="3914014"/>
              <a:ext cx="37" cy="55984"/>
            </a:xfrm>
            <a:custGeom>
              <a:avLst/>
              <a:gdLst/>
              <a:ahLst/>
              <a:cxnLst/>
              <a:rect l="l" t="t" r="r" b="b"/>
              <a:pathLst>
                <a:path w="1" h="1214" fill="none" extrusionOk="0">
                  <a:moveTo>
                    <a:pt x="0" y="0"/>
                  </a:moveTo>
                  <a:lnTo>
                    <a:pt x="0" y="1214"/>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9"/>
            <p:cNvSpPr/>
            <p:nvPr/>
          </p:nvSpPr>
          <p:spPr>
            <a:xfrm>
              <a:off x="4990991" y="3927987"/>
              <a:ext cx="7861" cy="42011"/>
            </a:xfrm>
            <a:custGeom>
              <a:avLst/>
              <a:gdLst/>
              <a:ahLst/>
              <a:cxnLst/>
              <a:rect l="l" t="t" r="r" b="b"/>
              <a:pathLst>
                <a:path w="215" h="911" fill="none" extrusionOk="0">
                  <a:moveTo>
                    <a:pt x="215" y="1"/>
                  </a:moveTo>
                  <a:cubicBezTo>
                    <a:pt x="143" y="304"/>
                    <a:pt x="72" y="607"/>
                    <a:pt x="1" y="911"/>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9"/>
            <p:cNvSpPr/>
            <p:nvPr/>
          </p:nvSpPr>
          <p:spPr>
            <a:xfrm>
              <a:off x="4915963" y="3942006"/>
              <a:ext cx="7861" cy="34586"/>
            </a:xfrm>
            <a:custGeom>
              <a:avLst/>
              <a:gdLst/>
              <a:ahLst/>
              <a:cxnLst/>
              <a:rect l="l" t="t" r="r" b="b"/>
              <a:pathLst>
                <a:path w="215" h="750" fill="none" extrusionOk="0">
                  <a:moveTo>
                    <a:pt x="1" y="0"/>
                  </a:moveTo>
                  <a:cubicBezTo>
                    <a:pt x="72" y="250"/>
                    <a:pt x="143" y="500"/>
                    <a:pt x="215" y="749"/>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29"/>
          <p:cNvGrpSpPr/>
          <p:nvPr/>
        </p:nvGrpSpPr>
        <p:grpSpPr>
          <a:xfrm>
            <a:off x="9653529" y="6309923"/>
            <a:ext cx="107921" cy="83456"/>
            <a:chOff x="4981850" y="4484221"/>
            <a:chExt cx="80951" cy="62578"/>
          </a:xfrm>
        </p:grpSpPr>
        <p:sp>
          <p:nvSpPr>
            <p:cNvPr id="843" name="Google Shape;843;p29"/>
            <p:cNvSpPr/>
            <p:nvPr/>
          </p:nvSpPr>
          <p:spPr>
            <a:xfrm>
              <a:off x="5024264" y="4484221"/>
              <a:ext cx="37" cy="59304"/>
            </a:xfrm>
            <a:custGeom>
              <a:avLst/>
              <a:gdLst/>
              <a:ahLst/>
              <a:cxnLst/>
              <a:rect l="l" t="t" r="r" b="b"/>
              <a:pathLst>
                <a:path w="1" h="1286" fill="none" extrusionOk="0">
                  <a:moveTo>
                    <a:pt x="1" y="0"/>
                  </a:moveTo>
                  <a:lnTo>
                    <a:pt x="1" y="1285"/>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9"/>
            <p:cNvSpPr/>
            <p:nvPr/>
          </p:nvSpPr>
          <p:spPr>
            <a:xfrm>
              <a:off x="5054282" y="4501514"/>
              <a:ext cx="8519" cy="45285"/>
            </a:xfrm>
            <a:custGeom>
              <a:avLst/>
              <a:gdLst/>
              <a:ahLst/>
              <a:cxnLst/>
              <a:rect l="l" t="t" r="r" b="b"/>
              <a:pathLst>
                <a:path w="233" h="982" fill="none" extrusionOk="0">
                  <a:moveTo>
                    <a:pt x="0" y="981"/>
                  </a:moveTo>
                  <a:cubicBezTo>
                    <a:pt x="72" y="642"/>
                    <a:pt x="161" y="321"/>
                    <a:pt x="232" y="0"/>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9"/>
            <p:cNvSpPr/>
            <p:nvPr/>
          </p:nvSpPr>
          <p:spPr>
            <a:xfrm>
              <a:off x="4981850" y="4498193"/>
              <a:ext cx="7861" cy="45331"/>
            </a:xfrm>
            <a:custGeom>
              <a:avLst/>
              <a:gdLst/>
              <a:ahLst/>
              <a:cxnLst/>
              <a:rect l="l" t="t" r="r" b="b"/>
              <a:pathLst>
                <a:path w="215" h="983" fill="none" extrusionOk="0">
                  <a:moveTo>
                    <a:pt x="1" y="1"/>
                  </a:moveTo>
                  <a:cubicBezTo>
                    <a:pt x="72" y="322"/>
                    <a:pt x="144" y="661"/>
                    <a:pt x="215" y="982"/>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6" name="Google Shape;846;p29"/>
          <p:cNvGrpSpPr/>
          <p:nvPr/>
        </p:nvGrpSpPr>
        <p:grpSpPr>
          <a:xfrm>
            <a:off x="10939871" y="6484185"/>
            <a:ext cx="106994" cy="84564"/>
            <a:chOff x="5437246" y="4899713"/>
            <a:chExt cx="80256" cy="63408"/>
          </a:xfrm>
        </p:grpSpPr>
        <p:sp>
          <p:nvSpPr>
            <p:cNvPr id="847" name="Google Shape;847;p29"/>
            <p:cNvSpPr/>
            <p:nvPr/>
          </p:nvSpPr>
          <p:spPr>
            <a:xfrm>
              <a:off x="5478964" y="4899713"/>
              <a:ext cx="37" cy="60134"/>
            </a:xfrm>
            <a:custGeom>
              <a:avLst/>
              <a:gdLst/>
              <a:ahLst/>
              <a:cxnLst/>
              <a:rect l="l" t="t" r="r" b="b"/>
              <a:pathLst>
                <a:path w="1" h="1304" fill="none" extrusionOk="0">
                  <a:moveTo>
                    <a:pt x="1" y="1"/>
                  </a:moveTo>
                  <a:lnTo>
                    <a:pt x="1" y="1303"/>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9"/>
            <p:cNvSpPr/>
            <p:nvPr/>
          </p:nvSpPr>
          <p:spPr>
            <a:xfrm>
              <a:off x="5508983" y="4917836"/>
              <a:ext cx="8519" cy="45285"/>
            </a:xfrm>
            <a:custGeom>
              <a:avLst/>
              <a:gdLst/>
              <a:ahLst/>
              <a:cxnLst/>
              <a:rect l="l" t="t" r="r" b="b"/>
              <a:pathLst>
                <a:path w="233" h="982" fill="none" extrusionOk="0">
                  <a:moveTo>
                    <a:pt x="1" y="982"/>
                  </a:moveTo>
                  <a:lnTo>
                    <a:pt x="233" y="0"/>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9"/>
            <p:cNvSpPr/>
            <p:nvPr/>
          </p:nvSpPr>
          <p:spPr>
            <a:xfrm>
              <a:off x="5437246" y="4914562"/>
              <a:ext cx="7861" cy="45285"/>
            </a:xfrm>
            <a:custGeom>
              <a:avLst/>
              <a:gdLst/>
              <a:ahLst/>
              <a:cxnLst/>
              <a:rect l="l" t="t" r="r" b="b"/>
              <a:pathLst>
                <a:path w="215" h="982" fill="none" extrusionOk="0">
                  <a:moveTo>
                    <a:pt x="0" y="0"/>
                  </a:moveTo>
                  <a:lnTo>
                    <a:pt x="214" y="981"/>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0" name="Google Shape;850;p29"/>
          <p:cNvGrpSpPr/>
          <p:nvPr/>
        </p:nvGrpSpPr>
        <p:grpSpPr>
          <a:xfrm>
            <a:off x="3862981" y="6697457"/>
            <a:ext cx="46161" cy="118572"/>
            <a:chOff x="997737" y="4927704"/>
            <a:chExt cx="34625" cy="88909"/>
          </a:xfrm>
        </p:grpSpPr>
        <p:sp>
          <p:nvSpPr>
            <p:cNvPr id="851" name="Google Shape;851;p29"/>
            <p:cNvSpPr/>
            <p:nvPr/>
          </p:nvSpPr>
          <p:spPr>
            <a:xfrm>
              <a:off x="997737" y="4969669"/>
              <a:ext cx="4607" cy="46945"/>
            </a:xfrm>
            <a:custGeom>
              <a:avLst/>
              <a:gdLst/>
              <a:ahLst/>
              <a:cxnLst/>
              <a:rect l="l" t="t" r="r" b="b"/>
              <a:pathLst>
                <a:path w="126" h="1018" fill="none" extrusionOk="0">
                  <a:moveTo>
                    <a:pt x="1" y="1"/>
                  </a:moveTo>
                  <a:cubicBezTo>
                    <a:pt x="54" y="340"/>
                    <a:pt x="90" y="679"/>
                    <a:pt x="126" y="1018"/>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9"/>
            <p:cNvSpPr/>
            <p:nvPr/>
          </p:nvSpPr>
          <p:spPr>
            <a:xfrm>
              <a:off x="1027097" y="4927704"/>
              <a:ext cx="5265" cy="79871"/>
            </a:xfrm>
            <a:custGeom>
              <a:avLst/>
              <a:gdLst/>
              <a:ahLst/>
              <a:cxnLst/>
              <a:rect l="l" t="t" r="r" b="b"/>
              <a:pathLst>
                <a:path w="144" h="1732" fill="none" extrusionOk="0">
                  <a:moveTo>
                    <a:pt x="1" y="1"/>
                  </a:moveTo>
                  <a:cubicBezTo>
                    <a:pt x="54" y="572"/>
                    <a:pt x="90" y="1160"/>
                    <a:pt x="143" y="1731"/>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3" name="Google Shape;853;p29"/>
          <p:cNvGrpSpPr/>
          <p:nvPr/>
        </p:nvGrpSpPr>
        <p:grpSpPr>
          <a:xfrm>
            <a:off x="9321846" y="6908666"/>
            <a:ext cx="44406" cy="105412"/>
            <a:chOff x="3922394" y="4890674"/>
            <a:chExt cx="33309" cy="79041"/>
          </a:xfrm>
        </p:grpSpPr>
        <p:sp>
          <p:nvSpPr>
            <p:cNvPr id="854" name="Google Shape;854;p29"/>
            <p:cNvSpPr/>
            <p:nvPr/>
          </p:nvSpPr>
          <p:spPr>
            <a:xfrm>
              <a:off x="3922394" y="4913732"/>
              <a:ext cx="37" cy="55984"/>
            </a:xfrm>
            <a:custGeom>
              <a:avLst/>
              <a:gdLst/>
              <a:ahLst/>
              <a:cxnLst/>
              <a:rect l="l" t="t" r="r" b="b"/>
              <a:pathLst>
                <a:path w="1" h="1214" fill="none" extrusionOk="0">
                  <a:moveTo>
                    <a:pt x="0" y="0"/>
                  </a:moveTo>
                  <a:lnTo>
                    <a:pt x="0" y="1214"/>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9"/>
            <p:cNvSpPr/>
            <p:nvPr/>
          </p:nvSpPr>
          <p:spPr>
            <a:xfrm>
              <a:off x="3955667" y="4890674"/>
              <a:ext cx="37" cy="79041"/>
            </a:xfrm>
            <a:custGeom>
              <a:avLst/>
              <a:gdLst/>
              <a:ahLst/>
              <a:cxnLst/>
              <a:rect l="l" t="t" r="r" b="b"/>
              <a:pathLst>
                <a:path w="1" h="1714" fill="none" extrusionOk="0">
                  <a:moveTo>
                    <a:pt x="0" y="1"/>
                  </a:moveTo>
                  <a:lnTo>
                    <a:pt x="0" y="1714"/>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6" name="Google Shape;856;p29"/>
          <p:cNvGrpSpPr/>
          <p:nvPr/>
        </p:nvGrpSpPr>
        <p:grpSpPr>
          <a:xfrm>
            <a:off x="8155745" y="6438087"/>
            <a:ext cx="147892" cy="176778"/>
            <a:chOff x="4148103" y="5123543"/>
            <a:chExt cx="269125" cy="321576"/>
          </a:xfrm>
        </p:grpSpPr>
        <p:sp>
          <p:nvSpPr>
            <p:cNvPr id="857" name="Google Shape;857;p29"/>
            <p:cNvSpPr/>
            <p:nvPr/>
          </p:nvSpPr>
          <p:spPr>
            <a:xfrm>
              <a:off x="4148103" y="5293170"/>
              <a:ext cx="42716" cy="134101"/>
            </a:xfrm>
            <a:custGeom>
              <a:avLst/>
              <a:gdLst/>
              <a:ahLst/>
              <a:cxnLst/>
              <a:rect l="l" t="t" r="r" b="b"/>
              <a:pathLst>
                <a:path w="323" h="804" fill="none" extrusionOk="0">
                  <a:moveTo>
                    <a:pt x="1" y="0"/>
                  </a:moveTo>
                  <a:cubicBezTo>
                    <a:pt x="108" y="268"/>
                    <a:pt x="215" y="535"/>
                    <a:pt x="322" y="803"/>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9"/>
            <p:cNvSpPr/>
            <p:nvPr/>
          </p:nvSpPr>
          <p:spPr>
            <a:xfrm>
              <a:off x="4294502" y="5123543"/>
              <a:ext cx="132" cy="288718"/>
            </a:xfrm>
            <a:custGeom>
              <a:avLst/>
              <a:gdLst/>
              <a:ahLst/>
              <a:cxnLst/>
              <a:rect l="l" t="t" r="r" b="b"/>
              <a:pathLst>
                <a:path w="1" h="1731" fill="none" extrusionOk="0">
                  <a:moveTo>
                    <a:pt x="0" y="1731"/>
                  </a:moveTo>
                  <a:lnTo>
                    <a:pt x="0" y="0"/>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9"/>
            <p:cNvSpPr/>
            <p:nvPr/>
          </p:nvSpPr>
          <p:spPr>
            <a:xfrm>
              <a:off x="4400697" y="5260312"/>
              <a:ext cx="16531" cy="184806"/>
            </a:xfrm>
            <a:custGeom>
              <a:avLst/>
              <a:gdLst/>
              <a:ahLst/>
              <a:cxnLst/>
              <a:rect l="l" t="t" r="r" b="b"/>
              <a:pathLst>
                <a:path w="125" h="1108" fill="none" extrusionOk="0">
                  <a:moveTo>
                    <a:pt x="0" y="1107"/>
                  </a:moveTo>
                  <a:cubicBezTo>
                    <a:pt x="36" y="732"/>
                    <a:pt x="89" y="376"/>
                    <a:pt x="125" y="1"/>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0" name="Google Shape;860;p29"/>
          <p:cNvGrpSpPr/>
          <p:nvPr/>
        </p:nvGrpSpPr>
        <p:grpSpPr>
          <a:xfrm>
            <a:off x="2289978" y="6789962"/>
            <a:ext cx="55716" cy="125154"/>
            <a:chOff x="4891832" y="3454067"/>
            <a:chExt cx="41792" cy="93844"/>
          </a:xfrm>
        </p:grpSpPr>
        <p:sp>
          <p:nvSpPr>
            <p:cNvPr id="861" name="Google Shape;861;p29"/>
            <p:cNvSpPr/>
            <p:nvPr/>
          </p:nvSpPr>
          <p:spPr>
            <a:xfrm>
              <a:off x="4891832" y="3491928"/>
              <a:ext cx="9835" cy="55984"/>
            </a:xfrm>
            <a:custGeom>
              <a:avLst/>
              <a:gdLst/>
              <a:ahLst/>
              <a:cxnLst/>
              <a:rect l="l" t="t" r="r" b="b"/>
              <a:pathLst>
                <a:path w="269" h="1214" fill="none" extrusionOk="0">
                  <a:moveTo>
                    <a:pt x="1" y="0"/>
                  </a:moveTo>
                  <a:cubicBezTo>
                    <a:pt x="90" y="393"/>
                    <a:pt x="179" y="803"/>
                    <a:pt x="268" y="1213"/>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9"/>
            <p:cNvSpPr/>
            <p:nvPr/>
          </p:nvSpPr>
          <p:spPr>
            <a:xfrm>
              <a:off x="4930333" y="3454067"/>
              <a:ext cx="3291" cy="84805"/>
            </a:xfrm>
            <a:custGeom>
              <a:avLst/>
              <a:gdLst/>
              <a:ahLst/>
              <a:cxnLst/>
              <a:rect l="l" t="t" r="r" b="b"/>
              <a:pathLst>
                <a:path w="90" h="1839" fill="none" extrusionOk="0">
                  <a:moveTo>
                    <a:pt x="54" y="0"/>
                  </a:moveTo>
                  <a:cubicBezTo>
                    <a:pt x="0" y="625"/>
                    <a:pt x="18" y="1232"/>
                    <a:pt x="89" y="1838"/>
                  </a:cubicBez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3" name="Google Shape;863;p29"/>
          <p:cNvGrpSpPr/>
          <p:nvPr/>
        </p:nvGrpSpPr>
        <p:grpSpPr>
          <a:xfrm>
            <a:off x="7522312" y="6688105"/>
            <a:ext cx="108750" cy="137269"/>
            <a:chOff x="2802243" y="4633955"/>
            <a:chExt cx="81573" cy="102928"/>
          </a:xfrm>
        </p:grpSpPr>
        <p:sp>
          <p:nvSpPr>
            <p:cNvPr id="864" name="Google Shape;864;p29"/>
            <p:cNvSpPr/>
            <p:nvPr/>
          </p:nvSpPr>
          <p:spPr>
            <a:xfrm>
              <a:off x="2802243" y="4680853"/>
              <a:ext cx="37" cy="51049"/>
            </a:xfrm>
            <a:custGeom>
              <a:avLst/>
              <a:gdLst/>
              <a:ahLst/>
              <a:cxnLst/>
              <a:rect l="l" t="t" r="r" b="b"/>
              <a:pathLst>
                <a:path w="1" h="1107" fill="none" extrusionOk="0">
                  <a:moveTo>
                    <a:pt x="1" y="1107"/>
                  </a:moveTo>
                  <a:lnTo>
                    <a:pt x="1" y="1"/>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9"/>
            <p:cNvSpPr/>
            <p:nvPr/>
          </p:nvSpPr>
          <p:spPr>
            <a:xfrm>
              <a:off x="2839427" y="4633955"/>
              <a:ext cx="37" cy="93844"/>
            </a:xfrm>
            <a:custGeom>
              <a:avLst/>
              <a:gdLst/>
              <a:ahLst/>
              <a:cxnLst/>
              <a:rect l="l" t="t" r="r" b="b"/>
              <a:pathLst>
                <a:path w="1" h="2035" fill="none" extrusionOk="0">
                  <a:moveTo>
                    <a:pt x="1" y="2035"/>
                  </a:moveTo>
                  <a:lnTo>
                    <a:pt x="1" y="1"/>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9"/>
            <p:cNvSpPr/>
            <p:nvPr/>
          </p:nvSpPr>
          <p:spPr>
            <a:xfrm>
              <a:off x="2883779" y="4694872"/>
              <a:ext cx="37" cy="42011"/>
            </a:xfrm>
            <a:custGeom>
              <a:avLst/>
              <a:gdLst/>
              <a:ahLst/>
              <a:cxnLst/>
              <a:rect l="l" t="t" r="r" b="b"/>
              <a:pathLst>
                <a:path w="1" h="911" fill="none" extrusionOk="0">
                  <a:moveTo>
                    <a:pt x="1" y="910"/>
                  </a:moveTo>
                  <a:lnTo>
                    <a:pt x="1" y="0"/>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7" name="Google Shape;867;p29"/>
          <p:cNvGrpSpPr/>
          <p:nvPr/>
        </p:nvGrpSpPr>
        <p:grpSpPr>
          <a:xfrm>
            <a:off x="6370570" y="6690870"/>
            <a:ext cx="118304" cy="131734"/>
            <a:chOff x="2483887" y="5072504"/>
            <a:chExt cx="88739" cy="98778"/>
          </a:xfrm>
        </p:grpSpPr>
        <p:sp>
          <p:nvSpPr>
            <p:cNvPr id="868" name="Google Shape;868;p29"/>
            <p:cNvSpPr/>
            <p:nvPr/>
          </p:nvSpPr>
          <p:spPr>
            <a:xfrm>
              <a:off x="2483887" y="5119403"/>
              <a:ext cx="37" cy="51095"/>
            </a:xfrm>
            <a:custGeom>
              <a:avLst/>
              <a:gdLst/>
              <a:ahLst/>
              <a:cxnLst/>
              <a:rect l="l" t="t" r="r" b="b"/>
              <a:pathLst>
                <a:path w="1" h="1108" fill="none" extrusionOk="0">
                  <a:moveTo>
                    <a:pt x="0" y="1"/>
                  </a:moveTo>
                  <a:lnTo>
                    <a:pt x="0" y="1107"/>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9"/>
            <p:cNvSpPr/>
            <p:nvPr/>
          </p:nvSpPr>
          <p:spPr>
            <a:xfrm>
              <a:off x="2524984" y="5072504"/>
              <a:ext cx="37" cy="98778"/>
            </a:xfrm>
            <a:custGeom>
              <a:avLst/>
              <a:gdLst/>
              <a:ahLst/>
              <a:cxnLst/>
              <a:rect l="l" t="t" r="r" b="b"/>
              <a:pathLst>
                <a:path w="1" h="2142" fill="none" extrusionOk="0">
                  <a:moveTo>
                    <a:pt x="0" y="1"/>
                  </a:moveTo>
                  <a:lnTo>
                    <a:pt x="0" y="2142"/>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9"/>
            <p:cNvSpPr/>
            <p:nvPr/>
          </p:nvSpPr>
          <p:spPr>
            <a:xfrm>
              <a:off x="2572589" y="5119403"/>
              <a:ext cx="37" cy="42841"/>
            </a:xfrm>
            <a:custGeom>
              <a:avLst/>
              <a:gdLst/>
              <a:ahLst/>
              <a:cxnLst/>
              <a:rect l="l" t="t" r="r" b="b"/>
              <a:pathLst>
                <a:path w="1" h="929" fill="none" extrusionOk="0">
                  <a:moveTo>
                    <a:pt x="1" y="1"/>
                  </a:moveTo>
                  <a:lnTo>
                    <a:pt x="1" y="929"/>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1" name="Google Shape;871;p29"/>
          <p:cNvGrpSpPr/>
          <p:nvPr/>
        </p:nvGrpSpPr>
        <p:grpSpPr>
          <a:xfrm>
            <a:off x="5065902" y="6630205"/>
            <a:ext cx="147892" cy="117466"/>
            <a:chOff x="1400920" y="4965564"/>
            <a:chExt cx="110933" cy="88079"/>
          </a:xfrm>
        </p:grpSpPr>
        <p:sp>
          <p:nvSpPr>
            <p:cNvPr id="872" name="Google Shape;872;p29"/>
            <p:cNvSpPr/>
            <p:nvPr/>
          </p:nvSpPr>
          <p:spPr>
            <a:xfrm>
              <a:off x="1400920" y="4988576"/>
              <a:ext cx="37" cy="56030"/>
            </a:xfrm>
            <a:custGeom>
              <a:avLst/>
              <a:gdLst/>
              <a:ahLst/>
              <a:cxnLst/>
              <a:rect l="l" t="t" r="r" b="b"/>
              <a:pathLst>
                <a:path w="1" h="1215" fill="none" extrusionOk="0">
                  <a:moveTo>
                    <a:pt x="1" y="1214"/>
                  </a:moveTo>
                  <a:lnTo>
                    <a:pt x="1" y="1"/>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9"/>
            <p:cNvSpPr/>
            <p:nvPr/>
          </p:nvSpPr>
          <p:spPr>
            <a:xfrm>
              <a:off x="1445271" y="4965564"/>
              <a:ext cx="37" cy="74107"/>
            </a:xfrm>
            <a:custGeom>
              <a:avLst/>
              <a:gdLst/>
              <a:ahLst/>
              <a:cxnLst/>
              <a:rect l="l" t="t" r="r" b="b"/>
              <a:pathLst>
                <a:path w="1" h="1607" fill="none" extrusionOk="0">
                  <a:moveTo>
                    <a:pt x="1" y="1606"/>
                  </a:moveTo>
                  <a:lnTo>
                    <a:pt x="1" y="0"/>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9"/>
            <p:cNvSpPr/>
            <p:nvPr/>
          </p:nvSpPr>
          <p:spPr>
            <a:xfrm>
              <a:off x="1511816" y="5002594"/>
              <a:ext cx="37" cy="51049"/>
            </a:xfrm>
            <a:custGeom>
              <a:avLst/>
              <a:gdLst/>
              <a:ahLst/>
              <a:cxnLst/>
              <a:rect l="l" t="t" r="r" b="b"/>
              <a:pathLst>
                <a:path w="1" h="1107" fill="none" extrusionOk="0">
                  <a:moveTo>
                    <a:pt x="1" y="1106"/>
                  </a:moveTo>
                  <a:lnTo>
                    <a:pt x="1" y="0"/>
                  </a:lnTo>
                </a:path>
              </a:pathLst>
            </a:custGeom>
            <a:noFill/>
            <a:ln w="7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89956584"/>
      </p:ext>
    </p:extLst>
  </p:cSld>
  <p:clrMapOvr>
    <a:masterClrMapping/>
  </p:clrMapOvr>
  <p:transition spd="slow" advClick="0">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875"/>
        <p:cNvGrpSpPr/>
        <p:nvPr/>
      </p:nvGrpSpPr>
      <p:grpSpPr>
        <a:xfrm>
          <a:off x="0" y="0"/>
          <a:ext cx="0" cy="0"/>
          <a:chOff x="0" y="0"/>
          <a:chExt cx="0" cy="0"/>
        </a:xfrm>
      </p:grpSpPr>
      <p:grpSp>
        <p:nvGrpSpPr>
          <p:cNvPr id="876" name="Google Shape;876;p30"/>
          <p:cNvGrpSpPr/>
          <p:nvPr/>
        </p:nvGrpSpPr>
        <p:grpSpPr>
          <a:xfrm>
            <a:off x="-72956" y="6134153"/>
            <a:ext cx="12372276" cy="725315"/>
            <a:chOff x="-54725" y="4599549"/>
            <a:chExt cx="9280415" cy="543860"/>
          </a:xfrm>
        </p:grpSpPr>
        <p:sp>
          <p:nvSpPr>
            <p:cNvPr id="877" name="Google Shape;877;p30"/>
            <p:cNvSpPr/>
            <p:nvPr/>
          </p:nvSpPr>
          <p:spPr>
            <a:xfrm>
              <a:off x="-54725" y="4599549"/>
              <a:ext cx="9280415" cy="543860"/>
            </a:xfrm>
            <a:custGeom>
              <a:avLst/>
              <a:gdLst/>
              <a:ahLst/>
              <a:cxnLst/>
              <a:rect l="l" t="t" r="r" b="b"/>
              <a:pathLst>
                <a:path w="323952" h="57704" extrusionOk="0">
                  <a:moveTo>
                    <a:pt x="714" y="1"/>
                  </a:moveTo>
                  <a:lnTo>
                    <a:pt x="714" y="1"/>
                  </a:lnTo>
                  <a:cubicBezTo>
                    <a:pt x="0" y="9208"/>
                    <a:pt x="1374" y="54064"/>
                    <a:pt x="857" y="57704"/>
                  </a:cubicBezTo>
                  <a:lnTo>
                    <a:pt x="322221" y="57704"/>
                  </a:lnTo>
                  <a:cubicBezTo>
                    <a:pt x="322506" y="56205"/>
                    <a:pt x="322809" y="35900"/>
                    <a:pt x="323095" y="34401"/>
                  </a:cubicBezTo>
                  <a:cubicBezTo>
                    <a:pt x="323951" y="29959"/>
                    <a:pt x="322881" y="24749"/>
                    <a:pt x="322167" y="20270"/>
                  </a:cubicBezTo>
                  <a:cubicBezTo>
                    <a:pt x="304271" y="18950"/>
                    <a:pt x="286642" y="14792"/>
                    <a:pt x="268978" y="12134"/>
                  </a:cubicBezTo>
                  <a:cubicBezTo>
                    <a:pt x="251064" y="9422"/>
                    <a:pt x="235291" y="4123"/>
                    <a:pt x="217163" y="3248"/>
                  </a:cubicBezTo>
                  <a:cubicBezTo>
                    <a:pt x="216344" y="3209"/>
                    <a:pt x="215522" y="3190"/>
                    <a:pt x="214698" y="3190"/>
                  </a:cubicBezTo>
                  <a:cubicBezTo>
                    <a:pt x="198075" y="3190"/>
                    <a:pt x="180508" y="10899"/>
                    <a:pt x="164188" y="12259"/>
                  </a:cubicBezTo>
                  <a:cubicBezTo>
                    <a:pt x="162986" y="12360"/>
                    <a:pt x="161790" y="12406"/>
                    <a:pt x="160600" y="12406"/>
                  </a:cubicBezTo>
                  <a:cubicBezTo>
                    <a:pt x="148513" y="12406"/>
                    <a:pt x="137032" y="7571"/>
                    <a:pt x="125256" y="5264"/>
                  </a:cubicBezTo>
                  <a:cubicBezTo>
                    <a:pt x="117148" y="3664"/>
                    <a:pt x="110904" y="2870"/>
                    <a:pt x="104287" y="2870"/>
                  </a:cubicBezTo>
                  <a:cubicBezTo>
                    <a:pt x="99764" y="2870"/>
                    <a:pt x="95067" y="3241"/>
                    <a:pt x="89481" y="3980"/>
                  </a:cubicBezTo>
                  <a:cubicBezTo>
                    <a:pt x="78099" y="5492"/>
                    <a:pt x="61843" y="12148"/>
                    <a:pt x="49959" y="12148"/>
                  </a:cubicBezTo>
                  <a:cubicBezTo>
                    <a:pt x="49641" y="12148"/>
                    <a:pt x="49326" y="12144"/>
                    <a:pt x="49014" y="12134"/>
                  </a:cubicBezTo>
                  <a:cubicBezTo>
                    <a:pt x="32563" y="11581"/>
                    <a:pt x="16790" y="2856"/>
                    <a:pt x="714" y="1"/>
                  </a:cubicBezTo>
                  <a:close/>
                </a:path>
              </a:pathLst>
            </a:custGeom>
            <a:solidFill>
              <a:srgbClr val="8BB1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30"/>
            <p:cNvSpPr/>
            <p:nvPr/>
          </p:nvSpPr>
          <p:spPr>
            <a:xfrm>
              <a:off x="254850" y="4785902"/>
              <a:ext cx="1737675" cy="65700"/>
            </a:xfrm>
            <a:custGeom>
              <a:avLst/>
              <a:gdLst/>
              <a:ahLst/>
              <a:cxnLst/>
              <a:rect l="l" t="t" r="r" b="b"/>
              <a:pathLst>
                <a:path w="69507" h="2628" extrusionOk="0">
                  <a:moveTo>
                    <a:pt x="0" y="866"/>
                  </a:moveTo>
                  <a:cubicBezTo>
                    <a:pt x="10259" y="4283"/>
                    <a:pt x="21698" y="1665"/>
                    <a:pt x="32437" y="403"/>
                  </a:cubicBezTo>
                  <a:cubicBezTo>
                    <a:pt x="44710" y="-1040"/>
                    <a:pt x="57273" y="2612"/>
                    <a:pt x="69507" y="866"/>
                  </a:cubicBezTo>
                </a:path>
              </a:pathLst>
            </a:custGeom>
            <a:noFill/>
            <a:ln w="9525" cap="flat" cmpd="sng">
              <a:solidFill>
                <a:schemeClr val="dk2"/>
              </a:solidFill>
              <a:prstDash val="solid"/>
              <a:round/>
              <a:headEnd type="none" w="med" len="med"/>
              <a:tailEnd type="none" w="med" len="med"/>
            </a:ln>
          </p:spPr>
        </p:sp>
        <p:sp>
          <p:nvSpPr>
            <p:cNvPr id="879" name="Google Shape;879;p30"/>
            <p:cNvSpPr/>
            <p:nvPr/>
          </p:nvSpPr>
          <p:spPr>
            <a:xfrm>
              <a:off x="2143125" y="4965932"/>
              <a:ext cx="1529150" cy="96475"/>
            </a:xfrm>
            <a:custGeom>
              <a:avLst/>
              <a:gdLst/>
              <a:ahLst/>
              <a:cxnLst/>
              <a:rect l="l" t="t" r="r" b="b"/>
              <a:pathLst>
                <a:path w="61166" h="3859" extrusionOk="0">
                  <a:moveTo>
                    <a:pt x="0" y="616"/>
                  </a:moveTo>
                  <a:cubicBezTo>
                    <a:pt x="6562" y="-1259"/>
                    <a:pt x="13580" y="2015"/>
                    <a:pt x="20389" y="2469"/>
                  </a:cubicBezTo>
                  <a:cubicBezTo>
                    <a:pt x="33959" y="3374"/>
                    <a:pt x="47566" y="3859"/>
                    <a:pt x="61166" y="3859"/>
                  </a:cubicBezTo>
                </a:path>
              </a:pathLst>
            </a:custGeom>
            <a:noFill/>
            <a:ln w="9525" cap="flat" cmpd="sng">
              <a:solidFill>
                <a:schemeClr val="dk2"/>
              </a:solidFill>
              <a:prstDash val="solid"/>
              <a:round/>
              <a:headEnd type="none" w="med" len="med"/>
              <a:tailEnd type="none" w="med" len="med"/>
            </a:ln>
          </p:spPr>
        </p:sp>
        <p:sp>
          <p:nvSpPr>
            <p:cNvPr id="880" name="Google Shape;880;p30"/>
            <p:cNvSpPr/>
            <p:nvPr/>
          </p:nvSpPr>
          <p:spPr>
            <a:xfrm>
              <a:off x="2930875" y="4766482"/>
              <a:ext cx="1088925" cy="110575"/>
            </a:xfrm>
            <a:custGeom>
              <a:avLst/>
              <a:gdLst/>
              <a:ahLst/>
              <a:cxnLst/>
              <a:rect l="l" t="t" r="r" b="b"/>
              <a:pathLst>
                <a:path w="43557" h="4423" extrusionOk="0">
                  <a:moveTo>
                    <a:pt x="0" y="2106"/>
                  </a:moveTo>
                  <a:cubicBezTo>
                    <a:pt x="13364" y="-3622"/>
                    <a:pt x="29017" y="4423"/>
                    <a:pt x="43557" y="4423"/>
                  </a:cubicBezTo>
                </a:path>
              </a:pathLst>
            </a:custGeom>
            <a:noFill/>
            <a:ln w="9525" cap="flat" cmpd="sng">
              <a:solidFill>
                <a:schemeClr val="dk2"/>
              </a:solidFill>
              <a:prstDash val="solid"/>
              <a:round/>
              <a:headEnd type="none" w="med" len="med"/>
              <a:tailEnd type="none" w="med" len="med"/>
            </a:ln>
          </p:spPr>
        </p:sp>
        <p:sp>
          <p:nvSpPr>
            <p:cNvPr id="881" name="Google Shape;881;p30"/>
            <p:cNvSpPr/>
            <p:nvPr/>
          </p:nvSpPr>
          <p:spPr>
            <a:xfrm>
              <a:off x="4367350" y="4998764"/>
              <a:ext cx="440200" cy="17300"/>
            </a:xfrm>
            <a:custGeom>
              <a:avLst/>
              <a:gdLst/>
              <a:ahLst/>
              <a:cxnLst/>
              <a:rect l="l" t="t" r="r" b="b"/>
              <a:pathLst>
                <a:path w="17608" h="692" extrusionOk="0">
                  <a:moveTo>
                    <a:pt x="0" y="692"/>
                  </a:moveTo>
                  <a:cubicBezTo>
                    <a:pt x="5757" y="-461"/>
                    <a:pt x="11737" y="228"/>
                    <a:pt x="17608" y="228"/>
                  </a:cubicBezTo>
                </a:path>
              </a:pathLst>
            </a:custGeom>
            <a:noFill/>
            <a:ln w="9525" cap="flat" cmpd="sng">
              <a:solidFill>
                <a:schemeClr val="dk2"/>
              </a:solidFill>
              <a:prstDash val="solid"/>
              <a:round/>
              <a:headEnd type="none" w="med" len="med"/>
              <a:tailEnd type="none" w="med" len="med"/>
            </a:ln>
          </p:spPr>
        </p:sp>
        <p:sp>
          <p:nvSpPr>
            <p:cNvPr id="882" name="Google Shape;882;p30"/>
            <p:cNvSpPr/>
            <p:nvPr/>
          </p:nvSpPr>
          <p:spPr>
            <a:xfrm>
              <a:off x="4367350" y="4810114"/>
              <a:ext cx="1193200" cy="55350"/>
            </a:xfrm>
            <a:custGeom>
              <a:avLst/>
              <a:gdLst/>
              <a:ahLst/>
              <a:cxnLst/>
              <a:rect l="l" t="t" r="r" b="b"/>
              <a:pathLst>
                <a:path w="47728" h="2214" extrusionOk="0">
                  <a:moveTo>
                    <a:pt x="0" y="2214"/>
                  </a:moveTo>
                  <a:cubicBezTo>
                    <a:pt x="9393" y="-347"/>
                    <a:pt x="19645" y="-621"/>
                    <a:pt x="29192" y="1287"/>
                  </a:cubicBezTo>
                  <a:cubicBezTo>
                    <a:pt x="35258" y="2499"/>
                    <a:pt x="41858" y="260"/>
                    <a:pt x="47728" y="2214"/>
                  </a:cubicBezTo>
                </a:path>
              </a:pathLst>
            </a:custGeom>
            <a:noFill/>
            <a:ln w="9525" cap="flat" cmpd="sng">
              <a:solidFill>
                <a:schemeClr val="dk2"/>
              </a:solidFill>
              <a:prstDash val="solid"/>
              <a:round/>
              <a:headEnd type="none" w="med" len="med"/>
              <a:tailEnd type="none" w="med" len="med"/>
            </a:ln>
          </p:spPr>
        </p:sp>
        <p:sp>
          <p:nvSpPr>
            <p:cNvPr id="883" name="Google Shape;883;p30"/>
            <p:cNvSpPr/>
            <p:nvPr/>
          </p:nvSpPr>
          <p:spPr>
            <a:xfrm>
              <a:off x="5340425" y="4992900"/>
              <a:ext cx="1204800" cy="34750"/>
            </a:xfrm>
            <a:custGeom>
              <a:avLst/>
              <a:gdLst/>
              <a:ahLst/>
              <a:cxnLst/>
              <a:rect l="l" t="t" r="r" b="b"/>
              <a:pathLst>
                <a:path w="48192" h="1390" extrusionOk="0">
                  <a:moveTo>
                    <a:pt x="0" y="1390"/>
                  </a:moveTo>
                  <a:cubicBezTo>
                    <a:pt x="16071" y="1390"/>
                    <a:pt x="32121" y="0"/>
                    <a:pt x="48192" y="0"/>
                  </a:cubicBezTo>
                </a:path>
              </a:pathLst>
            </a:custGeom>
            <a:noFill/>
            <a:ln w="9525" cap="flat" cmpd="sng">
              <a:solidFill>
                <a:schemeClr val="dk2"/>
              </a:solidFill>
              <a:prstDash val="solid"/>
              <a:round/>
              <a:headEnd type="none" w="med" len="med"/>
              <a:tailEnd type="none" w="med" len="med"/>
            </a:ln>
          </p:spPr>
        </p:sp>
        <p:sp>
          <p:nvSpPr>
            <p:cNvPr id="884" name="Google Shape;884;p30"/>
            <p:cNvSpPr/>
            <p:nvPr/>
          </p:nvSpPr>
          <p:spPr>
            <a:xfrm>
              <a:off x="5769050" y="4819125"/>
              <a:ext cx="1216375" cy="23175"/>
            </a:xfrm>
            <a:custGeom>
              <a:avLst/>
              <a:gdLst/>
              <a:ahLst/>
              <a:cxnLst/>
              <a:rect l="l" t="t" r="r" b="b"/>
              <a:pathLst>
                <a:path w="48655" h="927" extrusionOk="0">
                  <a:moveTo>
                    <a:pt x="0" y="0"/>
                  </a:moveTo>
                  <a:cubicBezTo>
                    <a:pt x="16221" y="0"/>
                    <a:pt x="32434" y="927"/>
                    <a:pt x="48655" y="927"/>
                  </a:cubicBezTo>
                </a:path>
              </a:pathLst>
            </a:custGeom>
            <a:noFill/>
            <a:ln w="9525" cap="flat" cmpd="sng">
              <a:solidFill>
                <a:schemeClr val="dk2"/>
              </a:solidFill>
              <a:prstDash val="solid"/>
              <a:round/>
              <a:headEnd type="none" w="med" len="med"/>
              <a:tailEnd type="none" w="med" len="med"/>
            </a:ln>
          </p:spPr>
        </p:sp>
        <p:sp>
          <p:nvSpPr>
            <p:cNvPr id="885" name="Google Shape;885;p30"/>
            <p:cNvSpPr/>
            <p:nvPr/>
          </p:nvSpPr>
          <p:spPr>
            <a:xfrm>
              <a:off x="1088950" y="4992900"/>
              <a:ext cx="474950" cy="36325"/>
            </a:xfrm>
            <a:custGeom>
              <a:avLst/>
              <a:gdLst/>
              <a:ahLst/>
              <a:cxnLst/>
              <a:rect l="l" t="t" r="r" b="b"/>
              <a:pathLst>
                <a:path w="18998" h="1453" extrusionOk="0">
                  <a:moveTo>
                    <a:pt x="0" y="927"/>
                  </a:moveTo>
                  <a:cubicBezTo>
                    <a:pt x="6321" y="440"/>
                    <a:pt x="13326" y="2833"/>
                    <a:pt x="18998" y="0"/>
                  </a:cubicBezTo>
                </a:path>
              </a:pathLst>
            </a:custGeom>
            <a:noFill/>
            <a:ln w="9525" cap="flat" cmpd="sng">
              <a:solidFill>
                <a:schemeClr val="dk2"/>
              </a:solidFill>
              <a:prstDash val="solid"/>
              <a:round/>
              <a:headEnd type="none" w="med" len="med"/>
              <a:tailEnd type="none" w="med" len="med"/>
            </a:ln>
          </p:spPr>
        </p:sp>
        <p:sp>
          <p:nvSpPr>
            <p:cNvPr id="886" name="Google Shape;886;p30"/>
            <p:cNvSpPr/>
            <p:nvPr/>
          </p:nvSpPr>
          <p:spPr>
            <a:xfrm>
              <a:off x="7101275" y="4921120"/>
              <a:ext cx="1031025" cy="106525"/>
            </a:xfrm>
            <a:custGeom>
              <a:avLst/>
              <a:gdLst/>
              <a:ahLst/>
              <a:cxnLst/>
              <a:rect l="l" t="t" r="r" b="b"/>
              <a:pathLst>
                <a:path w="41241" h="4261" extrusionOk="0">
                  <a:moveTo>
                    <a:pt x="0" y="4261"/>
                  </a:moveTo>
                  <a:cubicBezTo>
                    <a:pt x="9065" y="-274"/>
                    <a:pt x="19984" y="91"/>
                    <a:pt x="30120" y="91"/>
                  </a:cubicBezTo>
                  <a:cubicBezTo>
                    <a:pt x="33840" y="91"/>
                    <a:pt x="37712" y="2193"/>
                    <a:pt x="41241" y="1018"/>
                  </a:cubicBezTo>
                </a:path>
              </a:pathLst>
            </a:custGeom>
            <a:noFill/>
            <a:ln w="9525" cap="flat" cmpd="sng">
              <a:solidFill>
                <a:schemeClr val="dk2"/>
              </a:solidFill>
              <a:prstDash val="solid"/>
              <a:round/>
              <a:headEnd type="none" w="med" len="med"/>
              <a:tailEnd type="none" w="med" len="med"/>
            </a:ln>
          </p:spPr>
        </p:sp>
        <p:sp>
          <p:nvSpPr>
            <p:cNvPr id="887" name="Google Shape;887;p30"/>
            <p:cNvSpPr/>
            <p:nvPr/>
          </p:nvSpPr>
          <p:spPr>
            <a:xfrm>
              <a:off x="8074375" y="4992900"/>
              <a:ext cx="764575" cy="81100"/>
            </a:xfrm>
            <a:custGeom>
              <a:avLst/>
              <a:gdLst/>
              <a:ahLst/>
              <a:cxnLst/>
              <a:rect l="l" t="t" r="r" b="b"/>
              <a:pathLst>
                <a:path w="30583" h="3244" extrusionOk="0">
                  <a:moveTo>
                    <a:pt x="0" y="3244"/>
                  </a:moveTo>
                  <a:cubicBezTo>
                    <a:pt x="8791" y="-2030"/>
                    <a:pt x="21412" y="4581"/>
                    <a:pt x="30583" y="0"/>
                  </a:cubicBezTo>
                </a:path>
              </a:pathLst>
            </a:custGeom>
            <a:noFill/>
            <a:ln w="9525" cap="flat" cmpd="sng">
              <a:solidFill>
                <a:schemeClr val="dk2"/>
              </a:solidFill>
              <a:prstDash val="solid"/>
              <a:round/>
              <a:headEnd type="none" w="med" len="med"/>
              <a:tailEnd type="none" w="med" len="med"/>
            </a:ln>
          </p:spPr>
        </p:sp>
      </p:grpSp>
      <p:sp>
        <p:nvSpPr>
          <p:cNvPr id="888" name="Google Shape;888;p30"/>
          <p:cNvSpPr txBox="1">
            <a:spLocks noGrp="1"/>
          </p:cNvSpPr>
          <p:nvPr>
            <p:ph type="title"/>
          </p:nvPr>
        </p:nvSpPr>
        <p:spPr>
          <a:xfrm>
            <a:off x="950676" y="2141763"/>
            <a:ext cx="5074939" cy="1175072"/>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9" name="Google Shape;889;p30"/>
          <p:cNvSpPr txBox="1">
            <a:spLocks noGrp="1"/>
          </p:cNvSpPr>
          <p:nvPr>
            <p:ph type="subTitle" idx="1"/>
          </p:nvPr>
        </p:nvSpPr>
        <p:spPr>
          <a:xfrm>
            <a:off x="950676" y="3316701"/>
            <a:ext cx="5074939" cy="140112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890" name="Google Shape;890;p30"/>
          <p:cNvGrpSpPr/>
          <p:nvPr/>
        </p:nvGrpSpPr>
        <p:grpSpPr>
          <a:xfrm>
            <a:off x="-253714" y="5057887"/>
            <a:ext cx="2045598" cy="1941228"/>
            <a:chOff x="362575" y="2018900"/>
            <a:chExt cx="854675" cy="810775"/>
          </a:xfrm>
        </p:grpSpPr>
        <p:sp>
          <p:nvSpPr>
            <p:cNvPr id="891" name="Google Shape;891;p30"/>
            <p:cNvSpPr/>
            <p:nvPr/>
          </p:nvSpPr>
          <p:spPr>
            <a:xfrm>
              <a:off x="362575" y="2018900"/>
              <a:ext cx="854675" cy="810775"/>
            </a:xfrm>
            <a:custGeom>
              <a:avLst/>
              <a:gdLst/>
              <a:ahLst/>
              <a:cxnLst/>
              <a:rect l="l" t="t" r="r" b="b"/>
              <a:pathLst>
                <a:path w="34187" h="32431" extrusionOk="0">
                  <a:moveTo>
                    <a:pt x="11289" y="0"/>
                  </a:moveTo>
                  <a:cubicBezTo>
                    <a:pt x="10654" y="0"/>
                    <a:pt x="10024" y="151"/>
                    <a:pt x="9475" y="473"/>
                  </a:cubicBezTo>
                  <a:cubicBezTo>
                    <a:pt x="7779" y="1454"/>
                    <a:pt x="7119" y="3845"/>
                    <a:pt x="8047" y="5558"/>
                  </a:cubicBezTo>
                  <a:cubicBezTo>
                    <a:pt x="7924" y="5533"/>
                    <a:pt x="7800" y="5521"/>
                    <a:pt x="7678" y="5521"/>
                  </a:cubicBezTo>
                  <a:cubicBezTo>
                    <a:pt x="6327" y="5521"/>
                    <a:pt x="5084" y="6981"/>
                    <a:pt x="5460" y="8306"/>
                  </a:cubicBezTo>
                  <a:cubicBezTo>
                    <a:pt x="5261" y="8256"/>
                    <a:pt x="5058" y="8232"/>
                    <a:pt x="4854" y="8232"/>
                  </a:cubicBezTo>
                  <a:cubicBezTo>
                    <a:pt x="3961" y="8232"/>
                    <a:pt x="3067" y="8692"/>
                    <a:pt x="2587" y="9448"/>
                  </a:cubicBezTo>
                  <a:cubicBezTo>
                    <a:pt x="1998" y="10375"/>
                    <a:pt x="2070" y="11678"/>
                    <a:pt x="3462" y="12891"/>
                  </a:cubicBezTo>
                  <a:cubicBezTo>
                    <a:pt x="1963" y="12927"/>
                    <a:pt x="571" y="14140"/>
                    <a:pt x="339" y="15621"/>
                  </a:cubicBezTo>
                  <a:cubicBezTo>
                    <a:pt x="107" y="17102"/>
                    <a:pt x="1035" y="18690"/>
                    <a:pt x="2445" y="19207"/>
                  </a:cubicBezTo>
                  <a:cubicBezTo>
                    <a:pt x="785" y="20082"/>
                    <a:pt x="821" y="22937"/>
                    <a:pt x="2498" y="23775"/>
                  </a:cubicBezTo>
                  <a:cubicBezTo>
                    <a:pt x="803" y="24614"/>
                    <a:pt x="0" y="26898"/>
                    <a:pt x="803" y="28611"/>
                  </a:cubicBezTo>
                  <a:cubicBezTo>
                    <a:pt x="1402" y="29889"/>
                    <a:pt x="2807" y="30681"/>
                    <a:pt x="4201" y="30681"/>
                  </a:cubicBezTo>
                  <a:cubicBezTo>
                    <a:pt x="4674" y="30681"/>
                    <a:pt x="5146" y="30589"/>
                    <a:pt x="5585" y="30395"/>
                  </a:cubicBezTo>
                  <a:cubicBezTo>
                    <a:pt x="6327" y="30967"/>
                    <a:pt x="7257" y="31244"/>
                    <a:pt x="8190" y="31244"/>
                  </a:cubicBezTo>
                  <a:cubicBezTo>
                    <a:pt x="9410" y="31244"/>
                    <a:pt x="10636" y="30770"/>
                    <a:pt x="11455" y="29860"/>
                  </a:cubicBezTo>
                  <a:cubicBezTo>
                    <a:pt x="11830" y="31269"/>
                    <a:pt x="13186" y="32357"/>
                    <a:pt x="14631" y="32429"/>
                  </a:cubicBezTo>
                  <a:cubicBezTo>
                    <a:pt x="14669" y="32430"/>
                    <a:pt x="14707" y="32431"/>
                    <a:pt x="14745" y="32431"/>
                  </a:cubicBezTo>
                  <a:cubicBezTo>
                    <a:pt x="16168" y="32431"/>
                    <a:pt x="17534" y="31465"/>
                    <a:pt x="18003" y="30127"/>
                  </a:cubicBezTo>
                  <a:cubicBezTo>
                    <a:pt x="18919" y="30867"/>
                    <a:pt x="20071" y="31213"/>
                    <a:pt x="21234" y="31213"/>
                  </a:cubicBezTo>
                  <a:cubicBezTo>
                    <a:pt x="23268" y="31213"/>
                    <a:pt x="25339" y="30157"/>
                    <a:pt x="26247" y="28307"/>
                  </a:cubicBezTo>
                  <a:cubicBezTo>
                    <a:pt x="26771" y="28744"/>
                    <a:pt x="27450" y="28959"/>
                    <a:pt x="28130" y="28959"/>
                  </a:cubicBezTo>
                  <a:cubicBezTo>
                    <a:pt x="28837" y="28959"/>
                    <a:pt x="29546" y="28726"/>
                    <a:pt x="30083" y="28272"/>
                  </a:cubicBezTo>
                  <a:cubicBezTo>
                    <a:pt x="31136" y="27362"/>
                    <a:pt x="31421" y="25666"/>
                    <a:pt x="30707" y="24471"/>
                  </a:cubicBezTo>
                  <a:lnTo>
                    <a:pt x="30707" y="24471"/>
                  </a:lnTo>
                  <a:cubicBezTo>
                    <a:pt x="30792" y="24483"/>
                    <a:pt x="30878" y="24489"/>
                    <a:pt x="30964" y="24489"/>
                  </a:cubicBezTo>
                  <a:cubicBezTo>
                    <a:pt x="31757" y="24489"/>
                    <a:pt x="32542" y="23982"/>
                    <a:pt x="32848" y="23258"/>
                  </a:cubicBezTo>
                  <a:cubicBezTo>
                    <a:pt x="33205" y="22455"/>
                    <a:pt x="32955" y="21438"/>
                    <a:pt x="32010" y="20938"/>
                  </a:cubicBezTo>
                  <a:cubicBezTo>
                    <a:pt x="33419" y="20367"/>
                    <a:pt x="34187" y="18547"/>
                    <a:pt x="33633" y="17138"/>
                  </a:cubicBezTo>
                  <a:cubicBezTo>
                    <a:pt x="33188" y="16023"/>
                    <a:pt x="31991" y="15300"/>
                    <a:pt x="30817" y="15300"/>
                  </a:cubicBezTo>
                  <a:cubicBezTo>
                    <a:pt x="30488" y="15300"/>
                    <a:pt x="30160" y="15357"/>
                    <a:pt x="29851" y="15478"/>
                  </a:cubicBezTo>
                  <a:cubicBezTo>
                    <a:pt x="30600" y="14336"/>
                    <a:pt x="30600" y="12748"/>
                    <a:pt x="29851" y="11606"/>
                  </a:cubicBezTo>
                  <a:cubicBezTo>
                    <a:pt x="29199" y="10636"/>
                    <a:pt x="28044" y="10052"/>
                    <a:pt x="26879" y="10052"/>
                  </a:cubicBezTo>
                  <a:cubicBezTo>
                    <a:pt x="26674" y="10052"/>
                    <a:pt x="26468" y="10070"/>
                    <a:pt x="26264" y="10108"/>
                  </a:cubicBezTo>
                  <a:cubicBezTo>
                    <a:pt x="26808" y="9056"/>
                    <a:pt x="25866" y="7616"/>
                    <a:pt x="24713" y="7616"/>
                  </a:cubicBezTo>
                  <a:cubicBezTo>
                    <a:pt x="24654" y="7616"/>
                    <a:pt x="24594" y="7620"/>
                    <a:pt x="24534" y="7628"/>
                  </a:cubicBezTo>
                  <a:cubicBezTo>
                    <a:pt x="25462" y="5933"/>
                    <a:pt x="24908" y="3559"/>
                    <a:pt x="23320" y="2471"/>
                  </a:cubicBezTo>
                  <a:cubicBezTo>
                    <a:pt x="22679" y="2024"/>
                    <a:pt x="21904" y="1810"/>
                    <a:pt x="21124" y="1810"/>
                  </a:cubicBezTo>
                  <a:cubicBezTo>
                    <a:pt x="19973" y="1810"/>
                    <a:pt x="18812" y="2277"/>
                    <a:pt x="18057" y="3149"/>
                  </a:cubicBezTo>
                  <a:cubicBezTo>
                    <a:pt x="17781" y="2138"/>
                    <a:pt x="16712" y="1465"/>
                    <a:pt x="15669" y="1465"/>
                  </a:cubicBezTo>
                  <a:cubicBezTo>
                    <a:pt x="15295" y="1465"/>
                    <a:pt x="14925" y="1551"/>
                    <a:pt x="14595" y="1740"/>
                  </a:cubicBezTo>
                  <a:cubicBezTo>
                    <a:pt x="13912" y="636"/>
                    <a:pt x="12591" y="0"/>
                    <a:pt x="112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30"/>
            <p:cNvSpPr/>
            <p:nvPr/>
          </p:nvSpPr>
          <p:spPr>
            <a:xfrm>
              <a:off x="466025" y="2181575"/>
              <a:ext cx="531575" cy="540025"/>
            </a:xfrm>
            <a:custGeom>
              <a:avLst/>
              <a:gdLst/>
              <a:ahLst/>
              <a:cxnLst/>
              <a:rect l="l" t="t" r="r" b="b"/>
              <a:pathLst>
                <a:path w="21263" h="21601" extrusionOk="0">
                  <a:moveTo>
                    <a:pt x="8222" y="1"/>
                  </a:moveTo>
                  <a:cubicBezTo>
                    <a:pt x="8084" y="1"/>
                    <a:pt x="7935" y="118"/>
                    <a:pt x="7977" y="300"/>
                  </a:cubicBezTo>
                  <a:cubicBezTo>
                    <a:pt x="8513" y="2744"/>
                    <a:pt x="9012" y="5189"/>
                    <a:pt x="9440" y="7651"/>
                  </a:cubicBezTo>
                  <a:cubicBezTo>
                    <a:pt x="9137" y="7473"/>
                    <a:pt x="8816" y="7276"/>
                    <a:pt x="8513" y="7080"/>
                  </a:cubicBezTo>
                  <a:cubicBezTo>
                    <a:pt x="8102" y="6812"/>
                    <a:pt x="7674" y="6527"/>
                    <a:pt x="7264" y="6259"/>
                  </a:cubicBezTo>
                  <a:cubicBezTo>
                    <a:pt x="6443" y="5688"/>
                    <a:pt x="5658" y="5082"/>
                    <a:pt x="4890" y="4457"/>
                  </a:cubicBezTo>
                  <a:cubicBezTo>
                    <a:pt x="4841" y="4419"/>
                    <a:pt x="4788" y="4403"/>
                    <a:pt x="4738" y="4403"/>
                  </a:cubicBezTo>
                  <a:cubicBezTo>
                    <a:pt x="4552" y="4403"/>
                    <a:pt x="4401" y="4620"/>
                    <a:pt x="4569" y="4760"/>
                  </a:cubicBezTo>
                  <a:cubicBezTo>
                    <a:pt x="5337" y="5403"/>
                    <a:pt x="6139" y="6009"/>
                    <a:pt x="6960" y="6598"/>
                  </a:cubicBezTo>
                  <a:cubicBezTo>
                    <a:pt x="7371" y="6884"/>
                    <a:pt x="7781" y="7169"/>
                    <a:pt x="8209" y="7437"/>
                  </a:cubicBezTo>
                  <a:cubicBezTo>
                    <a:pt x="8637" y="7722"/>
                    <a:pt x="9084" y="7972"/>
                    <a:pt x="9512" y="8258"/>
                  </a:cubicBezTo>
                  <a:cubicBezTo>
                    <a:pt x="9530" y="8275"/>
                    <a:pt x="9547" y="8275"/>
                    <a:pt x="9565" y="8275"/>
                  </a:cubicBezTo>
                  <a:cubicBezTo>
                    <a:pt x="9690" y="9043"/>
                    <a:pt x="9815" y="9792"/>
                    <a:pt x="9940" y="10541"/>
                  </a:cubicBezTo>
                  <a:cubicBezTo>
                    <a:pt x="10493" y="13985"/>
                    <a:pt x="10850" y="17447"/>
                    <a:pt x="11260" y="20926"/>
                  </a:cubicBezTo>
                  <a:cubicBezTo>
                    <a:pt x="9869" y="20301"/>
                    <a:pt x="8602" y="19427"/>
                    <a:pt x="7371" y="18517"/>
                  </a:cubicBezTo>
                  <a:cubicBezTo>
                    <a:pt x="7371" y="18499"/>
                    <a:pt x="7371" y="18481"/>
                    <a:pt x="7371" y="18446"/>
                  </a:cubicBezTo>
                  <a:cubicBezTo>
                    <a:pt x="7174" y="17429"/>
                    <a:pt x="7032" y="16412"/>
                    <a:pt x="6817" y="15395"/>
                  </a:cubicBezTo>
                  <a:cubicBezTo>
                    <a:pt x="6621" y="14378"/>
                    <a:pt x="6407" y="13378"/>
                    <a:pt x="6157" y="12379"/>
                  </a:cubicBezTo>
                  <a:cubicBezTo>
                    <a:pt x="6129" y="12251"/>
                    <a:pt x="6038" y="12197"/>
                    <a:pt x="5944" y="12197"/>
                  </a:cubicBezTo>
                  <a:cubicBezTo>
                    <a:pt x="5801" y="12197"/>
                    <a:pt x="5650" y="12322"/>
                    <a:pt x="5693" y="12504"/>
                  </a:cubicBezTo>
                  <a:cubicBezTo>
                    <a:pt x="6139" y="14342"/>
                    <a:pt x="6586" y="16233"/>
                    <a:pt x="6853" y="18125"/>
                  </a:cubicBezTo>
                  <a:cubicBezTo>
                    <a:pt x="6514" y="17875"/>
                    <a:pt x="6193" y="17625"/>
                    <a:pt x="5872" y="17393"/>
                  </a:cubicBezTo>
                  <a:cubicBezTo>
                    <a:pt x="4016" y="15966"/>
                    <a:pt x="2232" y="14449"/>
                    <a:pt x="501" y="12843"/>
                  </a:cubicBezTo>
                  <a:cubicBezTo>
                    <a:pt x="453" y="12795"/>
                    <a:pt x="398" y="12775"/>
                    <a:pt x="345" y="12775"/>
                  </a:cubicBezTo>
                  <a:cubicBezTo>
                    <a:pt x="163" y="12775"/>
                    <a:pt x="0" y="13012"/>
                    <a:pt x="180" y="13164"/>
                  </a:cubicBezTo>
                  <a:cubicBezTo>
                    <a:pt x="1893" y="14788"/>
                    <a:pt x="3695" y="16305"/>
                    <a:pt x="5568" y="17750"/>
                  </a:cubicBezTo>
                  <a:cubicBezTo>
                    <a:pt x="7424" y="19159"/>
                    <a:pt x="9333" y="20623"/>
                    <a:pt x="11457" y="21568"/>
                  </a:cubicBezTo>
                  <a:cubicBezTo>
                    <a:pt x="11506" y="21591"/>
                    <a:pt x="11553" y="21601"/>
                    <a:pt x="11595" y="21601"/>
                  </a:cubicBezTo>
                  <a:cubicBezTo>
                    <a:pt x="11718" y="21601"/>
                    <a:pt x="11805" y="21514"/>
                    <a:pt x="11831" y="21408"/>
                  </a:cubicBezTo>
                  <a:cubicBezTo>
                    <a:pt x="11903" y="21408"/>
                    <a:pt x="11974" y="21408"/>
                    <a:pt x="12028" y="21354"/>
                  </a:cubicBezTo>
                  <a:cubicBezTo>
                    <a:pt x="14276" y="19606"/>
                    <a:pt x="16524" y="17857"/>
                    <a:pt x="18647" y="15966"/>
                  </a:cubicBezTo>
                  <a:cubicBezTo>
                    <a:pt x="18828" y="15798"/>
                    <a:pt x="18661" y="15566"/>
                    <a:pt x="18468" y="15566"/>
                  </a:cubicBezTo>
                  <a:cubicBezTo>
                    <a:pt x="18415" y="15566"/>
                    <a:pt x="18359" y="15584"/>
                    <a:pt x="18308" y="15627"/>
                  </a:cubicBezTo>
                  <a:cubicBezTo>
                    <a:pt x="16114" y="17411"/>
                    <a:pt x="13972" y="19231"/>
                    <a:pt x="11742" y="20962"/>
                  </a:cubicBezTo>
                  <a:cubicBezTo>
                    <a:pt x="11653" y="19748"/>
                    <a:pt x="11528" y="18553"/>
                    <a:pt x="11385" y="17340"/>
                  </a:cubicBezTo>
                  <a:cubicBezTo>
                    <a:pt x="11457" y="17340"/>
                    <a:pt x="11528" y="17304"/>
                    <a:pt x="11564" y="17232"/>
                  </a:cubicBezTo>
                  <a:cubicBezTo>
                    <a:pt x="12188" y="16055"/>
                    <a:pt x="12848" y="14895"/>
                    <a:pt x="13437" y="13682"/>
                  </a:cubicBezTo>
                  <a:lnTo>
                    <a:pt x="13473" y="13682"/>
                  </a:lnTo>
                  <a:cubicBezTo>
                    <a:pt x="14793" y="13004"/>
                    <a:pt x="16078" y="12201"/>
                    <a:pt x="17345" y="11416"/>
                  </a:cubicBezTo>
                  <a:cubicBezTo>
                    <a:pt x="18611" y="10613"/>
                    <a:pt x="19843" y="9774"/>
                    <a:pt x="21056" y="8900"/>
                  </a:cubicBezTo>
                  <a:cubicBezTo>
                    <a:pt x="21263" y="8752"/>
                    <a:pt x="21139" y="8446"/>
                    <a:pt x="20949" y="8446"/>
                  </a:cubicBezTo>
                  <a:cubicBezTo>
                    <a:pt x="20909" y="8446"/>
                    <a:pt x="20867" y="8459"/>
                    <a:pt x="20824" y="8490"/>
                  </a:cubicBezTo>
                  <a:cubicBezTo>
                    <a:pt x="19611" y="9364"/>
                    <a:pt x="18362" y="10202"/>
                    <a:pt x="17095" y="10988"/>
                  </a:cubicBezTo>
                  <a:cubicBezTo>
                    <a:pt x="16024" y="11666"/>
                    <a:pt x="14918" y="12272"/>
                    <a:pt x="13812" y="12897"/>
                  </a:cubicBezTo>
                  <a:cubicBezTo>
                    <a:pt x="14294" y="11862"/>
                    <a:pt x="14740" y="10827"/>
                    <a:pt x="15150" y="9774"/>
                  </a:cubicBezTo>
                  <a:cubicBezTo>
                    <a:pt x="16185" y="7169"/>
                    <a:pt x="17023" y="4511"/>
                    <a:pt x="17666" y="1781"/>
                  </a:cubicBezTo>
                  <a:cubicBezTo>
                    <a:pt x="17708" y="1612"/>
                    <a:pt x="17570" y="1506"/>
                    <a:pt x="17435" y="1506"/>
                  </a:cubicBezTo>
                  <a:cubicBezTo>
                    <a:pt x="17341" y="1506"/>
                    <a:pt x="17249" y="1557"/>
                    <a:pt x="17220" y="1674"/>
                  </a:cubicBezTo>
                  <a:cubicBezTo>
                    <a:pt x="16738" y="3708"/>
                    <a:pt x="16149" y="5742"/>
                    <a:pt x="15435" y="7722"/>
                  </a:cubicBezTo>
                  <a:cubicBezTo>
                    <a:pt x="15400" y="7633"/>
                    <a:pt x="15364" y="7544"/>
                    <a:pt x="15328" y="7455"/>
                  </a:cubicBezTo>
                  <a:cubicBezTo>
                    <a:pt x="15204" y="7187"/>
                    <a:pt x="15096" y="6919"/>
                    <a:pt x="14972" y="6652"/>
                  </a:cubicBezTo>
                  <a:cubicBezTo>
                    <a:pt x="14722" y="6134"/>
                    <a:pt x="14454" y="5617"/>
                    <a:pt x="14169" y="5117"/>
                  </a:cubicBezTo>
                  <a:cubicBezTo>
                    <a:pt x="14113" y="5029"/>
                    <a:pt x="14032" y="4992"/>
                    <a:pt x="13952" y="4992"/>
                  </a:cubicBezTo>
                  <a:cubicBezTo>
                    <a:pt x="13774" y="4992"/>
                    <a:pt x="13599" y="5176"/>
                    <a:pt x="13723" y="5385"/>
                  </a:cubicBezTo>
                  <a:cubicBezTo>
                    <a:pt x="13990" y="5867"/>
                    <a:pt x="14258" y="6366"/>
                    <a:pt x="14508" y="6884"/>
                  </a:cubicBezTo>
                  <a:cubicBezTo>
                    <a:pt x="14615" y="7134"/>
                    <a:pt x="14740" y="7383"/>
                    <a:pt x="14847" y="7651"/>
                  </a:cubicBezTo>
                  <a:cubicBezTo>
                    <a:pt x="14954" y="7919"/>
                    <a:pt x="15043" y="8204"/>
                    <a:pt x="15150" y="8454"/>
                  </a:cubicBezTo>
                  <a:cubicBezTo>
                    <a:pt x="15025" y="8811"/>
                    <a:pt x="14900" y="9150"/>
                    <a:pt x="14775" y="9507"/>
                  </a:cubicBezTo>
                  <a:cubicBezTo>
                    <a:pt x="13794" y="11951"/>
                    <a:pt x="12688" y="14431"/>
                    <a:pt x="11314" y="16679"/>
                  </a:cubicBezTo>
                  <a:cubicBezTo>
                    <a:pt x="11064" y="14645"/>
                    <a:pt x="10761" y="12611"/>
                    <a:pt x="10440" y="10595"/>
                  </a:cubicBezTo>
                  <a:cubicBezTo>
                    <a:pt x="9886" y="7098"/>
                    <a:pt x="9208" y="3619"/>
                    <a:pt x="8423" y="175"/>
                  </a:cubicBezTo>
                  <a:cubicBezTo>
                    <a:pt x="8402" y="53"/>
                    <a:pt x="8314" y="1"/>
                    <a:pt x="82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01117913"/>
      </p:ext>
    </p:extLst>
  </p:cSld>
  <p:clrMapOvr>
    <a:masterClrMapping/>
  </p:clrMapOvr>
  <p:transition spd="slow" advClick="0">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893"/>
        <p:cNvGrpSpPr/>
        <p:nvPr/>
      </p:nvGrpSpPr>
      <p:grpSpPr>
        <a:xfrm>
          <a:off x="0" y="0"/>
          <a:ext cx="0" cy="0"/>
          <a:chOff x="0" y="0"/>
          <a:chExt cx="0" cy="0"/>
        </a:xfrm>
      </p:grpSpPr>
      <p:sp>
        <p:nvSpPr>
          <p:cNvPr id="894" name="Google Shape;894;p31"/>
          <p:cNvSpPr txBox="1">
            <a:spLocks noGrp="1"/>
          </p:cNvSpPr>
          <p:nvPr>
            <p:ph type="body" idx="1"/>
          </p:nvPr>
        </p:nvSpPr>
        <p:spPr>
          <a:xfrm>
            <a:off x="950609" y="2045273"/>
            <a:ext cx="4981352" cy="4094948"/>
          </a:xfrm>
          <a:prstGeom prst="rect">
            <a:avLst/>
          </a:prstGeom>
        </p:spPr>
        <p:txBody>
          <a:bodyPr spcFirstLastPara="1" wrap="square" lIns="91425" tIns="91425" rIns="91425" bIns="91425" anchor="t" anchorCtr="0">
            <a:noAutofit/>
          </a:bodyPr>
          <a:lstStyle>
            <a:lvl1pPr marL="609524" lvl="0" indent="-423281" rtl="0">
              <a:lnSpc>
                <a:spcPct val="100000"/>
              </a:lnSpc>
              <a:spcBef>
                <a:spcPts val="0"/>
              </a:spcBef>
              <a:spcAft>
                <a:spcPts val="0"/>
              </a:spcAft>
              <a:buSzPts val="1400"/>
              <a:buChar char="●"/>
              <a:defRPr/>
            </a:lvl1pPr>
            <a:lvl2pPr marL="1219048" lvl="1" indent="-423281" rtl="0">
              <a:lnSpc>
                <a:spcPct val="115000"/>
              </a:lnSpc>
              <a:spcBef>
                <a:spcPts val="0"/>
              </a:spcBef>
              <a:spcAft>
                <a:spcPts val="0"/>
              </a:spcAft>
              <a:buSzPts val="1400"/>
              <a:buChar char="○"/>
              <a:defRPr/>
            </a:lvl2pPr>
            <a:lvl3pPr marL="1828571" lvl="2" indent="-423281" rtl="0">
              <a:lnSpc>
                <a:spcPct val="115000"/>
              </a:lnSpc>
              <a:spcBef>
                <a:spcPts val="2133"/>
              </a:spcBef>
              <a:spcAft>
                <a:spcPts val="0"/>
              </a:spcAft>
              <a:buSzPts val="1400"/>
              <a:buChar char="■"/>
              <a:defRPr/>
            </a:lvl3pPr>
            <a:lvl4pPr marL="2438095" lvl="3" indent="-423281" rtl="0">
              <a:lnSpc>
                <a:spcPct val="115000"/>
              </a:lnSpc>
              <a:spcBef>
                <a:spcPts val="2133"/>
              </a:spcBef>
              <a:spcAft>
                <a:spcPts val="0"/>
              </a:spcAft>
              <a:buSzPts val="1400"/>
              <a:buChar char="●"/>
              <a:defRPr/>
            </a:lvl4pPr>
            <a:lvl5pPr marL="3047619" lvl="4" indent="-423281" rtl="0">
              <a:lnSpc>
                <a:spcPct val="115000"/>
              </a:lnSpc>
              <a:spcBef>
                <a:spcPts val="2133"/>
              </a:spcBef>
              <a:spcAft>
                <a:spcPts val="0"/>
              </a:spcAft>
              <a:buSzPts val="1400"/>
              <a:buChar char="○"/>
              <a:defRPr/>
            </a:lvl5pPr>
            <a:lvl6pPr marL="3657143" lvl="5" indent="-423281" rtl="0">
              <a:lnSpc>
                <a:spcPct val="115000"/>
              </a:lnSpc>
              <a:spcBef>
                <a:spcPts val="2133"/>
              </a:spcBef>
              <a:spcAft>
                <a:spcPts val="0"/>
              </a:spcAft>
              <a:buSzPts val="1400"/>
              <a:buChar char="■"/>
              <a:defRPr/>
            </a:lvl6pPr>
            <a:lvl7pPr marL="4266666" lvl="6" indent="-423281" rtl="0">
              <a:lnSpc>
                <a:spcPct val="115000"/>
              </a:lnSpc>
              <a:spcBef>
                <a:spcPts val="2133"/>
              </a:spcBef>
              <a:spcAft>
                <a:spcPts val="0"/>
              </a:spcAft>
              <a:buSzPts val="1400"/>
              <a:buChar char="●"/>
              <a:defRPr/>
            </a:lvl7pPr>
            <a:lvl8pPr marL="4876190" lvl="7" indent="-423281" rtl="0">
              <a:lnSpc>
                <a:spcPct val="115000"/>
              </a:lnSpc>
              <a:spcBef>
                <a:spcPts val="2133"/>
              </a:spcBef>
              <a:spcAft>
                <a:spcPts val="0"/>
              </a:spcAft>
              <a:buSzPts val="1400"/>
              <a:buChar char="○"/>
              <a:defRPr/>
            </a:lvl8pPr>
            <a:lvl9pPr marL="5485714" lvl="8" indent="-423281" rtl="0">
              <a:lnSpc>
                <a:spcPct val="115000"/>
              </a:lnSpc>
              <a:spcBef>
                <a:spcPts val="2133"/>
              </a:spcBef>
              <a:spcAft>
                <a:spcPts val="2133"/>
              </a:spcAft>
              <a:buSzPts val="1400"/>
              <a:buChar char="■"/>
              <a:defRPr/>
            </a:lvl9pPr>
          </a:lstStyle>
          <a:p>
            <a:endParaRPr/>
          </a:p>
        </p:txBody>
      </p:sp>
      <p:sp>
        <p:nvSpPr>
          <p:cNvPr id="895" name="Google Shape;895;p31"/>
          <p:cNvSpPr txBox="1">
            <a:spLocks noGrp="1"/>
          </p:cNvSpPr>
          <p:nvPr>
            <p:ph type="body" idx="2"/>
          </p:nvPr>
        </p:nvSpPr>
        <p:spPr>
          <a:xfrm>
            <a:off x="6258452" y="2045273"/>
            <a:ext cx="4981352" cy="4094948"/>
          </a:xfrm>
          <a:prstGeom prst="rect">
            <a:avLst/>
          </a:prstGeom>
        </p:spPr>
        <p:txBody>
          <a:bodyPr spcFirstLastPara="1" wrap="square" lIns="91425" tIns="91425" rIns="91425" bIns="91425" anchor="t" anchorCtr="0">
            <a:noAutofit/>
          </a:bodyPr>
          <a:lstStyle>
            <a:lvl1pPr marL="609524" lvl="0" indent="-423281" rtl="0">
              <a:lnSpc>
                <a:spcPct val="100000"/>
              </a:lnSpc>
              <a:spcBef>
                <a:spcPts val="0"/>
              </a:spcBef>
              <a:spcAft>
                <a:spcPts val="0"/>
              </a:spcAft>
              <a:buSzPts val="1400"/>
              <a:buChar char="●"/>
              <a:defRPr/>
            </a:lvl1pPr>
            <a:lvl2pPr marL="1219048" lvl="1" indent="-423281" rtl="0">
              <a:lnSpc>
                <a:spcPct val="115000"/>
              </a:lnSpc>
              <a:spcBef>
                <a:spcPts val="1333"/>
              </a:spcBef>
              <a:spcAft>
                <a:spcPts val="0"/>
              </a:spcAft>
              <a:buSzPts val="1400"/>
              <a:buChar char="○"/>
              <a:defRPr/>
            </a:lvl2pPr>
            <a:lvl3pPr marL="1828571" lvl="2" indent="-423281" rtl="0">
              <a:lnSpc>
                <a:spcPct val="115000"/>
              </a:lnSpc>
              <a:spcBef>
                <a:spcPts val="2133"/>
              </a:spcBef>
              <a:spcAft>
                <a:spcPts val="0"/>
              </a:spcAft>
              <a:buSzPts val="1400"/>
              <a:buChar char="■"/>
              <a:defRPr/>
            </a:lvl3pPr>
            <a:lvl4pPr marL="2438095" lvl="3" indent="-423281" rtl="0">
              <a:lnSpc>
                <a:spcPct val="115000"/>
              </a:lnSpc>
              <a:spcBef>
                <a:spcPts val="2133"/>
              </a:spcBef>
              <a:spcAft>
                <a:spcPts val="0"/>
              </a:spcAft>
              <a:buSzPts val="1400"/>
              <a:buChar char="●"/>
              <a:defRPr/>
            </a:lvl4pPr>
            <a:lvl5pPr marL="3047619" lvl="4" indent="-423281" rtl="0">
              <a:lnSpc>
                <a:spcPct val="115000"/>
              </a:lnSpc>
              <a:spcBef>
                <a:spcPts val="2133"/>
              </a:spcBef>
              <a:spcAft>
                <a:spcPts val="0"/>
              </a:spcAft>
              <a:buSzPts val="1400"/>
              <a:buChar char="○"/>
              <a:defRPr/>
            </a:lvl5pPr>
            <a:lvl6pPr marL="3657143" lvl="5" indent="-423281" rtl="0">
              <a:lnSpc>
                <a:spcPct val="115000"/>
              </a:lnSpc>
              <a:spcBef>
                <a:spcPts val="2133"/>
              </a:spcBef>
              <a:spcAft>
                <a:spcPts val="0"/>
              </a:spcAft>
              <a:buSzPts val="1400"/>
              <a:buChar char="■"/>
              <a:defRPr/>
            </a:lvl6pPr>
            <a:lvl7pPr marL="4266666" lvl="6" indent="-423281" rtl="0">
              <a:lnSpc>
                <a:spcPct val="115000"/>
              </a:lnSpc>
              <a:spcBef>
                <a:spcPts val="2133"/>
              </a:spcBef>
              <a:spcAft>
                <a:spcPts val="0"/>
              </a:spcAft>
              <a:buSzPts val="1400"/>
              <a:buChar char="●"/>
              <a:defRPr/>
            </a:lvl7pPr>
            <a:lvl8pPr marL="4876190" lvl="7" indent="-423281" rtl="0">
              <a:lnSpc>
                <a:spcPct val="115000"/>
              </a:lnSpc>
              <a:spcBef>
                <a:spcPts val="2133"/>
              </a:spcBef>
              <a:spcAft>
                <a:spcPts val="0"/>
              </a:spcAft>
              <a:buSzPts val="1400"/>
              <a:buChar char="○"/>
              <a:defRPr/>
            </a:lvl8pPr>
            <a:lvl9pPr marL="5485714" lvl="8" indent="-423281" rtl="0">
              <a:lnSpc>
                <a:spcPct val="115000"/>
              </a:lnSpc>
              <a:spcBef>
                <a:spcPts val="2133"/>
              </a:spcBef>
              <a:spcAft>
                <a:spcPts val="2133"/>
              </a:spcAft>
              <a:buSzPts val="1400"/>
              <a:buChar char="■"/>
              <a:defRPr/>
            </a:lvl9pPr>
          </a:lstStyle>
          <a:p>
            <a:endParaRPr/>
          </a:p>
        </p:txBody>
      </p:sp>
      <p:sp>
        <p:nvSpPr>
          <p:cNvPr id="896" name="Google Shape;896;p31"/>
          <p:cNvSpPr txBox="1">
            <a:spLocks noGrp="1"/>
          </p:cNvSpPr>
          <p:nvPr>
            <p:ph type="title"/>
          </p:nvPr>
        </p:nvSpPr>
        <p:spPr>
          <a:xfrm>
            <a:off x="950676" y="719366"/>
            <a:ext cx="10289061" cy="763777"/>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97" name="Google Shape;897;p31"/>
          <p:cNvGrpSpPr/>
          <p:nvPr/>
        </p:nvGrpSpPr>
        <p:grpSpPr>
          <a:xfrm>
            <a:off x="-72956" y="6134153"/>
            <a:ext cx="12372276" cy="725315"/>
            <a:chOff x="-54725" y="4599549"/>
            <a:chExt cx="9280415" cy="543860"/>
          </a:xfrm>
        </p:grpSpPr>
        <p:sp>
          <p:nvSpPr>
            <p:cNvPr id="898" name="Google Shape;898;p31"/>
            <p:cNvSpPr/>
            <p:nvPr/>
          </p:nvSpPr>
          <p:spPr>
            <a:xfrm>
              <a:off x="-54725" y="4599549"/>
              <a:ext cx="9280415" cy="543860"/>
            </a:xfrm>
            <a:custGeom>
              <a:avLst/>
              <a:gdLst/>
              <a:ahLst/>
              <a:cxnLst/>
              <a:rect l="l" t="t" r="r" b="b"/>
              <a:pathLst>
                <a:path w="323952" h="57704" extrusionOk="0">
                  <a:moveTo>
                    <a:pt x="714" y="1"/>
                  </a:moveTo>
                  <a:lnTo>
                    <a:pt x="714" y="1"/>
                  </a:lnTo>
                  <a:cubicBezTo>
                    <a:pt x="0" y="9208"/>
                    <a:pt x="1374" y="54064"/>
                    <a:pt x="857" y="57704"/>
                  </a:cubicBezTo>
                  <a:lnTo>
                    <a:pt x="322221" y="57704"/>
                  </a:lnTo>
                  <a:cubicBezTo>
                    <a:pt x="322506" y="56205"/>
                    <a:pt x="322809" y="35900"/>
                    <a:pt x="323095" y="34401"/>
                  </a:cubicBezTo>
                  <a:cubicBezTo>
                    <a:pt x="323951" y="29959"/>
                    <a:pt x="322881" y="24749"/>
                    <a:pt x="322167" y="20270"/>
                  </a:cubicBezTo>
                  <a:cubicBezTo>
                    <a:pt x="304271" y="18950"/>
                    <a:pt x="286642" y="14792"/>
                    <a:pt x="268978" y="12134"/>
                  </a:cubicBezTo>
                  <a:cubicBezTo>
                    <a:pt x="251064" y="9422"/>
                    <a:pt x="235291" y="4123"/>
                    <a:pt x="217163" y="3248"/>
                  </a:cubicBezTo>
                  <a:cubicBezTo>
                    <a:pt x="216344" y="3209"/>
                    <a:pt x="215522" y="3190"/>
                    <a:pt x="214698" y="3190"/>
                  </a:cubicBezTo>
                  <a:cubicBezTo>
                    <a:pt x="198075" y="3190"/>
                    <a:pt x="180508" y="10899"/>
                    <a:pt x="164188" y="12259"/>
                  </a:cubicBezTo>
                  <a:cubicBezTo>
                    <a:pt x="162986" y="12360"/>
                    <a:pt x="161790" y="12406"/>
                    <a:pt x="160600" y="12406"/>
                  </a:cubicBezTo>
                  <a:cubicBezTo>
                    <a:pt x="148513" y="12406"/>
                    <a:pt x="137032" y="7571"/>
                    <a:pt x="125256" y="5264"/>
                  </a:cubicBezTo>
                  <a:cubicBezTo>
                    <a:pt x="117148" y="3664"/>
                    <a:pt x="110904" y="2870"/>
                    <a:pt x="104287" y="2870"/>
                  </a:cubicBezTo>
                  <a:cubicBezTo>
                    <a:pt x="99764" y="2870"/>
                    <a:pt x="95067" y="3241"/>
                    <a:pt x="89481" y="3980"/>
                  </a:cubicBezTo>
                  <a:cubicBezTo>
                    <a:pt x="78099" y="5492"/>
                    <a:pt x="61843" y="12148"/>
                    <a:pt x="49959" y="12148"/>
                  </a:cubicBezTo>
                  <a:cubicBezTo>
                    <a:pt x="49641" y="12148"/>
                    <a:pt x="49326" y="12144"/>
                    <a:pt x="49014" y="12134"/>
                  </a:cubicBezTo>
                  <a:cubicBezTo>
                    <a:pt x="32563" y="11581"/>
                    <a:pt x="16790" y="2856"/>
                    <a:pt x="714" y="1"/>
                  </a:cubicBezTo>
                  <a:close/>
                </a:path>
              </a:pathLst>
            </a:custGeom>
            <a:solidFill>
              <a:srgbClr val="8BB1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31"/>
            <p:cNvSpPr/>
            <p:nvPr/>
          </p:nvSpPr>
          <p:spPr>
            <a:xfrm>
              <a:off x="254850" y="4785902"/>
              <a:ext cx="1737675" cy="65700"/>
            </a:xfrm>
            <a:custGeom>
              <a:avLst/>
              <a:gdLst/>
              <a:ahLst/>
              <a:cxnLst/>
              <a:rect l="l" t="t" r="r" b="b"/>
              <a:pathLst>
                <a:path w="69507" h="2628" extrusionOk="0">
                  <a:moveTo>
                    <a:pt x="0" y="866"/>
                  </a:moveTo>
                  <a:cubicBezTo>
                    <a:pt x="10259" y="4283"/>
                    <a:pt x="21698" y="1665"/>
                    <a:pt x="32437" y="403"/>
                  </a:cubicBezTo>
                  <a:cubicBezTo>
                    <a:pt x="44710" y="-1040"/>
                    <a:pt x="57273" y="2612"/>
                    <a:pt x="69507" y="866"/>
                  </a:cubicBezTo>
                </a:path>
              </a:pathLst>
            </a:custGeom>
            <a:noFill/>
            <a:ln w="9525" cap="flat" cmpd="sng">
              <a:solidFill>
                <a:schemeClr val="dk2"/>
              </a:solidFill>
              <a:prstDash val="solid"/>
              <a:round/>
              <a:headEnd type="none" w="med" len="med"/>
              <a:tailEnd type="none" w="med" len="med"/>
            </a:ln>
          </p:spPr>
        </p:sp>
        <p:sp>
          <p:nvSpPr>
            <p:cNvPr id="900" name="Google Shape;900;p31"/>
            <p:cNvSpPr/>
            <p:nvPr/>
          </p:nvSpPr>
          <p:spPr>
            <a:xfrm>
              <a:off x="2143125" y="4965932"/>
              <a:ext cx="1529150" cy="96475"/>
            </a:xfrm>
            <a:custGeom>
              <a:avLst/>
              <a:gdLst/>
              <a:ahLst/>
              <a:cxnLst/>
              <a:rect l="l" t="t" r="r" b="b"/>
              <a:pathLst>
                <a:path w="61166" h="3859" extrusionOk="0">
                  <a:moveTo>
                    <a:pt x="0" y="616"/>
                  </a:moveTo>
                  <a:cubicBezTo>
                    <a:pt x="6562" y="-1259"/>
                    <a:pt x="13580" y="2015"/>
                    <a:pt x="20389" y="2469"/>
                  </a:cubicBezTo>
                  <a:cubicBezTo>
                    <a:pt x="33959" y="3374"/>
                    <a:pt x="47566" y="3859"/>
                    <a:pt x="61166" y="3859"/>
                  </a:cubicBezTo>
                </a:path>
              </a:pathLst>
            </a:custGeom>
            <a:noFill/>
            <a:ln w="9525" cap="flat" cmpd="sng">
              <a:solidFill>
                <a:schemeClr val="dk2"/>
              </a:solidFill>
              <a:prstDash val="solid"/>
              <a:round/>
              <a:headEnd type="none" w="med" len="med"/>
              <a:tailEnd type="none" w="med" len="med"/>
            </a:ln>
          </p:spPr>
        </p:sp>
        <p:sp>
          <p:nvSpPr>
            <p:cNvPr id="901" name="Google Shape;901;p31"/>
            <p:cNvSpPr/>
            <p:nvPr/>
          </p:nvSpPr>
          <p:spPr>
            <a:xfrm>
              <a:off x="2930875" y="4766482"/>
              <a:ext cx="1088925" cy="110575"/>
            </a:xfrm>
            <a:custGeom>
              <a:avLst/>
              <a:gdLst/>
              <a:ahLst/>
              <a:cxnLst/>
              <a:rect l="l" t="t" r="r" b="b"/>
              <a:pathLst>
                <a:path w="43557" h="4423" extrusionOk="0">
                  <a:moveTo>
                    <a:pt x="0" y="2106"/>
                  </a:moveTo>
                  <a:cubicBezTo>
                    <a:pt x="13364" y="-3622"/>
                    <a:pt x="29017" y="4423"/>
                    <a:pt x="43557" y="4423"/>
                  </a:cubicBezTo>
                </a:path>
              </a:pathLst>
            </a:custGeom>
            <a:noFill/>
            <a:ln w="9525" cap="flat" cmpd="sng">
              <a:solidFill>
                <a:schemeClr val="dk2"/>
              </a:solidFill>
              <a:prstDash val="solid"/>
              <a:round/>
              <a:headEnd type="none" w="med" len="med"/>
              <a:tailEnd type="none" w="med" len="med"/>
            </a:ln>
          </p:spPr>
        </p:sp>
        <p:sp>
          <p:nvSpPr>
            <p:cNvPr id="902" name="Google Shape;902;p31"/>
            <p:cNvSpPr/>
            <p:nvPr/>
          </p:nvSpPr>
          <p:spPr>
            <a:xfrm>
              <a:off x="4367350" y="4998764"/>
              <a:ext cx="440200" cy="17300"/>
            </a:xfrm>
            <a:custGeom>
              <a:avLst/>
              <a:gdLst/>
              <a:ahLst/>
              <a:cxnLst/>
              <a:rect l="l" t="t" r="r" b="b"/>
              <a:pathLst>
                <a:path w="17608" h="692" extrusionOk="0">
                  <a:moveTo>
                    <a:pt x="0" y="692"/>
                  </a:moveTo>
                  <a:cubicBezTo>
                    <a:pt x="5757" y="-461"/>
                    <a:pt x="11737" y="228"/>
                    <a:pt x="17608" y="228"/>
                  </a:cubicBezTo>
                </a:path>
              </a:pathLst>
            </a:custGeom>
            <a:noFill/>
            <a:ln w="9525" cap="flat" cmpd="sng">
              <a:solidFill>
                <a:schemeClr val="dk2"/>
              </a:solidFill>
              <a:prstDash val="solid"/>
              <a:round/>
              <a:headEnd type="none" w="med" len="med"/>
              <a:tailEnd type="none" w="med" len="med"/>
            </a:ln>
          </p:spPr>
        </p:sp>
        <p:sp>
          <p:nvSpPr>
            <p:cNvPr id="903" name="Google Shape;903;p31"/>
            <p:cNvSpPr/>
            <p:nvPr/>
          </p:nvSpPr>
          <p:spPr>
            <a:xfrm>
              <a:off x="4367350" y="4810114"/>
              <a:ext cx="1193200" cy="55350"/>
            </a:xfrm>
            <a:custGeom>
              <a:avLst/>
              <a:gdLst/>
              <a:ahLst/>
              <a:cxnLst/>
              <a:rect l="l" t="t" r="r" b="b"/>
              <a:pathLst>
                <a:path w="47728" h="2214" extrusionOk="0">
                  <a:moveTo>
                    <a:pt x="0" y="2214"/>
                  </a:moveTo>
                  <a:cubicBezTo>
                    <a:pt x="9393" y="-347"/>
                    <a:pt x="19645" y="-621"/>
                    <a:pt x="29192" y="1287"/>
                  </a:cubicBezTo>
                  <a:cubicBezTo>
                    <a:pt x="35258" y="2499"/>
                    <a:pt x="41858" y="260"/>
                    <a:pt x="47728" y="2214"/>
                  </a:cubicBezTo>
                </a:path>
              </a:pathLst>
            </a:custGeom>
            <a:noFill/>
            <a:ln w="9525" cap="flat" cmpd="sng">
              <a:solidFill>
                <a:schemeClr val="dk2"/>
              </a:solidFill>
              <a:prstDash val="solid"/>
              <a:round/>
              <a:headEnd type="none" w="med" len="med"/>
              <a:tailEnd type="none" w="med" len="med"/>
            </a:ln>
          </p:spPr>
        </p:sp>
        <p:sp>
          <p:nvSpPr>
            <p:cNvPr id="904" name="Google Shape;904;p31"/>
            <p:cNvSpPr/>
            <p:nvPr/>
          </p:nvSpPr>
          <p:spPr>
            <a:xfrm>
              <a:off x="5340425" y="4992900"/>
              <a:ext cx="1204800" cy="34750"/>
            </a:xfrm>
            <a:custGeom>
              <a:avLst/>
              <a:gdLst/>
              <a:ahLst/>
              <a:cxnLst/>
              <a:rect l="l" t="t" r="r" b="b"/>
              <a:pathLst>
                <a:path w="48192" h="1390" extrusionOk="0">
                  <a:moveTo>
                    <a:pt x="0" y="1390"/>
                  </a:moveTo>
                  <a:cubicBezTo>
                    <a:pt x="16071" y="1390"/>
                    <a:pt x="32121" y="0"/>
                    <a:pt x="48192" y="0"/>
                  </a:cubicBezTo>
                </a:path>
              </a:pathLst>
            </a:custGeom>
            <a:noFill/>
            <a:ln w="9525" cap="flat" cmpd="sng">
              <a:solidFill>
                <a:schemeClr val="dk2"/>
              </a:solidFill>
              <a:prstDash val="solid"/>
              <a:round/>
              <a:headEnd type="none" w="med" len="med"/>
              <a:tailEnd type="none" w="med" len="med"/>
            </a:ln>
          </p:spPr>
        </p:sp>
        <p:sp>
          <p:nvSpPr>
            <p:cNvPr id="905" name="Google Shape;905;p31"/>
            <p:cNvSpPr/>
            <p:nvPr/>
          </p:nvSpPr>
          <p:spPr>
            <a:xfrm>
              <a:off x="5769050" y="4819125"/>
              <a:ext cx="1216375" cy="23175"/>
            </a:xfrm>
            <a:custGeom>
              <a:avLst/>
              <a:gdLst/>
              <a:ahLst/>
              <a:cxnLst/>
              <a:rect l="l" t="t" r="r" b="b"/>
              <a:pathLst>
                <a:path w="48655" h="927" extrusionOk="0">
                  <a:moveTo>
                    <a:pt x="0" y="0"/>
                  </a:moveTo>
                  <a:cubicBezTo>
                    <a:pt x="16221" y="0"/>
                    <a:pt x="32434" y="927"/>
                    <a:pt x="48655" y="927"/>
                  </a:cubicBezTo>
                </a:path>
              </a:pathLst>
            </a:custGeom>
            <a:noFill/>
            <a:ln w="9525" cap="flat" cmpd="sng">
              <a:solidFill>
                <a:schemeClr val="dk2"/>
              </a:solidFill>
              <a:prstDash val="solid"/>
              <a:round/>
              <a:headEnd type="none" w="med" len="med"/>
              <a:tailEnd type="none" w="med" len="med"/>
            </a:ln>
          </p:spPr>
        </p:sp>
        <p:sp>
          <p:nvSpPr>
            <p:cNvPr id="906" name="Google Shape;906;p31"/>
            <p:cNvSpPr/>
            <p:nvPr/>
          </p:nvSpPr>
          <p:spPr>
            <a:xfrm>
              <a:off x="1088950" y="4992900"/>
              <a:ext cx="474950" cy="36325"/>
            </a:xfrm>
            <a:custGeom>
              <a:avLst/>
              <a:gdLst/>
              <a:ahLst/>
              <a:cxnLst/>
              <a:rect l="l" t="t" r="r" b="b"/>
              <a:pathLst>
                <a:path w="18998" h="1453" extrusionOk="0">
                  <a:moveTo>
                    <a:pt x="0" y="927"/>
                  </a:moveTo>
                  <a:cubicBezTo>
                    <a:pt x="6321" y="440"/>
                    <a:pt x="13326" y="2833"/>
                    <a:pt x="18998" y="0"/>
                  </a:cubicBezTo>
                </a:path>
              </a:pathLst>
            </a:custGeom>
            <a:noFill/>
            <a:ln w="9525" cap="flat" cmpd="sng">
              <a:solidFill>
                <a:schemeClr val="dk2"/>
              </a:solidFill>
              <a:prstDash val="solid"/>
              <a:round/>
              <a:headEnd type="none" w="med" len="med"/>
              <a:tailEnd type="none" w="med" len="med"/>
            </a:ln>
          </p:spPr>
        </p:sp>
        <p:sp>
          <p:nvSpPr>
            <p:cNvPr id="907" name="Google Shape;907;p31"/>
            <p:cNvSpPr/>
            <p:nvPr/>
          </p:nvSpPr>
          <p:spPr>
            <a:xfrm>
              <a:off x="7101275" y="4921120"/>
              <a:ext cx="1031025" cy="106525"/>
            </a:xfrm>
            <a:custGeom>
              <a:avLst/>
              <a:gdLst/>
              <a:ahLst/>
              <a:cxnLst/>
              <a:rect l="l" t="t" r="r" b="b"/>
              <a:pathLst>
                <a:path w="41241" h="4261" extrusionOk="0">
                  <a:moveTo>
                    <a:pt x="0" y="4261"/>
                  </a:moveTo>
                  <a:cubicBezTo>
                    <a:pt x="9065" y="-274"/>
                    <a:pt x="19984" y="91"/>
                    <a:pt x="30120" y="91"/>
                  </a:cubicBezTo>
                  <a:cubicBezTo>
                    <a:pt x="33840" y="91"/>
                    <a:pt x="37712" y="2193"/>
                    <a:pt x="41241" y="1018"/>
                  </a:cubicBezTo>
                </a:path>
              </a:pathLst>
            </a:custGeom>
            <a:noFill/>
            <a:ln w="9525" cap="flat" cmpd="sng">
              <a:solidFill>
                <a:schemeClr val="dk2"/>
              </a:solidFill>
              <a:prstDash val="solid"/>
              <a:round/>
              <a:headEnd type="none" w="med" len="med"/>
              <a:tailEnd type="none" w="med" len="med"/>
            </a:ln>
          </p:spPr>
        </p:sp>
        <p:sp>
          <p:nvSpPr>
            <p:cNvPr id="908" name="Google Shape;908;p31"/>
            <p:cNvSpPr/>
            <p:nvPr/>
          </p:nvSpPr>
          <p:spPr>
            <a:xfrm>
              <a:off x="8074375" y="4992900"/>
              <a:ext cx="764575" cy="81100"/>
            </a:xfrm>
            <a:custGeom>
              <a:avLst/>
              <a:gdLst/>
              <a:ahLst/>
              <a:cxnLst/>
              <a:rect l="l" t="t" r="r" b="b"/>
              <a:pathLst>
                <a:path w="30583" h="3244" extrusionOk="0">
                  <a:moveTo>
                    <a:pt x="0" y="3244"/>
                  </a:moveTo>
                  <a:cubicBezTo>
                    <a:pt x="8791" y="-2030"/>
                    <a:pt x="21412" y="4581"/>
                    <a:pt x="30583" y="0"/>
                  </a:cubicBezTo>
                </a:path>
              </a:pathLst>
            </a:custGeom>
            <a:noFill/>
            <a:ln w="9525" cap="flat" cmpd="sng">
              <a:solidFill>
                <a:schemeClr val="dk2"/>
              </a:solidFill>
              <a:prstDash val="solid"/>
              <a:round/>
              <a:headEnd type="none" w="med" len="med"/>
              <a:tailEnd type="none" w="med" len="med"/>
            </a:ln>
          </p:spPr>
        </p:sp>
      </p:grpSp>
    </p:spTree>
    <p:extLst>
      <p:ext uri="{BB962C8B-B14F-4D97-AF65-F5344CB8AC3E}">
        <p14:creationId xmlns:p14="http://schemas.microsoft.com/office/powerpoint/2010/main" val="3902799784"/>
      </p:ext>
    </p:extLst>
  </p:cSld>
  <p:clrMapOvr>
    <a:masterClrMapping/>
  </p:clrMapOvr>
  <p:transition spd="slow" advClick="0">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27"/>
        <p:cNvGrpSpPr/>
        <p:nvPr/>
      </p:nvGrpSpPr>
      <p:grpSpPr>
        <a:xfrm>
          <a:off x="0" y="0"/>
          <a:ext cx="0" cy="0"/>
          <a:chOff x="0" y="0"/>
          <a:chExt cx="0" cy="0"/>
        </a:xfrm>
      </p:grpSpPr>
      <p:sp>
        <p:nvSpPr>
          <p:cNvPr id="928" name="Google Shape;928;p33"/>
          <p:cNvSpPr txBox="1">
            <a:spLocks noGrp="1"/>
          </p:cNvSpPr>
          <p:nvPr>
            <p:ph type="title"/>
          </p:nvPr>
        </p:nvSpPr>
        <p:spPr>
          <a:xfrm>
            <a:off x="950676" y="719367"/>
            <a:ext cx="10289061" cy="752974"/>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29" name="Google Shape;929;p33"/>
          <p:cNvSpPr txBox="1">
            <a:spLocks noGrp="1"/>
          </p:cNvSpPr>
          <p:nvPr>
            <p:ph type="title" idx="2"/>
          </p:nvPr>
        </p:nvSpPr>
        <p:spPr>
          <a:xfrm>
            <a:off x="1250005" y="3972120"/>
            <a:ext cx="2900022" cy="70376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48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30" name="Google Shape;930;p33"/>
          <p:cNvSpPr txBox="1">
            <a:spLocks noGrp="1"/>
          </p:cNvSpPr>
          <p:nvPr>
            <p:ph type="subTitle" idx="1"/>
          </p:nvPr>
        </p:nvSpPr>
        <p:spPr>
          <a:xfrm>
            <a:off x="1250005" y="4675883"/>
            <a:ext cx="2900022" cy="943818"/>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31" name="Google Shape;931;p33"/>
          <p:cNvSpPr txBox="1">
            <a:spLocks noGrp="1"/>
          </p:cNvSpPr>
          <p:nvPr>
            <p:ph type="title" idx="3"/>
          </p:nvPr>
        </p:nvSpPr>
        <p:spPr>
          <a:xfrm>
            <a:off x="4645188" y="3972120"/>
            <a:ext cx="2900022" cy="70376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48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32" name="Google Shape;932;p33"/>
          <p:cNvSpPr txBox="1">
            <a:spLocks noGrp="1"/>
          </p:cNvSpPr>
          <p:nvPr>
            <p:ph type="subTitle" idx="4"/>
          </p:nvPr>
        </p:nvSpPr>
        <p:spPr>
          <a:xfrm>
            <a:off x="4645192" y="4675883"/>
            <a:ext cx="2900022" cy="943818"/>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33" name="Google Shape;933;p33"/>
          <p:cNvSpPr txBox="1">
            <a:spLocks noGrp="1"/>
          </p:cNvSpPr>
          <p:nvPr>
            <p:ph type="title" idx="5"/>
          </p:nvPr>
        </p:nvSpPr>
        <p:spPr>
          <a:xfrm>
            <a:off x="8040382" y="3972120"/>
            <a:ext cx="2900022" cy="70376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48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34" name="Google Shape;934;p33"/>
          <p:cNvSpPr txBox="1">
            <a:spLocks noGrp="1"/>
          </p:cNvSpPr>
          <p:nvPr>
            <p:ph type="subTitle" idx="6"/>
          </p:nvPr>
        </p:nvSpPr>
        <p:spPr>
          <a:xfrm>
            <a:off x="8040386" y="4675883"/>
            <a:ext cx="2900022" cy="943818"/>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935" name="Google Shape;935;p33"/>
          <p:cNvGrpSpPr/>
          <p:nvPr/>
        </p:nvGrpSpPr>
        <p:grpSpPr>
          <a:xfrm>
            <a:off x="-72956" y="6134153"/>
            <a:ext cx="12372276" cy="725315"/>
            <a:chOff x="-54725" y="4599549"/>
            <a:chExt cx="9280415" cy="543860"/>
          </a:xfrm>
        </p:grpSpPr>
        <p:sp>
          <p:nvSpPr>
            <p:cNvPr id="936" name="Google Shape;936;p33"/>
            <p:cNvSpPr/>
            <p:nvPr/>
          </p:nvSpPr>
          <p:spPr>
            <a:xfrm>
              <a:off x="-54725" y="4599549"/>
              <a:ext cx="9280415" cy="543860"/>
            </a:xfrm>
            <a:custGeom>
              <a:avLst/>
              <a:gdLst/>
              <a:ahLst/>
              <a:cxnLst/>
              <a:rect l="l" t="t" r="r" b="b"/>
              <a:pathLst>
                <a:path w="323952" h="57704" extrusionOk="0">
                  <a:moveTo>
                    <a:pt x="714" y="1"/>
                  </a:moveTo>
                  <a:lnTo>
                    <a:pt x="714" y="1"/>
                  </a:lnTo>
                  <a:cubicBezTo>
                    <a:pt x="0" y="9208"/>
                    <a:pt x="1374" y="54064"/>
                    <a:pt x="857" y="57704"/>
                  </a:cubicBezTo>
                  <a:lnTo>
                    <a:pt x="322221" y="57704"/>
                  </a:lnTo>
                  <a:cubicBezTo>
                    <a:pt x="322506" y="56205"/>
                    <a:pt x="322809" y="35900"/>
                    <a:pt x="323095" y="34401"/>
                  </a:cubicBezTo>
                  <a:cubicBezTo>
                    <a:pt x="323951" y="29959"/>
                    <a:pt x="322881" y="24749"/>
                    <a:pt x="322167" y="20270"/>
                  </a:cubicBezTo>
                  <a:cubicBezTo>
                    <a:pt x="304271" y="18950"/>
                    <a:pt x="286642" y="14792"/>
                    <a:pt x="268978" y="12134"/>
                  </a:cubicBezTo>
                  <a:cubicBezTo>
                    <a:pt x="251064" y="9422"/>
                    <a:pt x="235291" y="4123"/>
                    <a:pt x="217163" y="3248"/>
                  </a:cubicBezTo>
                  <a:cubicBezTo>
                    <a:pt x="216344" y="3209"/>
                    <a:pt x="215522" y="3190"/>
                    <a:pt x="214698" y="3190"/>
                  </a:cubicBezTo>
                  <a:cubicBezTo>
                    <a:pt x="198075" y="3190"/>
                    <a:pt x="180508" y="10899"/>
                    <a:pt x="164188" y="12259"/>
                  </a:cubicBezTo>
                  <a:cubicBezTo>
                    <a:pt x="162986" y="12360"/>
                    <a:pt x="161790" y="12406"/>
                    <a:pt x="160600" y="12406"/>
                  </a:cubicBezTo>
                  <a:cubicBezTo>
                    <a:pt x="148513" y="12406"/>
                    <a:pt x="137032" y="7571"/>
                    <a:pt x="125256" y="5264"/>
                  </a:cubicBezTo>
                  <a:cubicBezTo>
                    <a:pt x="117148" y="3664"/>
                    <a:pt x="110904" y="2870"/>
                    <a:pt x="104287" y="2870"/>
                  </a:cubicBezTo>
                  <a:cubicBezTo>
                    <a:pt x="99764" y="2870"/>
                    <a:pt x="95067" y="3241"/>
                    <a:pt x="89481" y="3980"/>
                  </a:cubicBezTo>
                  <a:cubicBezTo>
                    <a:pt x="78099" y="5492"/>
                    <a:pt x="61843" y="12148"/>
                    <a:pt x="49959" y="12148"/>
                  </a:cubicBezTo>
                  <a:cubicBezTo>
                    <a:pt x="49641" y="12148"/>
                    <a:pt x="49326" y="12144"/>
                    <a:pt x="49014" y="12134"/>
                  </a:cubicBezTo>
                  <a:cubicBezTo>
                    <a:pt x="32563" y="11581"/>
                    <a:pt x="16790" y="2856"/>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33"/>
            <p:cNvSpPr/>
            <p:nvPr/>
          </p:nvSpPr>
          <p:spPr>
            <a:xfrm>
              <a:off x="254850" y="4785902"/>
              <a:ext cx="1737675" cy="65700"/>
            </a:xfrm>
            <a:custGeom>
              <a:avLst/>
              <a:gdLst/>
              <a:ahLst/>
              <a:cxnLst/>
              <a:rect l="l" t="t" r="r" b="b"/>
              <a:pathLst>
                <a:path w="69507" h="2628" extrusionOk="0">
                  <a:moveTo>
                    <a:pt x="0" y="866"/>
                  </a:moveTo>
                  <a:cubicBezTo>
                    <a:pt x="10259" y="4283"/>
                    <a:pt x="21698" y="1665"/>
                    <a:pt x="32437" y="403"/>
                  </a:cubicBezTo>
                  <a:cubicBezTo>
                    <a:pt x="44710" y="-1040"/>
                    <a:pt x="57273" y="2612"/>
                    <a:pt x="69507" y="866"/>
                  </a:cubicBezTo>
                </a:path>
              </a:pathLst>
            </a:custGeom>
            <a:noFill/>
            <a:ln w="9525" cap="flat" cmpd="sng">
              <a:solidFill>
                <a:schemeClr val="accent1"/>
              </a:solidFill>
              <a:prstDash val="solid"/>
              <a:round/>
              <a:headEnd type="none" w="med" len="med"/>
              <a:tailEnd type="none" w="med" len="med"/>
            </a:ln>
          </p:spPr>
        </p:sp>
        <p:sp>
          <p:nvSpPr>
            <p:cNvPr id="938" name="Google Shape;938;p33"/>
            <p:cNvSpPr/>
            <p:nvPr/>
          </p:nvSpPr>
          <p:spPr>
            <a:xfrm>
              <a:off x="2143125" y="4965932"/>
              <a:ext cx="1529150" cy="96475"/>
            </a:xfrm>
            <a:custGeom>
              <a:avLst/>
              <a:gdLst/>
              <a:ahLst/>
              <a:cxnLst/>
              <a:rect l="l" t="t" r="r" b="b"/>
              <a:pathLst>
                <a:path w="61166" h="3859" extrusionOk="0">
                  <a:moveTo>
                    <a:pt x="0" y="616"/>
                  </a:moveTo>
                  <a:cubicBezTo>
                    <a:pt x="6562" y="-1259"/>
                    <a:pt x="13580" y="2015"/>
                    <a:pt x="20389" y="2469"/>
                  </a:cubicBezTo>
                  <a:cubicBezTo>
                    <a:pt x="33959" y="3374"/>
                    <a:pt x="47566" y="3859"/>
                    <a:pt x="61166" y="3859"/>
                  </a:cubicBezTo>
                </a:path>
              </a:pathLst>
            </a:custGeom>
            <a:noFill/>
            <a:ln w="9525" cap="flat" cmpd="sng">
              <a:solidFill>
                <a:schemeClr val="accent1"/>
              </a:solidFill>
              <a:prstDash val="solid"/>
              <a:round/>
              <a:headEnd type="none" w="med" len="med"/>
              <a:tailEnd type="none" w="med" len="med"/>
            </a:ln>
          </p:spPr>
        </p:sp>
        <p:sp>
          <p:nvSpPr>
            <p:cNvPr id="939" name="Google Shape;939;p33"/>
            <p:cNvSpPr/>
            <p:nvPr/>
          </p:nvSpPr>
          <p:spPr>
            <a:xfrm>
              <a:off x="2930875" y="4766482"/>
              <a:ext cx="1088925" cy="110575"/>
            </a:xfrm>
            <a:custGeom>
              <a:avLst/>
              <a:gdLst/>
              <a:ahLst/>
              <a:cxnLst/>
              <a:rect l="l" t="t" r="r" b="b"/>
              <a:pathLst>
                <a:path w="43557" h="4423" extrusionOk="0">
                  <a:moveTo>
                    <a:pt x="0" y="2106"/>
                  </a:moveTo>
                  <a:cubicBezTo>
                    <a:pt x="13364" y="-3622"/>
                    <a:pt x="29017" y="4423"/>
                    <a:pt x="43557" y="4423"/>
                  </a:cubicBezTo>
                </a:path>
              </a:pathLst>
            </a:custGeom>
            <a:noFill/>
            <a:ln w="9525" cap="flat" cmpd="sng">
              <a:solidFill>
                <a:schemeClr val="accent1"/>
              </a:solidFill>
              <a:prstDash val="solid"/>
              <a:round/>
              <a:headEnd type="none" w="med" len="med"/>
              <a:tailEnd type="none" w="med" len="med"/>
            </a:ln>
          </p:spPr>
        </p:sp>
        <p:sp>
          <p:nvSpPr>
            <p:cNvPr id="940" name="Google Shape;940;p33"/>
            <p:cNvSpPr/>
            <p:nvPr/>
          </p:nvSpPr>
          <p:spPr>
            <a:xfrm>
              <a:off x="4367350" y="4998764"/>
              <a:ext cx="440200" cy="17300"/>
            </a:xfrm>
            <a:custGeom>
              <a:avLst/>
              <a:gdLst/>
              <a:ahLst/>
              <a:cxnLst/>
              <a:rect l="l" t="t" r="r" b="b"/>
              <a:pathLst>
                <a:path w="17608" h="692" extrusionOk="0">
                  <a:moveTo>
                    <a:pt x="0" y="692"/>
                  </a:moveTo>
                  <a:cubicBezTo>
                    <a:pt x="5757" y="-461"/>
                    <a:pt x="11737" y="228"/>
                    <a:pt x="17608" y="228"/>
                  </a:cubicBezTo>
                </a:path>
              </a:pathLst>
            </a:custGeom>
            <a:noFill/>
            <a:ln w="9525" cap="flat" cmpd="sng">
              <a:solidFill>
                <a:schemeClr val="accent1"/>
              </a:solidFill>
              <a:prstDash val="solid"/>
              <a:round/>
              <a:headEnd type="none" w="med" len="med"/>
              <a:tailEnd type="none" w="med" len="med"/>
            </a:ln>
          </p:spPr>
        </p:sp>
        <p:sp>
          <p:nvSpPr>
            <p:cNvPr id="941" name="Google Shape;941;p33"/>
            <p:cNvSpPr/>
            <p:nvPr/>
          </p:nvSpPr>
          <p:spPr>
            <a:xfrm>
              <a:off x="4367350" y="4810114"/>
              <a:ext cx="1193200" cy="55350"/>
            </a:xfrm>
            <a:custGeom>
              <a:avLst/>
              <a:gdLst/>
              <a:ahLst/>
              <a:cxnLst/>
              <a:rect l="l" t="t" r="r" b="b"/>
              <a:pathLst>
                <a:path w="47728" h="2214" extrusionOk="0">
                  <a:moveTo>
                    <a:pt x="0" y="2214"/>
                  </a:moveTo>
                  <a:cubicBezTo>
                    <a:pt x="9393" y="-347"/>
                    <a:pt x="19645" y="-621"/>
                    <a:pt x="29192" y="1287"/>
                  </a:cubicBezTo>
                  <a:cubicBezTo>
                    <a:pt x="35258" y="2499"/>
                    <a:pt x="41858" y="260"/>
                    <a:pt x="47728" y="2214"/>
                  </a:cubicBezTo>
                </a:path>
              </a:pathLst>
            </a:custGeom>
            <a:noFill/>
            <a:ln w="9525" cap="flat" cmpd="sng">
              <a:solidFill>
                <a:schemeClr val="accent1"/>
              </a:solidFill>
              <a:prstDash val="solid"/>
              <a:round/>
              <a:headEnd type="none" w="med" len="med"/>
              <a:tailEnd type="none" w="med" len="med"/>
            </a:ln>
          </p:spPr>
        </p:sp>
        <p:sp>
          <p:nvSpPr>
            <p:cNvPr id="942" name="Google Shape;942;p33"/>
            <p:cNvSpPr/>
            <p:nvPr/>
          </p:nvSpPr>
          <p:spPr>
            <a:xfrm>
              <a:off x="5340425" y="4992900"/>
              <a:ext cx="1204800" cy="34750"/>
            </a:xfrm>
            <a:custGeom>
              <a:avLst/>
              <a:gdLst/>
              <a:ahLst/>
              <a:cxnLst/>
              <a:rect l="l" t="t" r="r" b="b"/>
              <a:pathLst>
                <a:path w="48192" h="1390" extrusionOk="0">
                  <a:moveTo>
                    <a:pt x="0" y="1390"/>
                  </a:moveTo>
                  <a:cubicBezTo>
                    <a:pt x="16071" y="1390"/>
                    <a:pt x="32121" y="0"/>
                    <a:pt x="48192" y="0"/>
                  </a:cubicBezTo>
                </a:path>
              </a:pathLst>
            </a:custGeom>
            <a:noFill/>
            <a:ln w="9525" cap="flat" cmpd="sng">
              <a:solidFill>
                <a:schemeClr val="accent1"/>
              </a:solidFill>
              <a:prstDash val="solid"/>
              <a:round/>
              <a:headEnd type="none" w="med" len="med"/>
              <a:tailEnd type="none" w="med" len="med"/>
            </a:ln>
          </p:spPr>
        </p:sp>
        <p:sp>
          <p:nvSpPr>
            <p:cNvPr id="943" name="Google Shape;943;p33"/>
            <p:cNvSpPr/>
            <p:nvPr/>
          </p:nvSpPr>
          <p:spPr>
            <a:xfrm>
              <a:off x="5769050" y="4819125"/>
              <a:ext cx="1216375" cy="23175"/>
            </a:xfrm>
            <a:custGeom>
              <a:avLst/>
              <a:gdLst/>
              <a:ahLst/>
              <a:cxnLst/>
              <a:rect l="l" t="t" r="r" b="b"/>
              <a:pathLst>
                <a:path w="48655" h="927" extrusionOk="0">
                  <a:moveTo>
                    <a:pt x="0" y="0"/>
                  </a:moveTo>
                  <a:cubicBezTo>
                    <a:pt x="16221" y="0"/>
                    <a:pt x="32434" y="927"/>
                    <a:pt x="48655" y="927"/>
                  </a:cubicBezTo>
                </a:path>
              </a:pathLst>
            </a:custGeom>
            <a:noFill/>
            <a:ln w="9525" cap="flat" cmpd="sng">
              <a:solidFill>
                <a:schemeClr val="accent1"/>
              </a:solidFill>
              <a:prstDash val="solid"/>
              <a:round/>
              <a:headEnd type="none" w="med" len="med"/>
              <a:tailEnd type="none" w="med" len="med"/>
            </a:ln>
          </p:spPr>
        </p:sp>
        <p:sp>
          <p:nvSpPr>
            <p:cNvPr id="944" name="Google Shape;944;p33"/>
            <p:cNvSpPr/>
            <p:nvPr/>
          </p:nvSpPr>
          <p:spPr>
            <a:xfrm>
              <a:off x="1088950" y="4992900"/>
              <a:ext cx="474950" cy="36325"/>
            </a:xfrm>
            <a:custGeom>
              <a:avLst/>
              <a:gdLst/>
              <a:ahLst/>
              <a:cxnLst/>
              <a:rect l="l" t="t" r="r" b="b"/>
              <a:pathLst>
                <a:path w="18998" h="1453" extrusionOk="0">
                  <a:moveTo>
                    <a:pt x="0" y="927"/>
                  </a:moveTo>
                  <a:cubicBezTo>
                    <a:pt x="6321" y="440"/>
                    <a:pt x="13326" y="2833"/>
                    <a:pt x="18998" y="0"/>
                  </a:cubicBezTo>
                </a:path>
              </a:pathLst>
            </a:custGeom>
            <a:noFill/>
            <a:ln w="9525" cap="flat" cmpd="sng">
              <a:solidFill>
                <a:schemeClr val="accent1"/>
              </a:solidFill>
              <a:prstDash val="solid"/>
              <a:round/>
              <a:headEnd type="none" w="med" len="med"/>
              <a:tailEnd type="none" w="med" len="med"/>
            </a:ln>
          </p:spPr>
        </p:sp>
        <p:sp>
          <p:nvSpPr>
            <p:cNvPr id="945" name="Google Shape;945;p33"/>
            <p:cNvSpPr/>
            <p:nvPr/>
          </p:nvSpPr>
          <p:spPr>
            <a:xfrm>
              <a:off x="7101275" y="4921120"/>
              <a:ext cx="1031025" cy="106525"/>
            </a:xfrm>
            <a:custGeom>
              <a:avLst/>
              <a:gdLst/>
              <a:ahLst/>
              <a:cxnLst/>
              <a:rect l="l" t="t" r="r" b="b"/>
              <a:pathLst>
                <a:path w="41241" h="4261" extrusionOk="0">
                  <a:moveTo>
                    <a:pt x="0" y="4261"/>
                  </a:moveTo>
                  <a:cubicBezTo>
                    <a:pt x="9065" y="-274"/>
                    <a:pt x="19984" y="91"/>
                    <a:pt x="30120" y="91"/>
                  </a:cubicBezTo>
                  <a:cubicBezTo>
                    <a:pt x="33840" y="91"/>
                    <a:pt x="37712" y="2193"/>
                    <a:pt x="41241" y="1018"/>
                  </a:cubicBezTo>
                </a:path>
              </a:pathLst>
            </a:custGeom>
            <a:noFill/>
            <a:ln w="9525" cap="flat" cmpd="sng">
              <a:solidFill>
                <a:schemeClr val="accent1"/>
              </a:solidFill>
              <a:prstDash val="solid"/>
              <a:round/>
              <a:headEnd type="none" w="med" len="med"/>
              <a:tailEnd type="none" w="med" len="med"/>
            </a:ln>
          </p:spPr>
        </p:sp>
        <p:sp>
          <p:nvSpPr>
            <p:cNvPr id="946" name="Google Shape;946;p33"/>
            <p:cNvSpPr/>
            <p:nvPr/>
          </p:nvSpPr>
          <p:spPr>
            <a:xfrm>
              <a:off x="8074375" y="4992900"/>
              <a:ext cx="764575" cy="81100"/>
            </a:xfrm>
            <a:custGeom>
              <a:avLst/>
              <a:gdLst/>
              <a:ahLst/>
              <a:cxnLst/>
              <a:rect l="l" t="t" r="r" b="b"/>
              <a:pathLst>
                <a:path w="30583" h="3244" extrusionOk="0">
                  <a:moveTo>
                    <a:pt x="0" y="3244"/>
                  </a:moveTo>
                  <a:cubicBezTo>
                    <a:pt x="8791" y="-2030"/>
                    <a:pt x="21412" y="4581"/>
                    <a:pt x="30583" y="0"/>
                  </a:cubicBezTo>
                </a:path>
              </a:pathLst>
            </a:custGeom>
            <a:noFill/>
            <a:ln w="9525" cap="flat" cmpd="sng">
              <a:solidFill>
                <a:schemeClr val="accent1"/>
              </a:solidFill>
              <a:prstDash val="solid"/>
              <a:round/>
              <a:headEnd type="none" w="med" len="med"/>
              <a:tailEnd type="none" w="med" len="med"/>
            </a:ln>
          </p:spPr>
        </p:sp>
      </p:grpSp>
    </p:spTree>
    <p:extLst>
      <p:ext uri="{BB962C8B-B14F-4D97-AF65-F5344CB8AC3E}">
        <p14:creationId xmlns:p14="http://schemas.microsoft.com/office/powerpoint/2010/main" val="3370649557"/>
      </p:ext>
    </p:extLst>
  </p:cSld>
  <p:clrMapOvr>
    <a:masterClrMapping/>
  </p:clrMapOvr>
  <p:transition spd="slow" advClick="0">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947"/>
        <p:cNvGrpSpPr/>
        <p:nvPr/>
      </p:nvGrpSpPr>
      <p:grpSpPr>
        <a:xfrm>
          <a:off x="0" y="0"/>
          <a:ext cx="0" cy="0"/>
          <a:chOff x="0" y="0"/>
          <a:chExt cx="0" cy="0"/>
        </a:xfrm>
      </p:grpSpPr>
      <p:sp>
        <p:nvSpPr>
          <p:cNvPr id="948" name="Google Shape;948;p34"/>
          <p:cNvSpPr txBox="1">
            <a:spLocks noGrp="1"/>
          </p:cNvSpPr>
          <p:nvPr>
            <p:ph type="title"/>
          </p:nvPr>
        </p:nvSpPr>
        <p:spPr>
          <a:xfrm>
            <a:off x="950676" y="719367"/>
            <a:ext cx="10289061" cy="752974"/>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49" name="Google Shape;949;p34"/>
          <p:cNvSpPr txBox="1">
            <a:spLocks noGrp="1"/>
          </p:cNvSpPr>
          <p:nvPr>
            <p:ph type="title" idx="2"/>
          </p:nvPr>
        </p:nvSpPr>
        <p:spPr>
          <a:xfrm>
            <a:off x="2046566" y="3257354"/>
            <a:ext cx="2529271" cy="83259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48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50" name="Google Shape;950;p34"/>
          <p:cNvSpPr txBox="1">
            <a:spLocks noGrp="1"/>
          </p:cNvSpPr>
          <p:nvPr>
            <p:ph type="subTitle" idx="1"/>
          </p:nvPr>
        </p:nvSpPr>
        <p:spPr>
          <a:xfrm>
            <a:off x="2046584" y="4089747"/>
            <a:ext cx="2529271" cy="154235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51" name="Google Shape;951;p34"/>
          <p:cNvSpPr txBox="1">
            <a:spLocks noGrp="1"/>
          </p:cNvSpPr>
          <p:nvPr>
            <p:ph type="title" idx="3"/>
          </p:nvPr>
        </p:nvSpPr>
        <p:spPr>
          <a:xfrm>
            <a:off x="4830562" y="3257354"/>
            <a:ext cx="2529271" cy="83259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48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52" name="Google Shape;952;p34"/>
          <p:cNvSpPr txBox="1">
            <a:spLocks noGrp="1"/>
          </p:cNvSpPr>
          <p:nvPr>
            <p:ph type="subTitle" idx="4"/>
          </p:nvPr>
        </p:nvSpPr>
        <p:spPr>
          <a:xfrm>
            <a:off x="4830571" y="4089747"/>
            <a:ext cx="2529271" cy="154235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53" name="Google Shape;953;p34"/>
          <p:cNvSpPr txBox="1">
            <a:spLocks noGrp="1"/>
          </p:cNvSpPr>
          <p:nvPr>
            <p:ph type="title" idx="5"/>
          </p:nvPr>
        </p:nvSpPr>
        <p:spPr>
          <a:xfrm>
            <a:off x="7614566" y="3257354"/>
            <a:ext cx="2529271" cy="83259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48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54" name="Google Shape;954;p34"/>
          <p:cNvSpPr txBox="1">
            <a:spLocks noGrp="1"/>
          </p:cNvSpPr>
          <p:nvPr>
            <p:ph type="subTitle" idx="6"/>
          </p:nvPr>
        </p:nvSpPr>
        <p:spPr>
          <a:xfrm>
            <a:off x="7614566" y="4089747"/>
            <a:ext cx="2529271" cy="154235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955" name="Google Shape;955;p34"/>
          <p:cNvGrpSpPr/>
          <p:nvPr/>
        </p:nvGrpSpPr>
        <p:grpSpPr>
          <a:xfrm>
            <a:off x="-72956" y="6134153"/>
            <a:ext cx="12372276" cy="725315"/>
            <a:chOff x="-54725" y="4599549"/>
            <a:chExt cx="9280415" cy="543860"/>
          </a:xfrm>
        </p:grpSpPr>
        <p:sp>
          <p:nvSpPr>
            <p:cNvPr id="956" name="Google Shape;956;p34"/>
            <p:cNvSpPr/>
            <p:nvPr/>
          </p:nvSpPr>
          <p:spPr>
            <a:xfrm>
              <a:off x="-54725" y="4599549"/>
              <a:ext cx="9280415" cy="543860"/>
            </a:xfrm>
            <a:custGeom>
              <a:avLst/>
              <a:gdLst/>
              <a:ahLst/>
              <a:cxnLst/>
              <a:rect l="l" t="t" r="r" b="b"/>
              <a:pathLst>
                <a:path w="323952" h="57704" extrusionOk="0">
                  <a:moveTo>
                    <a:pt x="714" y="1"/>
                  </a:moveTo>
                  <a:lnTo>
                    <a:pt x="714" y="1"/>
                  </a:lnTo>
                  <a:cubicBezTo>
                    <a:pt x="0" y="9208"/>
                    <a:pt x="1374" y="54064"/>
                    <a:pt x="857" y="57704"/>
                  </a:cubicBezTo>
                  <a:lnTo>
                    <a:pt x="322221" y="57704"/>
                  </a:lnTo>
                  <a:cubicBezTo>
                    <a:pt x="322506" y="56205"/>
                    <a:pt x="322809" y="35900"/>
                    <a:pt x="323095" y="34401"/>
                  </a:cubicBezTo>
                  <a:cubicBezTo>
                    <a:pt x="323951" y="29959"/>
                    <a:pt x="322881" y="24749"/>
                    <a:pt x="322167" y="20270"/>
                  </a:cubicBezTo>
                  <a:cubicBezTo>
                    <a:pt x="304271" y="18950"/>
                    <a:pt x="286642" y="14792"/>
                    <a:pt x="268978" y="12134"/>
                  </a:cubicBezTo>
                  <a:cubicBezTo>
                    <a:pt x="251064" y="9422"/>
                    <a:pt x="235291" y="4123"/>
                    <a:pt x="217163" y="3248"/>
                  </a:cubicBezTo>
                  <a:cubicBezTo>
                    <a:pt x="216344" y="3209"/>
                    <a:pt x="215522" y="3190"/>
                    <a:pt x="214698" y="3190"/>
                  </a:cubicBezTo>
                  <a:cubicBezTo>
                    <a:pt x="198075" y="3190"/>
                    <a:pt x="180508" y="10899"/>
                    <a:pt x="164188" y="12259"/>
                  </a:cubicBezTo>
                  <a:cubicBezTo>
                    <a:pt x="162986" y="12360"/>
                    <a:pt x="161790" y="12406"/>
                    <a:pt x="160600" y="12406"/>
                  </a:cubicBezTo>
                  <a:cubicBezTo>
                    <a:pt x="148513" y="12406"/>
                    <a:pt x="137032" y="7571"/>
                    <a:pt x="125256" y="5264"/>
                  </a:cubicBezTo>
                  <a:cubicBezTo>
                    <a:pt x="117148" y="3664"/>
                    <a:pt x="110904" y="2870"/>
                    <a:pt x="104287" y="2870"/>
                  </a:cubicBezTo>
                  <a:cubicBezTo>
                    <a:pt x="99764" y="2870"/>
                    <a:pt x="95067" y="3241"/>
                    <a:pt x="89481" y="3980"/>
                  </a:cubicBezTo>
                  <a:cubicBezTo>
                    <a:pt x="78099" y="5492"/>
                    <a:pt x="61843" y="12148"/>
                    <a:pt x="49959" y="12148"/>
                  </a:cubicBezTo>
                  <a:cubicBezTo>
                    <a:pt x="49641" y="12148"/>
                    <a:pt x="49326" y="12144"/>
                    <a:pt x="49014" y="12134"/>
                  </a:cubicBezTo>
                  <a:cubicBezTo>
                    <a:pt x="32563" y="11581"/>
                    <a:pt x="16790" y="2856"/>
                    <a:pt x="714" y="1"/>
                  </a:cubicBezTo>
                  <a:close/>
                </a:path>
              </a:pathLst>
            </a:custGeom>
            <a:solidFill>
              <a:srgbClr val="8BB1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34"/>
            <p:cNvSpPr/>
            <p:nvPr/>
          </p:nvSpPr>
          <p:spPr>
            <a:xfrm>
              <a:off x="254850" y="4785902"/>
              <a:ext cx="1737675" cy="65700"/>
            </a:xfrm>
            <a:custGeom>
              <a:avLst/>
              <a:gdLst/>
              <a:ahLst/>
              <a:cxnLst/>
              <a:rect l="l" t="t" r="r" b="b"/>
              <a:pathLst>
                <a:path w="69507" h="2628" extrusionOk="0">
                  <a:moveTo>
                    <a:pt x="0" y="866"/>
                  </a:moveTo>
                  <a:cubicBezTo>
                    <a:pt x="10259" y="4283"/>
                    <a:pt x="21698" y="1665"/>
                    <a:pt x="32437" y="403"/>
                  </a:cubicBezTo>
                  <a:cubicBezTo>
                    <a:pt x="44710" y="-1040"/>
                    <a:pt x="57273" y="2612"/>
                    <a:pt x="69507" y="866"/>
                  </a:cubicBezTo>
                </a:path>
              </a:pathLst>
            </a:custGeom>
            <a:noFill/>
            <a:ln w="9525" cap="flat" cmpd="sng">
              <a:solidFill>
                <a:schemeClr val="dk2"/>
              </a:solidFill>
              <a:prstDash val="solid"/>
              <a:round/>
              <a:headEnd type="none" w="med" len="med"/>
              <a:tailEnd type="none" w="med" len="med"/>
            </a:ln>
          </p:spPr>
        </p:sp>
        <p:sp>
          <p:nvSpPr>
            <p:cNvPr id="958" name="Google Shape;958;p34"/>
            <p:cNvSpPr/>
            <p:nvPr/>
          </p:nvSpPr>
          <p:spPr>
            <a:xfrm>
              <a:off x="2143125" y="4965932"/>
              <a:ext cx="1529150" cy="96475"/>
            </a:xfrm>
            <a:custGeom>
              <a:avLst/>
              <a:gdLst/>
              <a:ahLst/>
              <a:cxnLst/>
              <a:rect l="l" t="t" r="r" b="b"/>
              <a:pathLst>
                <a:path w="61166" h="3859" extrusionOk="0">
                  <a:moveTo>
                    <a:pt x="0" y="616"/>
                  </a:moveTo>
                  <a:cubicBezTo>
                    <a:pt x="6562" y="-1259"/>
                    <a:pt x="13580" y="2015"/>
                    <a:pt x="20389" y="2469"/>
                  </a:cubicBezTo>
                  <a:cubicBezTo>
                    <a:pt x="33959" y="3374"/>
                    <a:pt x="47566" y="3859"/>
                    <a:pt x="61166" y="3859"/>
                  </a:cubicBezTo>
                </a:path>
              </a:pathLst>
            </a:custGeom>
            <a:noFill/>
            <a:ln w="9525" cap="flat" cmpd="sng">
              <a:solidFill>
                <a:schemeClr val="dk2"/>
              </a:solidFill>
              <a:prstDash val="solid"/>
              <a:round/>
              <a:headEnd type="none" w="med" len="med"/>
              <a:tailEnd type="none" w="med" len="med"/>
            </a:ln>
          </p:spPr>
        </p:sp>
        <p:sp>
          <p:nvSpPr>
            <p:cNvPr id="959" name="Google Shape;959;p34"/>
            <p:cNvSpPr/>
            <p:nvPr/>
          </p:nvSpPr>
          <p:spPr>
            <a:xfrm>
              <a:off x="2930875" y="4766482"/>
              <a:ext cx="1088925" cy="110575"/>
            </a:xfrm>
            <a:custGeom>
              <a:avLst/>
              <a:gdLst/>
              <a:ahLst/>
              <a:cxnLst/>
              <a:rect l="l" t="t" r="r" b="b"/>
              <a:pathLst>
                <a:path w="43557" h="4423" extrusionOk="0">
                  <a:moveTo>
                    <a:pt x="0" y="2106"/>
                  </a:moveTo>
                  <a:cubicBezTo>
                    <a:pt x="13364" y="-3622"/>
                    <a:pt x="29017" y="4423"/>
                    <a:pt x="43557" y="4423"/>
                  </a:cubicBezTo>
                </a:path>
              </a:pathLst>
            </a:custGeom>
            <a:noFill/>
            <a:ln w="9525" cap="flat" cmpd="sng">
              <a:solidFill>
                <a:schemeClr val="dk2"/>
              </a:solidFill>
              <a:prstDash val="solid"/>
              <a:round/>
              <a:headEnd type="none" w="med" len="med"/>
              <a:tailEnd type="none" w="med" len="med"/>
            </a:ln>
          </p:spPr>
        </p:sp>
        <p:sp>
          <p:nvSpPr>
            <p:cNvPr id="960" name="Google Shape;960;p34"/>
            <p:cNvSpPr/>
            <p:nvPr/>
          </p:nvSpPr>
          <p:spPr>
            <a:xfrm>
              <a:off x="4367350" y="4998764"/>
              <a:ext cx="440200" cy="17300"/>
            </a:xfrm>
            <a:custGeom>
              <a:avLst/>
              <a:gdLst/>
              <a:ahLst/>
              <a:cxnLst/>
              <a:rect l="l" t="t" r="r" b="b"/>
              <a:pathLst>
                <a:path w="17608" h="692" extrusionOk="0">
                  <a:moveTo>
                    <a:pt x="0" y="692"/>
                  </a:moveTo>
                  <a:cubicBezTo>
                    <a:pt x="5757" y="-461"/>
                    <a:pt x="11737" y="228"/>
                    <a:pt x="17608" y="228"/>
                  </a:cubicBezTo>
                </a:path>
              </a:pathLst>
            </a:custGeom>
            <a:noFill/>
            <a:ln w="9525" cap="flat" cmpd="sng">
              <a:solidFill>
                <a:schemeClr val="dk2"/>
              </a:solidFill>
              <a:prstDash val="solid"/>
              <a:round/>
              <a:headEnd type="none" w="med" len="med"/>
              <a:tailEnd type="none" w="med" len="med"/>
            </a:ln>
          </p:spPr>
        </p:sp>
        <p:sp>
          <p:nvSpPr>
            <p:cNvPr id="961" name="Google Shape;961;p34"/>
            <p:cNvSpPr/>
            <p:nvPr/>
          </p:nvSpPr>
          <p:spPr>
            <a:xfrm>
              <a:off x="4367350" y="4810114"/>
              <a:ext cx="1193200" cy="55350"/>
            </a:xfrm>
            <a:custGeom>
              <a:avLst/>
              <a:gdLst/>
              <a:ahLst/>
              <a:cxnLst/>
              <a:rect l="l" t="t" r="r" b="b"/>
              <a:pathLst>
                <a:path w="47728" h="2214" extrusionOk="0">
                  <a:moveTo>
                    <a:pt x="0" y="2214"/>
                  </a:moveTo>
                  <a:cubicBezTo>
                    <a:pt x="9393" y="-347"/>
                    <a:pt x="19645" y="-621"/>
                    <a:pt x="29192" y="1287"/>
                  </a:cubicBezTo>
                  <a:cubicBezTo>
                    <a:pt x="35258" y="2499"/>
                    <a:pt x="41858" y="260"/>
                    <a:pt x="47728" y="2214"/>
                  </a:cubicBezTo>
                </a:path>
              </a:pathLst>
            </a:custGeom>
            <a:noFill/>
            <a:ln w="9525" cap="flat" cmpd="sng">
              <a:solidFill>
                <a:schemeClr val="dk2"/>
              </a:solidFill>
              <a:prstDash val="solid"/>
              <a:round/>
              <a:headEnd type="none" w="med" len="med"/>
              <a:tailEnd type="none" w="med" len="med"/>
            </a:ln>
          </p:spPr>
        </p:sp>
        <p:sp>
          <p:nvSpPr>
            <p:cNvPr id="962" name="Google Shape;962;p34"/>
            <p:cNvSpPr/>
            <p:nvPr/>
          </p:nvSpPr>
          <p:spPr>
            <a:xfrm>
              <a:off x="5340425" y="4992900"/>
              <a:ext cx="1204800" cy="34750"/>
            </a:xfrm>
            <a:custGeom>
              <a:avLst/>
              <a:gdLst/>
              <a:ahLst/>
              <a:cxnLst/>
              <a:rect l="l" t="t" r="r" b="b"/>
              <a:pathLst>
                <a:path w="48192" h="1390" extrusionOk="0">
                  <a:moveTo>
                    <a:pt x="0" y="1390"/>
                  </a:moveTo>
                  <a:cubicBezTo>
                    <a:pt x="16071" y="1390"/>
                    <a:pt x="32121" y="0"/>
                    <a:pt x="48192" y="0"/>
                  </a:cubicBezTo>
                </a:path>
              </a:pathLst>
            </a:custGeom>
            <a:noFill/>
            <a:ln w="9525" cap="flat" cmpd="sng">
              <a:solidFill>
                <a:schemeClr val="dk2"/>
              </a:solidFill>
              <a:prstDash val="solid"/>
              <a:round/>
              <a:headEnd type="none" w="med" len="med"/>
              <a:tailEnd type="none" w="med" len="med"/>
            </a:ln>
          </p:spPr>
        </p:sp>
        <p:sp>
          <p:nvSpPr>
            <p:cNvPr id="963" name="Google Shape;963;p34"/>
            <p:cNvSpPr/>
            <p:nvPr/>
          </p:nvSpPr>
          <p:spPr>
            <a:xfrm>
              <a:off x="5769050" y="4819125"/>
              <a:ext cx="1216375" cy="23175"/>
            </a:xfrm>
            <a:custGeom>
              <a:avLst/>
              <a:gdLst/>
              <a:ahLst/>
              <a:cxnLst/>
              <a:rect l="l" t="t" r="r" b="b"/>
              <a:pathLst>
                <a:path w="48655" h="927" extrusionOk="0">
                  <a:moveTo>
                    <a:pt x="0" y="0"/>
                  </a:moveTo>
                  <a:cubicBezTo>
                    <a:pt x="16221" y="0"/>
                    <a:pt x="32434" y="927"/>
                    <a:pt x="48655" y="927"/>
                  </a:cubicBezTo>
                </a:path>
              </a:pathLst>
            </a:custGeom>
            <a:noFill/>
            <a:ln w="9525" cap="flat" cmpd="sng">
              <a:solidFill>
                <a:schemeClr val="dk2"/>
              </a:solidFill>
              <a:prstDash val="solid"/>
              <a:round/>
              <a:headEnd type="none" w="med" len="med"/>
              <a:tailEnd type="none" w="med" len="med"/>
            </a:ln>
          </p:spPr>
        </p:sp>
        <p:sp>
          <p:nvSpPr>
            <p:cNvPr id="964" name="Google Shape;964;p34"/>
            <p:cNvSpPr/>
            <p:nvPr/>
          </p:nvSpPr>
          <p:spPr>
            <a:xfrm>
              <a:off x="1088950" y="4992900"/>
              <a:ext cx="474950" cy="36325"/>
            </a:xfrm>
            <a:custGeom>
              <a:avLst/>
              <a:gdLst/>
              <a:ahLst/>
              <a:cxnLst/>
              <a:rect l="l" t="t" r="r" b="b"/>
              <a:pathLst>
                <a:path w="18998" h="1453" extrusionOk="0">
                  <a:moveTo>
                    <a:pt x="0" y="927"/>
                  </a:moveTo>
                  <a:cubicBezTo>
                    <a:pt x="6321" y="440"/>
                    <a:pt x="13326" y="2833"/>
                    <a:pt x="18998" y="0"/>
                  </a:cubicBezTo>
                </a:path>
              </a:pathLst>
            </a:custGeom>
            <a:noFill/>
            <a:ln w="9525" cap="flat" cmpd="sng">
              <a:solidFill>
                <a:schemeClr val="dk2"/>
              </a:solidFill>
              <a:prstDash val="solid"/>
              <a:round/>
              <a:headEnd type="none" w="med" len="med"/>
              <a:tailEnd type="none" w="med" len="med"/>
            </a:ln>
          </p:spPr>
        </p:sp>
        <p:sp>
          <p:nvSpPr>
            <p:cNvPr id="965" name="Google Shape;965;p34"/>
            <p:cNvSpPr/>
            <p:nvPr/>
          </p:nvSpPr>
          <p:spPr>
            <a:xfrm>
              <a:off x="7101275" y="4921120"/>
              <a:ext cx="1031025" cy="106525"/>
            </a:xfrm>
            <a:custGeom>
              <a:avLst/>
              <a:gdLst/>
              <a:ahLst/>
              <a:cxnLst/>
              <a:rect l="l" t="t" r="r" b="b"/>
              <a:pathLst>
                <a:path w="41241" h="4261" extrusionOk="0">
                  <a:moveTo>
                    <a:pt x="0" y="4261"/>
                  </a:moveTo>
                  <a:cubicBezTo>
                    <a:pt x="9065" y="-274"/>
                    <a:pt x="19984" y="91"/>
                    <a:pt x="30120" y="91"/>
                  </a:cubicBezTo>
                  <a:cubicBezTo>
                    <a:pt x="33840" y="91"/>
                    <a:pt x="37712" y="2193"/>
                    <a:pt x="41241" y="1018"/>
                  </a:cubicBezTo>
                </a:path>
              </a:pathLst>
            </a:custGeom>
            <a:noFill/>
            <a:ln w="9525" cap="flat" cmpd="sng">
              <a:solidFill>
                <a:schemeClr val="dk2"/>
              </a:solidFill>
              <a:prstDash val="solid"/>
              <a:round/>
              <a:headEnd type="none" w="med" len="med"/>
              <a:tailEnd type="none" w="med" len="med"/>
            </a:ln>
          </p:spPr>
        </p:sp>
        <p:sp>
          <p:nvSpPr>
            <p:cNvPr id="966" name="Google Shape;966;p34"/>
            <p:cNvSpPr/>
            <p:nvPr/>
          </p:nvSpPr>
          <p:spPr>
            <a:xfrm>
              <a:off x="8074375" y="4992900"/>
              <a:ext cx="764575" cy="81100"/>
            </a:xfrm>
            <a:custGeom>
              <a:avLst/>
              <a:gdLst/>
              <a:ahLst/>
              <a:cxnLst/>
              <a:rect l="l" t="t" r="r" b="b"/>
              <a:pathLst>
                <a:path w="30583" h="3244" extrusionOk="0">
                  <a:moveTo>
                    <a:pt x="0" y="3244"/>
                  </a:moveTo>
                  <a:cubicBezTo>
                    <a:pt x="8791" y="-2030"/>
                    <a:pt x="21412" y="4581"/>
                    <a:pt x="30583" y="0"/>
                  </a:cubicBezTo>
                </a:path>
              </a:pathLst>
            </a:custGeom>
            <a:noFill/>
            <a:ln w="9525" cap="flat" cmpd="sng">
              <a:solidFill>
                <a:schemeClr val="dk2"/>
              </a:solidFill>
              <a:prstDash val="solid"/>
              <a:round/>
              <a:headEnd type="none" w="med" len="med"/>
              <a:tailEnd type="none" w="med" len="med"/>
            </a:ln>
          </p:spPr>
        </p:sp>
      </p:grpSp>
    </p:spTree>
    <p:extLst>
      <p:ext uri="{BB962C8B-B14F-4D97-AF65-F5344CB8AC3E}">
        <p14:creationId xmlns:p14="http://schemas.microsoft.com/office/powerpoint/2010/main" val="3991031492"/>
      </p:ext>
    </p:extLst>
  </p:cSld>
  <p:clrMapOvr>
    <a:masterClrMapping/>
  </p:clrMapOvr>
  <p:transition spd="slow" advClick="0">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967"/>
        <p:cNvGrpSpPr/>
        <p:nvPr/>
      </p:nvGrpSpPr>
      <p:grpSpPr>
        <a:xfrm>
          <a:off x="0" y="0"/>
          <a:ext cx="0" cy="0"/>
          <a:chOff x="0" y="0"/>
          <a:chExt cx="0" cy="0"/>
        </a:xfrm>
      </p:grpSpPr>
      <p:sp>
        <p:nvSpPr>
          <p:cNvPr id="968" name="Google Shape;968;p35"/>
          <p:cNvSpPr txBox="1">
            <a:spLocks noGrp="1"/>
          </p:cNvSpPr>
          <p:nvPr>
            <p:ph type="title"/>
          </p:nvPr>
        </p:nvSpPr>
        <p:spPr>
          <a:xfrm>
            <a:off x="959875" y="719367"/>
            <a:ext cx="10279862" cy="752974"/>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69" name="Google Shape;969;p35"/>
          <p:cNvSpPr txBox="1">
            <a:spLocks noGrp="1"/>
          </p:cNvSpPr>
          <p:nvPr>
            <p:ph type="title" idx="2"/>
          </p:nvPr>
        </p:nvSpPr>
        <p:spPr>
          <a:xfrm>
            <a:off x="3232712" y="2504180"/>
            <a:ext cx="2637257" cy="53212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48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70" name="Google Shape;970;p35"/>
          <p:cNvSpPr txBox="1">
            <a:spLocks noGrp="1"/>
          </p:cNvSpPr>
          <p:nvPr>
            <p:ph type="subTitle" idx="1"/>
          </p:nvPr>
        </p:nvSpPr>
        <p:spPr>
          <a:xfrm>
            <a:off x="3232712" y="3036303"/>
            <a:ext cx="2637257" cy="88740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71" name="Google Shape;971;p35"/>
          <p:cNvSpPr txBox="1">
            <a:spLocks noGrp="1"/>
          </p:cNvSpPr>
          <p:nvPr>
            <p:ph type="title" idx="3"/>
          </p:nvPr>
        </p:nvSpPr>
        <p:spPr>
          <a:xfrm>
            <a:off x="6320449" y="2504180"/>
            <a:ext cx="2637257" cy="53212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48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72" name="Google Shape;972;p35"/>
          <p:cNvSpPr txBox="1">
            <a:spLocks noGrp="1"/>
          </p:cNvSpPr>
          <p:nvPr>
            <p:ph type="subTitle" idx="4"/>
          </p:nvPr>
        </p:nvSpPr>
        <p:spPr>
          <a:xfrm>
            <a:off x="6320444" y="3036303"/>
            <a:ext cx="2637257" cy="88740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73" name="Google Shape;973;p35"/>
          <p:cNvSpPr txBox="1">
            <a:spLocks noGrp="1"/>
          </p:cNvSpPr>
          <p:nvPr>
            <p:ph type="title" idx="5"/>
          </p:nvPr>
        </p:nvSpPr>
        <p:spPr>
          <a:xfrm>
            <a:off x="3232712" y="4720660"/>
            <a:ext cx="2637257" cy="53212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48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74" name="Google Shape;974;p35"/>
          <p:cNvSpPr txBox="1">
            <a:spLocks noGrp="1"/>
          </p:cNvSpPr>
          <p:nvPr>
            <p:ph type="subTitle" idx="6"/>
          </p:nvPr>
        </p:nvSpPr>
        <p:spPr>
          <a:xfrm>
            <a:off x="3232712" y="5252816"/>
            <a:ext cx="2637257" cy="88740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75" name="Google Shape;975;p35"/>
          <p:cNvSpPr txBox="1">
            <a:spLocks noGrp="1"/>
          </p:cNvSpPr>
          <p:nvPr>
            <p:ph type="title" idx="7"/>
          </p:nvPr>
        </p:nvSpPr>
        <p:spPr>
          <a:xfrm>
            <a:off x="6320445" y="4720660"/>
            <a:ext cx="2637257" cy="53212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48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76" name="Google Shape;976;p35"/>
          <p:cNvSpPr txBox="1">
            <a:spLocks noGrp="1"/>
          </p:cNvSpPr>
          <p:nvPr>
            <p:ph type="subTitle" idx="8"/>
          </p:nvPr>
        </p:nvSpPr>
        <p:spPr>
          <a:xfrm>
            <a:off x="6320446" y="5252816"/>
            <a:ext cx="2637257" cy="88740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977" name="Google Shape;977;p35"/>
          <p:cNvGrpSpPr/>
          <p:nvPr/>
        </p:nvGrpSpPr>
        <p:grpSpPr>
          <a:xfrm>
            <a:off x="-72956" y="6134153"/>
            <a:ext cx="12372276" cy="725315"/>
            <a:chOff x="-54725" y="4599549"/>
            <a:chExt cx="9280415" cy="543860"/>
          </a:xfrm>
        </p:grpSpPr>
        <p:sp>
          <p:nvSpPr>
            <p:cNvPr id="978" name="Google Shape;978;p35"/>
            <p:cNvSpPr/>
            <p:nvPr/>
          </p:nvSpPr>
          <p:spPr>
            <a:xfrm>
              <a:off x="-54725" y="4599549"/>
              <a:ext cx="9280415" cy="543860"/>
            </a:xfrm>
            <a:custGeom>
              <a:avLst/>
              <a:gdLst/>
              <a:ahLst/>
              <a:cxnLst/>
              <a:rect l="l" t="t" r="r" b="b"/>
              <a:pathLst>
                <a:path w="323952" h="57704" extrusionOk="0">
                  <a:moveTo>
                    <a:pt x="714" y="1"/>
                  </a:moveTo>
                  <a:lnTo>
                    <a:pt x="714" y="1"/>
                  </a:lnTo>
                  <a:cubicBezTo>
                    <a:pt x="0" y="9208"/>
                    <a:pt x="1374" y="54064"/>
                    <a:pt x="857" y="57704"/>
                  </a:cubicBezTo>
                  <a:lnTo>
                    <a:pt x="322221" y="57704"/>
                  </a:lnTo>
                  <a:cubicBezTo>
                    <a:pt x="322506" y="56205"/>
                    <a:pt x="322809" y="35900"/>
                    <a:pt x="323095" y="34401"/>
                  </a:cubicBezTo>
                  <a:cubicBezTo>
                    <a:pt x="323951" y="29959"/>
                    <a:pt x="322881" y="24749"/>
                    <a:pt x="322167" y="20270"/>
                  </a:cubicBezTo>
                  <a:cubicBezTo>
                    <a:pt x="304271" y="18950"/>
                    <a:pt x="286642" y="14792"/>
                    <a:pt x="268978" y="12134"/>
                  </a:cubicBezTo>
                  <a:cubicBezTo>
                    <a:pt x="251064" y="9422"/>
                    <a:pt x="235291" y="4123"/>
                    <a:pt x="217163" y="3248"/>
                  </a:cubicBezTo>
                  <a:cubicBezTo>
                    <a:pt x="216344" y="3209"/>
                    <a:pt x="215522" y="3190"/>
                    <a:pt x="214698" y="3190"/>
                  </a:cubicBezTo>
                  <a:cubicBezTo>
                    <a:pt x="198075" y="3190"/>
                    <a:pt x="180508" y="10899"/>
                    <a:pt x="164188" y="12259"/>
                  </a:cubicBezTo>
                  <a:cubicBezTo>
                    <a:pt x="162986" y="12360"/>
                    <a:pt x="161790" y="12406"/>
                    <a:pt x="160600" y="12406"/>
                  </a:cubicBezTo>
                  <a:cubicBezTo>
                    <a:pt x="148513" y="12406"/>
                    <a:pt x="137032" y="7571"/>
                    <a:pt x="125256" y="5264"/>
                  </a:cubicBezTo>
                  <a:cubicBezTo>
                    <a:pt x="117148" y="3664"/>
                    <a:pt x="110904" y="2870"/>
                    <a:pt x="104287" y="2870"/>
                  </a:cubicBezTo>
                  <a:cubicBezTo>
                    <a:pt x="99764" y="2870"/>
                    <a:pt x="95067" y="3241"/>
                    <a:pt x="89481" y="3980"/>
                  </a:cubicBezTo>
                  <a:cubicBezTo>
                    <a:pt x="78099" y="5492"/>
                    <a:pt x="61843" y="12148"/>
                    <a:pt x="49959" y="12148"/>
                  </a:cubicBezTo>
                  <a:cubicBezTo>
                    <a:pt x="49641" y="12148"/>
                    <a:pt x="49326" y="12144"/>
                    <a:pt x="49014" y="12134"/>
                  </a:cubicBezTo>
                  <a:cubicBezTo>
                    <a:pt x="32563" y="11581"/>
                    <a:pt x="16790" y="2856"/>
                    <a:pt x="714" y="1"/>
                  </a:cubicBezTo>
                  <a:close/>
                </a:path>
              </a:pathLst>
            </a:custGeom>
            <a:solidFill>
              <a:srgbClr val="8BB1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35"/>
            <p:cNvSpPr/>
            <p:nvPr/>
          </p:nvSpPr>
          <p:spPr>
            <a:xfrm>
              <a:off x="254850" y="4785902"/>
              <a:ext cx="1737675" cy="65700"/>
            </a:xfrm>
            <a:custGeom>
              <a:avLst/>
              <a:gdLst/>
              <a:ahLst/>
              <a:cxnLst/>
              <a:rect l="l" t="t" r="r" b="b"/>
              <a:pathLst>
                <a:path w="69507" h="2628" extrusionOk="0">
                  <a:moveTo>
                    <a:pt x="0" y="866"/>
                  </a:moveTo>
                  <a:cubicBezTo>
                    <a:pt x="10259" y="4283"/>
                    <a:pt x="21698" y="1665"/>
                    <a:pt x="32437" y="403"/>
                  </a:cubicBezTo>
                  <a:cubicBezTo>
                    <a:pt x="44710" y="-1040"/>
                    <a:pt x="57273" y="2612"/>
                    <a:pt x="69507" y="866"/>
                  </a:cubicBezTo>
                </a:path>
              </a:pathLst>
            </a:custGeom>
            <a:noFill/>
            <a:ln w="9525" cap="flat" cmpd="sng">
              <a:solidFill>
                <a:schemeClr val="dk2"/>
              </a:solidFill>
              <a:prstDash val="solid"/>
              <a:round/>
              <a:headEnd type="none" w="med" len="med"/>
              <a:tailEnd type="none" w="med" len="med"/>
            </a:ln>
          </p:spPr>
        </p:sp>
        <p:sp>
          <p:nvSpPr>
            <p:cNvPr id="980" name="Google Shape;980;p35"/>
            <p:cNvSpPr/>
            <p:nvPr/>
          </p:nvSpPr>
          <p:spPr>
            <a:xfrm>
              <a:off x="2143125" y="4965932"/>
              <a:ext cx="1529150" cy="96475"/>
            </a:xfrm>
            <a:custGeom>
              <a:avLst/>
              <a:gdLst/>
              <a:ahLst/>
              <a:cxnLst/>
              <a:rect l="l" t="t" r="r" b="b"/>
              <a:pathLst>
                <a:path w="61166" h="3859" extrusionOk="0">
                  <a:moveTo>
                    <a:pt x="0" y="616"/>
                  </a:moveTo>
                  <a:cubicBezTo>
                    <a:pt x="6562" y="-1259"/>
                    <a:pt x="13580" y="2015"/>
                    <a:pt x="20389" y="2469"/>
                  </a:cubicBezTo>
                  <a:cubicBezTo>
                    <a:pt x="33959" y="3374"/>
                    <a:pt x="47566" y="3859"/>
                    <a:pt x="61166" y="3859"/>
                  </a:cubicBezTo>
                </a:path>
              </a:pathLst>
            </a:custGeom>
            <a:noFill/>
            <a:ln w="9525" cap="flat" cmpd="sng">
              <a:solidFill>
                <a:schemeClr val="dk2"/>
              </a:solidFill>
              <a:prstDash val="solid"/>
              <a:round/>
              <a:headEnd type="none" w="med" len="med"/>
              <a:tailEnd type="none" w="med" len="med"/>
            </a:ln>
          </p:spPr>
        </p:sp>
        <p:sp>
          <p:nvSpPr>
            <p:cNvPr id="981" name="Google Shape;981;p35"/>
            <p:cNvSpPr/>
            <p:nvPr/>
          </p:nvSpPr>
          <p:spPr>
            <a:xfrm>
              <a:off x="2930875" y="4766482"/>
              <a:ext cx="1088925" cy="110575"/>
            </a:xfrm>
            <a:custGeom>
              <a:avLst/>
              <a:gdLst/>
              <a:ahLst/>
              <a:cxnLst/>
              <a:rect l="l" t="t" r="r" b="b"/>
              <a:pathLst>
                <a:path w="43557" h="4423" extrusionOk="0">
                  <a:moveTo>
                    <a:pt x="0" y="2106"/>
                  </a:moveTo>
                  <a:cubicBezTo>
                    <a:pt x="13364" y="-3622"/>
                    <a:pt x="29017" y="4423"/>
                    <a:pt x="43557" y="4423"/>
                  </a:cubicBezTo>
                </a:path>
              </a:pathLst>
            </a:custGeom>
            <a:noFill/>
            <a:ln w="9525" cap="flat" cmpd="sng">
              <a:solidFill>
                <a:schemeClr val="dk2"/>
              </a:solidFill>
              <a:prstDash val="solid"/>
              <a:round/>
              <a:headEnd type="none" w="med" len="med"/>
              <a:tailEnd type="none" w="med" len="med"/>
            </a:ln>
          </p:spPr>
        </p:sp>
        <p:sp>
          <p:nvSpPr>
            <p:cNvPr id="982" name="Google Shape;982;p35"/>
            <p:cNvSpPr/>
            <p:nvPr/>
          </p:nvSpPr>
          <p:spPr>
            <a:xfrm>
              <a:off x="4367350" y="4998764"/>
              <a:ext cx="440200" cy="17300"/>
            </a:xfrm>
            <a:custGeom>
              <a:avLst/>
              <a:gdLst/>
              <a:ahLst/>
              <a:cxnLst/>
              <a:rect l="l" t="t" r="r" b="b"/>
              <a:pathLst>
                <a:path w="17608" h="692" extrusionOk="0">
                  <a:moveTo>
                    <a:pt x="0" y="692"/>
                  </a:moveTo>
                  <a:cubicBezTo>
                    <a:pt x="5757" y="-461"/>
                    <a:pt x="11737" y="228"/>
                    <a:pt x="17608" y="228"/>
                  </a:cubicBezTo>
                </a:path>
              </a:pathLst>
            </a:custGeom>
            <a:noFill/>
            <a:ln w="9525" cap="flat" cmpd="sng">
              <a:solidFill>
                <a:schemeClr val="dk2"/>
              </a:solidFill>
              <a:prstDash val="solid"/>
              <a:round/>
              <a:headEnd type="none" w="med" len="med"/>
              <a:tailEnd type="none" w="med" len="med"/>
            </a:ln>
          </p:spPr>
        </p:sp>
        <p:sp>
          <p:nvSpPr>
            <p:cNvPr id="983" name="Google Shape;983;p35"/>
            <p:cNvSpPr/>
            <p:nvPr/>
          </p:nvSpPr>
          <p:spPr>
            <a:xfrm>
              <a:off x="4367350" y="4810114"/>
              <a:ext cx="1193200" cy="55350"/>
            </a:xfrm>
            <a:custGeom>
              <a:avLst/>
              <a:gdLst/>
              <a:ahLst/>
              <a:cxnLst/>
              <a:rect l="l" t="t" r="r" b="b"/>
              <a:pathLst>
                <a:path w="47728" h="2214" extrusionOk="0">
                  <a:moveTo>
                    <a:pt x="0" y="2214"/>
                  </a:moveTo>
                  <a:cubicBezTo>
                    <a:pt x="9393" y="-347"/>
                    <a:pt x="19645" y="-621"/>
                    <a:pt x="29192" y="1287"/>
                  </a:cubicBezTo>
                  <a:cubicBezTo>
                    <a:pt x="35258" y="2499"/>
                    <a:pt x="41858" y="260"/>
                    <a:pt x="47728" y="2214"/>
                  </a:cubicBezTo>
                </a:path>
              </a:pathLst>
            </a:custGeom>
            <a:noFill/>
            <a:ln w="9525" cap="flat" cmpd="sng">
              <a:solidFill>
                <a:schemeClr val="dk2"/>
              </a:solidFill>
              <a:prstDash val="solid"/>
              <a:round/>
              <a:headEnd type="none" w="med" len="med"/>
              <a:tailEnd type="none" w="med" len="med"/>
            </a:ln>
          </p:spPr>
        </p:sp>
        <p:sp>
          <p:nvSpPr>
            <p:cNvPr id="984" name="Google Shape;984;p35"/>
            <p:cNvSpPr/>
            <p:nvPr/>
          </p:nvSpPr>
          <p:spPr>
            <a:xfrm>
              <a:off x="5340425" y="4992900"/>
              <a:ext cx="1204800" cy="34750"/>
            </a:xfrm>
            <a:custGeom>
              <a:avLst/>
              <a:gdLst/>
              <a:ahLst/>
              <a:cxnLst/>
              <a:rect l="l" t="t" r="r" b="b"/>
              <a:pathLst>
                <a:path w="48192" h="1390" extrusionOk="0">
                  <a:moveTo>
                    <a:pt x="0" y="1390"/>
                  </a:moveTo>
                  <a:cubicBezTo>
                    <a:pt x="16071" y="1390"/>
                    <a:pt x="32121" y="0"/>
                    <a:pt x="48192" y="0"/>
                  </a:cubicBezTo>
                </a:path>
              </a:pathLst>
            </a:custGeom>
            <a:noFill/>
            <a:ln w="9525" cap="flat" cmpd="sng">
              <a:solidFill>
                <a:schemeClr val="dk2"/>
              </a:solidFill>
              <a:prstDash val="solid"/>
              <a:round/>
              <a:headEnd type="none" w="med" len="med"/>
              <a:tailEnd type="none" w="med" len="med"/>
            </a:ln>
          </p:spPr>
        </p:sp>
        <p:sp>
          <p:nvSpPr>
            <p:cNvPr id="985" name="Google Shape;985;p35"/>
            <p:cNvSpPr/>
            <p:nvPr/>
          </p:nvSpPr>
          <p:spPr>
            <a:xfrm>
              <a:off x="5769050" y="4819125"/>
              <a:ext cx="1216375" cy="23175"/>
            </a:xfrm>
            <a:custGeom>
              <a:avLst/>
              <a:gdLst/>
              <a:ahLst/>
              <a:cxnLst/>
              <a:rect l="l" t="t" r="r" b="b"/>
              <a:pathLst>
                <a:path w="48655" h="927" extrusionOk="0">
                  <a:moveTo>
                    <a:pt x="0" y="0"/>
                  </a:moveTo>
                  <a:cubicBezTo>
                    <a:pt x="16221" y="0"/>
                    <a:pt x="32434" y="927"/>
                    <a:pt x="48655" y="927"/>
                  </a:cubicBezTo>
                </a:path>
              </a:pathLst>
            </a:custGeom>
            <a:noFill/>
            <a:ln w="9525" cap="flat" cmpd="sng">
              <a:solidFill>
                <a:schemeClr val="dk2"/>
              </a:solidFill>
              <a:prstDash val="solid"/>
              <a:round/>
              <a:headEnd type="none" w="med" len="med"/>
              <a:tailEnd type="none" w="med" len="med"/>
            </a:ln>
          </p:spPr>
        </p:sp>
        <p:sp>
          <p:nvSpPr>
            <p:cNvPr id="986" name="Google Shape;986;p35"/>
            <p:cNvSpPr/>
            <p:nvPr/>
          </p:nvSpPr>
          <p:spPr>
            <a:xfrm>
              <a:off x="1088950" y="4992900"/>
              <a:ext cx="474950" cy="36325"/>
            </a:xfrm>
            <a:custGeom>
              <a:avLst/>
              <a:gdLst/>
              <a:ahLst/>
              <a:cxnLst/>
              <a:rect l="l" t="t" r="r" b="b"/>
              <a:pathLst>
                <a:path w="18998" h="1453" extrusionOk="0">
                  <a:moveTo>
                    <a:pt x="0" y="927"/>
                  </a:moveTo>
                  <a:cubicBezTo>
                    <a:pt x="6321" y="440"/>
                    <a:pt x="13326" y="2833"/>
                    <a:pt x="18998" y="0"/>
                  </a:cubicBezTo>
                </a:path>
              </a:pathLst>
            </a:custGeom>
            <a:noFill/>
            <a:ln w="9525" cap="flat" cmpd="sng">
              <a:solidFill>
                <a:schemeClr val="dk2"/>
              </a:solidFill>
              <a:prstDash val="solid"/>
              <a:round/>
              <a:headEnd type="none" w="med" len="med"/>
              <a:tailEnd type="none" w="med" len="med"/>
            </a:ln>
          </p:spPr>
        </p:sp>
        <p:sp>
          <p:nvSpPr>
            <p:cNvPr id="987" name="Google Shape;987;p35"/>
            <p:cNvSpPr/>
            <p:nvPr/>
          </p:nvSpPr>
          <p:spPr>
            <a:xfrm>
              <a:off x="7101275" y="4921120"/>
              <a:ext cx="1031025" cy="106525"/>
            </a:xfrm>
            <a:custGeom>
              <a:avLst/>
              <a:gdLst/>
              <a:ahLst/>
              <a:cxnLst/>
              <a:rect l="l" t="t" r="r" b="b"/>
              <a:pathLst>
                <a:path w="41241" h="4261" extrusionOk="0">
                  <a:moveTo>
                    <a:pt x="0" y="4261"/>
                  </a:moveTo>
                  <a:cubicBezTo>
                    <a:pt x="9065" y="-274"/>
                    <a:pt x="19984" y="91"/>
                    <a:pt x="30120" y="91"/>
                  </a:cubicBezTo>
                  <a:cubicBezTo>
                    <a:pt x="33840" y="91"/>
                    <a:pt x="37712" y="2193"/>
                    <a:pt x="41241" y="1018"/>
                  </a:cubicBezTo>
                </a:path>
              </a:pathLst>
            </a:custGeom>
            <a:noFill/>
            <a:ln w="9525" cap="flat" cmpd="sng">
              <a:solidFill>
                <a:schemeClr val="dk2"/>
              </a:solidFill>
              <a:prstDash val="solid"/>
              <a:round/>
              <a:headEnd type="none" w="med" len="med"/>
              <a:tailEnd type="none" w="med" len="med"/>
            </a:ln>
          </p:spPr>
        </p:sp>
        <p:sp>
          <p:nvSpPr>
            <p:cNvPr id="988" name="Google Shape;988;p35"/>
            <p:cNvSpPr/>
            <p:nvPr/>
          </p:nvSpPr>
          <p:spPr>
            <a:xfrm>
              <a:off x="8074375" y="4992900"/>
              <a:ext cx="764575" cy="81100"/>
            </a:xfrm>
            <a:custGeom>
              <a:avLst/>
              <a:gdLst/>
              <a:ahLst/>
              <a:cxnLst/>
              <a:rect l="l" t="t" r="r" b="b"/>
              <a:pathLst>
                <a:path w="30583" h="3244" extrusionOk="0">
                  <a:moveTo>
                    <a:pt x="0" y="3244"/>
                  </a:moveTo>
                  <a:cubicBezTo>
                    <a:pt x="8791" y="-2030"/>
                    <a:pt x="21412" y="4581"/>
                    <a:pt x="30583" y="0"/>
                  </a:cubicBezTo>
                </a:path>
              </a:pathLst>
            </a:custGeom>
            <a:noFill/>
            <a:ln w="9525" cap="flat" cmpd="sng">
              <a:solidFill>
                <a:schemeClr val="dk2"/>
              </a:solidFill>
              <a:prstDash val="solid"/>
              <a:round/>
              <a:headEnd type="none" w="med" len="med"/>
              <a:tailEnd type="none" w="med" len="med"/>
            </a:ln>
          </p:spPr>
        </p:sp>
      </p:grpSp>
    </p:spTree>
    <p:extLst>
      <p:ext uri="{BB962C8B-B14F-4D97-AF65-F5344CB8AC3E}">
        <p14:creationId xmlns:p14="http://schemas.microsoft.com/office/powerpoint/2010/main" val="2156887762"/>
      </p:ext>
    </p:extLst>
  </p:cSld>
  <p:clrMapOvr>
    <a:masterClrMapping/>
  </p:clrMapOvr>
  <p:transition spd="slow" advClick="0">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015"/>
        <p:cNvGrpSpPr/>
        <p:nvPr/>
      </p:nvGrpSpPr>
      <p:grpSpPr>
        <a:xfrm>
          <a:off x="0" y="0"/>
          <a:ext cx="0" cy="0"/>
          <a:chOff x="0" y="0"/>
          <a:chExt cx="0" cy="0"/>
        </a:xfrm>
      </p:grpSpPr>
      <p:grpSp>
        <p:nvGrpSpPr>
          <p:cNvPr id="1016" name="Google Shape;1016;p37"/>
          <p:cNvGrpSpPr/>
          <p:nvPr/>
        </p:nvGrpSpPr>
        <p:grpSpPr>
          <a:xfrm>
            <a:off x="-72957" y="2771404"/>
            <a:ext cx="12263031" cy="4275482"/>
            <a:chOff x="-54725" y="1849472"/>
            <a:chExt cx="9198470" cy="3205869"/>
          </a:xfrm>
        </p:grpSpPr>
        <p:sp>
          <p:nvSpPr>
            <p:cNvPr id="1017" name="Google Shape;1017;p37"/>
            <p:cNvSpPr/>
            <p:nvPr/>
          </p:nvSpPr>
          <p:spPr>
            <a:xfrm>
              <a:off x="-54725" y="1849472"/>
              <a:ext cx="9198470" cy="3205869"/>
            </a:xfrm>
            <a:custGeom>
              <a:avLst/>
              <a:gdLst/>
              <a:ahLst/>
              <a:cxnLst/>
              <a:rect l="l" t="t" r="r" b="b"/>
              <a:pathLst>
                <a:path w="316779" h="82086" extrusionOk="0">
                  <a:moveTo>
                    <a:pt x="39988" y="0"/>
                  </a:moveTo>
                  <a:cubicBezTo>
                    <a:pt x="25914" y="0"/>
                    <a:pt x="11585" y="8508"/>
                    <a:pt x="4015" y="20546"/>
                  </a:cubicBezTo>
                  <a:cubicBezTo>
                    <a:pt x="0" y="26916"/>
                    <a:pt x="196" y="30360"/>
                    <a:pt x="196" y="37533"/>
                  </a:cubicBezTo>
                  <a:lnTo>
                    <a:pt x="196" y="79249"/>
                  </a:lnTo>
                  <a:lnTo>
                    <a:pt x="316778" y="82086"/>
                  </a:lnTo>
                  <a:lnTo>
                    <a:pt x="316778" y="14302"/>
                  </a:lnTo>
                  <a:cubicBezTo>
                    <a:pt x="312193" y="14194"/>
                    <a:pt x="307607" y="14070"/>
                    <a:pt x="303004" y="13963"/>
                  </a:cubicBezTo>
                  <a:cubicBezTo>
                    <a:pt x="301292" y="13920"/>
                    <a:pt x="299570" y="13879"/>
                    <a:pt x="297847" y="13879"/>
                  </a:cubicBezTo>
                  <a:cubicBezTo>
                    <a:pt x="293035" y="13879"/>
                    <a:pt x="288227" y="14200"/>
                    <a:pt x="283680" y="15711"/>
                  </a:cubicBezTo>
                  <a:cubicBezTo>
                    <a:pt x="268907" y="20618"/>
                    <a:pt x="259932" y="36962"/>
                    <a:pt x="244890" y="40994"/>
                  </a:cubicBezTo>
                  <a:cubicBezTo>
                    <a:pt x="234845" y="43688"/>
                    <a:pt x="223568" y="40352"/>
                    <a:pt x="214058" y="44580"/>
                  </a:cubicBezTo>
                  <a:cubicBezTo>
                    <a:pt x="206118" y="48113"/>
                    <a:pt x="200302" y="56267"/>
                    <a:pt x="191826" y="58373"/>
                  </a:cubicBezTo>
                  <a:cubicBezTo>
                    <a:pt x="190468" y="58712"/>
                    <a:pt x="189162" y="58869"/>
                    <a:pt x="187901" y="58869"/>
                  </a:cubicBezTo>
                  <a:cubicBezTo>
                    <a:pt x="176158" y="58869"/>
                    <a:pt x="168379" y="45273"/>
                    <a:pt x="159888" y="38764"/>
                  </a:cubicBezTo>
                  <a:cubicBezTo>
                    <a:pt x="156994" y="36539"/>
                    <a:pt x="153401" y="35588"/>
                    <a:pt x="149747" y="35588"/>
                  </a:cubicBezTo>
                  <a:cubicBezTo>
                    <a:pt x="147745" y="35588"/>
                    <a:pt x="145726" y="35873"/>
                    <a:pt x="143794" y="36391"/>
                  </a:cubicBezTo>
                  <a:cubicBezTo>
                    <a:pt x="136960" y="38246"/>
                    <a:pt x="130501" y="42100"/>
                    <a:pt x="123293" y="42422"/>
                  </a:cubicBezTo>
                  <a:cubicBezTo>
                    <a:pt x="123082" y="42431"/>
                    <a:pt x="122875" y="42436"/>
                    <a:pt x="122672" y="42436"/>
                  </a:cubicBezTo>
                  <a:cubicBezTo>
                    <a:pt x="113614" y="42436"/>
                    <a:pt x="112172" y="33265"/>
                    <a:pt x="104790" y="29932"/>
                  </a:cubicBezTo>
                  <a:cubicBezTo>
                    <a:pt x="98902" y="27273"/>
                    <a:pt x="91943" y="28986"/>
                    <a:pt x="85645" y="27505"/>
                  </a:cubicBezTo>
                  <a:cubicBezTo>
                    <a:pt x="74957" y="25007"/>
                    <a:pt x="68837" y="14730"/>
                    <a:pt x="61093" y="7896"/>
                  </a:cubicBezTo>
                  <a:cubicBezTo>
                    <a:pt x="54823" y="2386"/>
                    <a:pt x="47441" y="0"/>
                    <a:pt x="39988" y="0"/>
                  </a:cubicBezTo>
                  <a:close/>
                </a:path>
              </a:pathLst>
            </a:custGeom>
            <a:solidFill>
              <a:srgbClr val="D4E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18" name="Google Shape;1018;p37"/>
            <p:cNvGrpSpPr/>
            <p:nvPr/>
          </p:nvGrpSpPr>
          <p:grpSpPr>
            <a:xfrm>
              <a:off x="220100" y="2421150"/>
              <a:ext cx="8653600" cy="2015700"/>
              <a:chOff x="220100" y="2421150"/>
              <a:chExt cx="8653600" cy="2015700"/>
            </a:xfrm>
          </p:grpSpPr>
          <p:sp>
            <p:nvSpPr>
              <p:cNvPr id="1019" name="Google Shape;1019;p37"/>
              <p:cNvSpPr/>
              <p:nvPr/>
            </p:nvSpPr>
            <p:spPr>
              <a:xfrm>
                <a:off x="892000" y="2421150"/>
                <a:ext cx="289625" cy="254850"/>
              </a:xfrm>
              <a:custGeom>
                <a:avLst/>
                <a:gdLst/>
                <a:ahLst/>
                <a:cxnLst/>
                <a:rect l="l" t="t" r="r" b="b"/>
                <a:pathLst>
                  <a:path w="11585" h="10194" extrusionOk="0">
                    <a:moveTo>
                      <a:pt x="0" y="0"/>
                    </a:moveTo>
                    <a:cubicBezTo>
                      <a:pt x="5044" y="1008"/>
                      <a:pt x="6983" y="7896"/>
                      <a:pt x="11585" y="10194"/>
                    </a:cubicBezTo>
                  </a:path>
                </a:pathLst>
              </a:custGeom>
              <a:noFill/>
              <a:ln w="9525" cap="flat" cmpd="sng">
                <a:solidFill>
                  <a:schemeClr val="lt1"/>
                </a:solidFill>
                <a:prstDash val="solid"/>
                <a:round/>
                <a:headEnd type="none" w="med" len="med"/>
                <a:tailEnd type="none" w="med" len="med"/>
              </a:ln>
            </p:spPr>
          </p:sp>
          <p:sp>
            <p:nvSpPr>
              <p:cNvPr id="1020" name="Google Shape;1020;p37"/>
              <p:cNvSpPr/>
              <p:nvPr/>
            </p:nvSpPr>
            <p:spPr>
              <a:xfrm>
                <a:off x="590800" y="2477739"/>
                <a:ext cx="1390150" cy="904900"/>
              </a:xfrm>
              <a:custGeom>
                <a:avLst/>
                <a:gdLst/>
                <a:ahLst/>
                <a:cxnLst/>
                <a:rect l="l" t="t" r="r" b="b"/>
                <a:pathLst>
                  <a:path w="55606" h="36196" extrusionOk="0">
                    <a:moveTo>
                      <a:pt x="0" y="516"/>
                    </a:moveTo>
                    <a:cubicBezTo>
                      <a:pt x="2431" y="-24"/>
                      <a:pt x="5819" y="-470"/>
                      <a:pt x="7414" y="1443"/>
                    </a:cubicBezTo>
                    <a:cubicBezTo>
                      <a:pt x="11842" y="6756"/>
                      <a:pt x="10353" y="16122"/>
                      <a:pt x="15755" y="20442"/>
                    </a:cubicBezTo>
                    <a:cubicBezTo>
                      <a:pt x="22621" y="25933"/>
                      <a:pt x="32324" y="26366"/>
                      <a:pt x="40778" y="28782"/>
                    </a:cubicBezTo>
                    <a:cubicBezTo>
                      <a:pt x="46091" y="30301"/>
                      <a:pt x="50662" y="33727"/>
                      <a:pt x="55606" y="36196"/>
                    </a:cubicBezTo>
                  </a:path>
                </a:pathLst>
              </a:custGeom>
              <a:noFill/>
              <a:ln w="9525" cap="flat" cmpd="sng">
                <a:solidFill>
                  <a:schemeClr val="lt1"/>
                </a:solidFill>
                <a:prstDash val="solid"/>
                <a:round/>
                <a:headEnd type="none" w="med" len="med"/>
                <a:tailEnd type="none" w="med" len="med"/>
              </a:ln>
            </p:spPr>
          </p:sp>
          <p:sp>
            <p:nvSpPr>
              <p:cNvPr id="1021" name="Google Shape;1021;p37"/>
              <p:cNvSpPr/>
              <p:nvPr/>
            </p:nvSpPr>
            <p:spPr>
              <a:xfrm>
                <a:off x="301200" y="2872950"/>
                <a:ext cx="2027275" cy="1077350"/>
              </a:xfrm>
              <a:custGeom>
                <a:avLst/>
                <a:gdLst/>
                <a:ahLst/>
                <a:cxnLst/>
                <a:rect l="l" t="t" r="r" b="b"/>
                <a:pathLst>
                  <a:path w="81091" h="43094" extrusionOk="0">
                    <a:moveTo>
                      <a:pt x="0" y="0"/>
                    </a:moveTo>
                    <a:cubicBezTo>
                      <a:pt x="9741" y="0"/>
                      <a:pt x="17790" y="8117"/>
                      <a:pt x="25949" y="13438"/>
                    </a:cubicBezTo>
                    <a:cubicBezTo>
                      <a:pt x="30040" y="16106"/>
                      <a:pt x="35315" y="16258"/>
                      <a:pt x="39850" y="18072"/>
                    </a:cubicBezTo>
                    <a:cubicBezTo>
                      <a:pt x="45938" y="20507"/>
                      <a:pt x="49022" y="27457"/>
                      <a:pt x="53288" y="32436"/>
                    </a:cubicBezTo>
                    <a:cubicBezTo>
                      <a:pt x="59747" y="39972"/>
                      <a:pt x="74073" y="36076"/>
                      <a:pt x="81091" y="43094"/>
                    </a:cubicBezTo>
                  </a:path>
                </a:pathLst>
              </a:custGeom>
              <a:noFill/>
              <a:ln w="9525" cap="flat" cmpd="sng">
                <a:solidFill>
                  <a:schemeClr val="lt1"/>
                </a:solidFill>
                <a:prstDash val="solid"/>
                <a:round/>
                <a:headEnd type="none" w="med" len="med"/>
                <a:tailEnd type="none" w="med" len="med"/>
              </a:ln>
            </p:spPr>
          </p:sp>
          <p:sp>
            <p:nvSpPr>
              <p:cNvPr id="1022" name="Google Shape;1022;p37"/>
              <p:cNvSpPr/>
              <p:nvPr/>
            </p:nvSpPr>
            <p:spPr>
              <a:xfrm>
                <a:off x="220100" y="3255225"/>
                <a:ext cx="1413300" cy="810925"/>
              </a:xfrm>
              <a:custGeom>
                <a:avLst/>
                <a:gdLst/>
                <a:ahLst/>
                <a:cxnLst/>
                <a:rect l="l" t="t" r="r" b="b"/>
                <a:pathLst>
                  <a:path w="56532" h="32437" extrusionOk="0">
                    <a:moveTo>
                      <a:pt x="0" y="0"/>
                    </a:moveTo>
                    <a:cubicBezTo>
                      <a:pt x="10485" y="3932"/>
                      <a:pt x="20860" y="8346"/>
                      <a:pt x="30583" y="13902"/>
                    </a:cubicBezTo>
                    <a:cubicBezTo>
                      <a:pt x="39812" y="19176"/>
                      <a:pt x="47029" y="27675"/>
                      <a:pt x="56532" y="32437"/>
                    </a:cubicBezTo>
                  </a:path>
                </a:pathLst>
              </a:custGeom>
              <a:noFill/>
              <a:ln w="9525" cap="flat" cmpd="sng">
                <a:solidFill>
                  <a:schemeClr val="lt1"/>
                </a:solidFill>
                <a:prstDash val="solid"/>
                <a:round/>
                <a:headEnd type="none" w="med" len="med"/>
                <a:tailEnd type="none" w="med" len="med"/>
              </a:ln>
            </p:spPr>
          </p:sp>
          <p:sp>
            <p:nvSpPr>
              <p:cNvPr id="1023" name="Google Shape;1023;p37"/>
              <p:cNvSpPr/>
              <p:nvPr/>
            </p:nvSpPr>
            <p:spPr>
              <a:xfrm>
                <a:off x="417050" y="3927125"/>
                <a:ext cx="857250" cy="428625"/>
              </a:xfrm>
              <a:custGeom>
                <a:avLst/>
                <a:gdLst/>
                <a:ahLst/>
                <a:cxnLst/>
                <a:rect l="l" t="t" r="r" b="b"/>
                <a:pathLst>
                  <a:path w="34290" h="17145" extrusionOk="0">
                    <a:moveTo>
                      <a:pt x="0" y="0"/>
                    </a:moveTo>
                    <a:cubicBezTo>
                      <a:pt x="4464" y="406"/>
                      <a:pt x="9017" y="-272"/>
                      <a:pt x="13438" y="464"/>
                    </a:cubicBezTo>
                    <a:cubicBezTo>
                      <a:pt x="17340" y="1114"/>
                      <a:pt x="18479" y="6566"/>
                      <a:pt x="20852" y="9731"/>
                    </a:cubicBezTo>
                    <a:cubicBezTo>
                      <a:pt x="23921" y="13824"/>
                      <a:pt x="29713" y="14859"/>
                      <a:pt x="34290" y="17145"/>
                    </a:cubicBezTo>
                  </a:path>
                </a:pathLst>
              </a:custGeom>
              <a:noFill/>
              <a:ln w="9525" cap="flat" cmpd="sng">
                <a:solidFill>
                  <a:schemeClr val="lt1"/>
                </a:solidFill>
                <a:prstDash val="solid"/>
                <a:round/>
                <a:headEnd type="none" w="med" len="med"/>
                <a:tailEnd type="none" w="med" len="med"/>
              </a:ln>
            </p:spPr>
          </p:sp>
          <p:sp>
            <p:nvSpPr>
              <p:cNvPr id="1024" name="Google Shape;1024;p37"/>
              <p:cNvSpPr/>
              <p:nvPr/>
            </p:nvSpPr>
            <p:spPr>
              <a:xfrm>
                <a:off x="2710775" y="3452175"/>
                <a:ext cx="1911425" cy="556050"/>
              </a:xfrm>
              <a:custGeom>
                <a:avLst/>
                <a:gdLst/>
                <a:ahLst/>
                <a:cxnLst/>
                <a:rect l="l" t="t" r="r" b="b"/>
                <a:pathLst>
                  <a:path w="76457" h="22242" extrusionOk="0">
                    <a:moveTo>
                      <a:pt x="0" y="0"/>
                    </a:moveTo>
                    <a:cubicBezTo>
                      <a:pt x="5267" y="1506"/>
                      <a:pt x="8388" y="7049"/>
                      <a:pt x="12511" y="10657"/>
                    </a:cubicBezTo>
                    <a:cubicBezTo>
                      <a:pt x="17197" y="14757"/>
                      <a:pt x="22822" y="17956"/>
                      <a:pt x="28729" y="19925"/>
                    </a:cubicBezTo>
                    <a:cubicBezTo>
                      <a:pt x="43840" y="24962"/>
                      <a:pt x="65194" y="10979"/>
                      <a:pt x="76457" y="22242"/>
                    </a:cubicBezTo>
                  </a:path>
                </a:pathLst>
              </a:custGeom>
              <a:noFill/>
              <a:ln w="9525" cap="flat" cmpd="sng">
                <a:solidFill>
                  <a:schemeClr val="lt1"/>
                </a:solidFill>
                <a:prstDash val="solid"/>
                <a:round/>
                <a:headEnd type="none" w="med" len="med"/>
                <a:tailEnd type="none" w="med" len="med"/>
              </a:ln>
            </p:spPr>
          </p:sp>
          <p:sp>
            <p:nvSpPr>
              <p:cNvPr id="1025" name="Google Shape;1025;p37"/>
              <p:cNvSpPr/>
              <p:nvPr/>
            </p:nvSpPr>
            <p:spPr>
              <a:xfrm>
                <a:off x="2629675" y="4089325"/>
                <a:ext cx="1042600" cy="266425"/>
              </a:xfrm>
              <a:custGeom>
                <a:avLst/>
                <a:gdLst/>
                <a:ahLst/>
                <a:cxnLst/>
                <a:rect l="l" t="t" r="r" b="b"/>
                <a:pathLst>
                  <a:path w="41704" h="10657" extrusionOk="0">
                    <a:moveTo>
                      <a:pt x="0" y="0"/>
                    </a:moveTo>
                    <a:cubicBezTo>
                      <a:pt x="9796" y="3917"/>
                      <a:pt x="19729" y="7898"/>
                      <a:pt x="30119" y="9731"/>
                    </a:cubicBezTo>
                    <a:cubicBezTo>
                      <a:pt x="33934" y="10404"/>
                      <a:pt x="38238" y="8926"/>
                      <a:pt x="41704" y="10657"/>
                    </a:cubicBezTo>
                  </a:path>
                </a:pathLst>
              </a:custGeom>
              <a:noFill/>
              <a:ln w="9525" cap="flat" cmpd="sng">
                <a:solidFill>
                  <a:schemeClr val="lt1"/>
                </a:solidFill>
                <a:prstDash val="solid"/>
                <a:round/>
                <a:headEnd type="none" w="med" len="med"/>
                <a:tailEnd type="none" w="med" len="med"/>
              </a:ln>
            </p:spPr>
          </p:sp>
          <p:sp>
            <p:nvSpPr>
              <p:cNvPr id="1026" name="Google Shape;1026;p37"/>
              <p:cNvSpPr/>
              <p:nvPr/>
            </p:nvSpPr>
            <p:spPr>
              <a:xfrm>
                <a:off x="5966000" y="2872950"/>
                <a:ext cx="2907700" cy="1448050"/>
              </a:xfrm>
              <a:custGeom>
                <a:avLst/>
                <a:gdLst/>
                <a:ahLst/>
                <a:cxnLst/>
                <a:rect l="l" t="t" r="r" b="b"/>
                <a:pathLst>
                  <a:path w="116308" h="57922" extrusionOk="0">
                    <a:moveTo>
                      <a:pt x="0" y="57922"/>
                    </a:moveTo>
                    <a:cubicBezTo>
                      <a:pt x="8849" y="49073"/>
                      <a:pt x="21861" y="44092"/>
                      <a:pt x="34290" y="42631"/>
                    </a:cubicBezTo>
                    <a:cubicBezTo>
                      <a:pt x="45811" y="41277"/>
                      <a:pt x="57740" y="43387"/>
                      <a:pt x="69043" y="40777"/>
                    </a:cubicBezTo>
                    <a:cubicBezTo>
                      <a:pt x="75849" y="39205"/>
                      <a:pt x="80856" y="33241"/>
                      <a:pt x="86188" y="28729"/>
                    </a:cubicBezTo>
                    <a:cubicBezTo>
                      <a:pt x="92033" y="23782"/>
                      <a:pt x="98549" y="19418"/>
                      <a:pt x="103333" y="13438"/>
                    </a:cubicBezTo>
                    <a:cubicBezTo>
                      <a:pt x="107223" y="8576"/>
                      <a:pt x="110738" y="2782"/>
                      <a:pt x="116308" y="0"/>
                    </a:cubicBezTo>
                  </a:path>
                </a:pathLst>
              </a:custGeom>
              <a:noFill/>
              <a:ln w="9525" cap="flat" cmpd="sng">
                <a:solidFill>
                  <a:schemeClr val="lt1"/>
                </a:solidFill>
                <a:prstDash val="solid"/>
                <a:round/>
                <a:headEnd type="none" w="med" len="med"/>
                <a:tailEnd type="none" w="med" len="med"/>
              </a:ln>
            </p:spPr>
          </p:sp>
          <p:sp>
            <p:nvSpPr>
              <p:cNvPr id="1027" name="Google Shape;1027;p37"/>
              <p:cNvSpPr/>
              <p:nvPr/>
            </p:nvSpPr>
            <p:spPr>
              <a:xfrm>
                <a:off x="7726825" y="2803450"/>
                <a:ext cx="834100" cy="637125"/>
              </a:xfrm>
              <a:custGeom>
                <a:avLst/>
                <a:gdLst/>
                <a:ahLst/>
                <a:cxnLst/>
                <a:rect l="l" t="t" r="r" b="b"/>
                <a:pathLst>
                  <a:path w="33364" h="25485" extrusionOk="0">
                    <a:moveTo>
                      <a:pt x="0" y="25485"/>
                    </a:moveTo>
                    <a:cubicBezTo>
                      <a:pt x="8960" y="14735"/>
                      <a:pt x="23463" y="9890"/>
                      <a:pt x="33364" y="0"/>
                    </a:cubicBezTo>
                  </a:path>
                </a:pathLst>
              </a:custGeom>
              <a:noFill/>
              <a:ln w="9525" cap="flat" cmpd="sng">
                <a:solidFill>
                  <a:schemeClr val="lt1"/>
                </a:solidFill>
                <a:prstDash val="solid"/>
                <a:round/>
                <a:headEnd type="none" w="med" len="med"/>
                <a:tailEnd type="none" w="med" len="med"/>
              </a:ln>
            </p:spPr>
          </p:sp>
          <p:sp>
            <p:nvSpPr>
              <p:cNvPr id="1028" name="Google Shape;1028;p37"/>
              <p:cNvSpPr/>
              <p:nvPr/>
            </p:nvSpPr>
            <p:spPr>
              <a:xfrm>
                <a:off x="7495150" y="3880800"/>
                <a:ext cx="1378550" cy="556050"/>
              </a:xfrm>
              <a:custGeom>
                <a:avLst/>
                <a:gdLst/>
                <a:ahLst/>
                <a:cxnLst/>
                <a:rect l="l" t="t" r="r" b="b"/>
                <a:pathLst>
                  <a:path w="55142" h="22242" extrusionOk="0">
                    <a:moveTo>
                      <a:pt x="0" y="22242"/>
                    </a:moveTo>
                    <a:cubicBezTo>
                      <a:pt x="10527" y="18733"/>
                      <a:pt x="21041" y="14876"/>
                      <a:pt x="31973" y="12974"/>
                    </a:cubicBezTo>
                    <a:cubicBezTo>
                      <a:pt x="36843" y="12127"/>
                      <a:pt x="41938" y="13858"/>
                      <a:pt x="46801" y="12974"/>
                    </a:cubicBezTo>
                    <a:cubicBezTo>
                      <a:pt x="51859" y="12055"/>
                      <a:pt x="53514" y="4877"/>
                      <a:pt x="55142" y="0"/>
                    </a:cubicBezTo>
                  </a:path>
                </a:pathLst>
              </a:custGeom>
              <a:noFill/>
              <a:ln w="9525" cap="flat" cmpd="sng">
                <a:solidFill>
                  <a:schemeClr val="lt1"/>
                </a:solidFill>
                <a:prstDash val="solid"/>
                <a:round/>
                <a:headEnd type="none" w="med" len="med"/>
                <a:tailEnd type="none" w="med" len="med"/>
              </a:ln>
            </p:spPr>
          </p:sp>
        </p:grpSp>
      </p:grpSp>
      <p:sp>
        <p:nvSpPr>
          <p:cNvPr id="1029" name="Google Shape;1029;p37"/>
          <p:cNvSpPr txBox="1">
            <a:spLocks noGrp="1"/>
          </p:cNvSpPr>
          <p:nvPr>
            <p:ph type="title" hasCustomPrompt="1"/>
          </p:nvPr>
        </p:nvSpPr>
        <p:spPr>
          <a:xfrm>
            <a:off x="950676" y="820990"/>
            <a:ext cx="5234918" cy="798585"/>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999"/>
            </a:lvl1pPr>
            <a:lvl2pPr lvl="1" algn="ctr" rtl="0">
              <a:spcBef>
                <a:spcPts val="0"/>
              </a:spcBef>
              <a:spcAft>
                <a:spcPts val="0"/>
              </a:spcAft>
              <a:buSzPts val="6000"/>
              <a:buNone/>
              <a:defRPr sz="7999"/>
            </a:lvl2pPr>
            <a:lvl3pPr lvl="2" algn="ctr" rtl="0">
              <a:spcBef>
                <a:spcPts val="0"/>
              </a:spcBef>
              <a:spcAft>
                <a:spcPts val="0"/>
              </a:spcAft>
              <a:buSzPts val="6000"/>
              <a:buNone/>
              <a:defRPr sz="7999"/>
            </a:lvl3pPr>
            <a:lvl4pPr lvl="3" algn="ctr" rtl="0">
              <a:spcBef>
                <a:spcPts val="0"/>
              </a:spcBef>
              <a:spcAft>
                <a:spcPts val="0"/>
              </a:spcAft>
              <a:buSzPts val="6000"/>
              <a:buNone/>
              <a:defRPr sz="7999"/>
            </a:lvl4pPr>
            <a:lvl5pPr lvl="4" algn="ctr" rtl="0">
              <a:spcBef>
                <a:spcPts val="0"/>
              </a:spcBef>
              <a:spcAft>
                <a:spcPts val="0"/>
              </a:spcAft>
              <a:buSzPts val="6000"/>
              <a:buNone/>
              <a:defRPr sz="7999"/>
            </a:lvl5pPr>
            <a:lvl6pPr lvl="5" algn="ctr" rtl="0">
              <a:spcBef>
                <a:spcPts val="0"/>
              </a:spcBef>
              <a:spcAft>
                <a:spcPts val="0"/>
              </a:spcAft>
              <a:buSzPts val="6000"/>
              <a:buNone/>
              <a:defRPr sz="7999"/>
            </a:lvl6pPr>
            <a:lvl7pPr lvl="6" algn="ctr" rtl="0">
              <a:spcBef>
                <a:spcPts val="0"/>
              </a:spcBef>
              <a:spcAft>
                <a:spcPts val="0"/>
              </a:spcAft>
              <a:buSzPts val="6000"/>
              <a:buNone/>
              <a:defRPr sz="7999"/>
            </a:lvl7pPr>
            <a:lvl8pPr lvl="7" algn="ctr" rtl="0">
              <a:spcBef>
                <a:spcPts val="0"/>
              </a:spcBef>
              <a:spcAft>
                <a:spcPts val="0"/>
              </a:spcAft>
              <a:buSzPts val="6000"/>
              <a:buNone/>
              <a:defRPr sz="7999"/>
            </a:lvl8pPr>
            <a:lvl9pPr lvl="8" algn="ctr" rtl="0">
              <a:spcBef>
                <a:spcPts val="0"/>
              </a:spcBef>
              <a:spcAft>
                <a:spcPts val="0"/>
              </a:spcAft>
              <a:buSzPts val="6000"/>
              <a:buNone/>
              <a:defRPr sz="7999"/>
            </a:lvl9pPr>
          </a:lstStyle>
          <a:p>
            <a:r>
              <a:t>xx%</a:t>
            </a:r>
          </a:p>
        </p:txBody>
      </p:sp>
      <p:sp>
        <p:nvSpPr>
          <p:cNvPr id="1030" name="Google Shape;1030;p37"/>
          <p:cNvSpPr txBox="1">
            <a:spLocks noGrp="1"/>
          </p:cNvSpPr>
          <p:nvPr>
            <p:ph type="subTitle" idx="1"/>
          </p:nvPr>
        </p:nvSpPr>
        <p:spPr>
          <a:xfrm>
            <a:off x="950676" y="1619575"/>
            <a:ext cx="5234918" cy="79858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031" name="Google Shape;1031;p37"/>
          <p:cNvSpPr txBox="1">
            <a:spLocks noGrp="1"/>
          </p:cNvSpPr>
          <p:nvPr>
            <p:ph type="title" idx="2" hasCustomPrompt="1"/>
          </p:nvPr>
        </p:nvSpPr>
        <p:spPr>
          <a:xfrm>
            <a:off x="950676" y="2631209"/>
            <a:ext cx="5234918" cy="798585"/>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999"/>
            </a:lvl1pPr>
            <a:lvl2pPr lvl="1" algn="ctr" rtl="0">
              <a:spcBef>
                <a:spcPts val="0"/>
              </a:spcBef>
              <a:spcAft>
                <a:spcPts val="0"/>
              </a:spcAft>
              <a:buSzPts val="6000"/>
              <a:buNone/>
              <a:defRPr sz="7999"/>
            </a:lvl2pPr>
            <a:lvl3pPr lvl="2" algn="ctr" rtl="0">
              <a:spcBef>
                <a:spcPts val="0"/>
              </a:spcBef>
              <a:spcAft>
                <a:spcPts val="0"/>
              </a:spcAft>
              <a:buSzPts val="6000"/>
              <a:buNone/>
              <a:defRPr sz="7999"/>
            </a:lvl3pPr>
            <a:lvl4pPr lvl="3" algn="ctr" rtl="0">
              <a:spcBef>
                <a:spcPts val="0"/>
              </a:spcBef>
              <a:spcAft>
                <a:spcPts val="0"/>
              </a:spcAft>
              <a:buSzPts val="6000"/>
              <a:buNone/>
              <a:defRPr sz="7999"/>
            </a:lvl4pPr>
            <a:lvl5pPr lvl="4" algn="ctr" rtl="0">
              <a:spcBef>
                <a:spcPts val="0"/>
              </a:spcBef>
              <a:spcAft>
                <a:spcPts val="0"/>
              </a:spcAft>
              <a:buSzPts val="6000"/>
              <a:buNone/>
              <a:defRPr sz="7999"/>
            </a:lvl5pPr>
            <a:lvl6pPr lvl="5" algn="ctr" rtl="0">
              <a:spcBef>
                <a:spcPts val="0"/>
              </a:spcBef>
              <a:spcAft>
                <a:spcPts val="0"/>
              </a:spcAft>
              <a:buSzPts val="6000"/>
              <a:buNone/>
              <a:defRPr sz="7999"/>
            </a:lvl6pPr>
            <a:lvl7pPr lvl="6" algn="ctr" rtl="0">
              <a:spcBef>
                <a:spcPts val="0"/>
              </a:spcBef>
              <a:spcAft>
                <a:spcPts val="0"/>
              </a:spcAft>
              <a:buSzPts val="6000"/>
              <a:buNone/>
              <a:defRPr sz="7999"/>
            </a:lvl7pPr>
            <a:lvl8pPr lvl="7" algn="ctr" rtl="0">
              <a:spcBef>
                <a:spcPts val="0"/>
              </a:spcBef>
              <a:spcAft>
                <a:spcPts val="0"/>
              </a:spcAft>
              <a:buSzPts val="6000"/>
              <a:buNone/>
              <a:defRPr sz="7999"/>
            </a:lvl8pPr>
            <a:lvl9pPr lvl="8" algn="ctr" rtl="0">
              <a:spcBef>
                <a:spcPts val="0"/>
              </a:spcBef>
              <a:spcAft>
                <a:spcPts val="0"/>
              </a:spcAft>
              <a:buSzPts val="6000"/>
              <a:buNone/>
              <a:defRPr sz="7999"/>
            </a:lvl9pPr>
          </a:lstStyle>
          <a:p>
            <a:r>
              <a:t>xx%</a:t>
            </a:r>
          </a:p>
        </p:txBody>
      </p:sp>
      <p:sp>
        <p:nvSpPr>
          <p:cNvPr id="1032" name="Google Shape;1032;p37"/>
          <p:cNvSpPr txBox="1">
            <a:spLocks noGrp="1"/>
          </p:cNvSpPr>
          <p:nvPr>
            <p:ph type="subTitle" idx="3"/>
          </p:nvPr>
        </p:nvSpPr>
        <p:spPr>
          <a:xfrm>
            <a:off x="950676" y="3429794"/>
            <a:ext cx="5234918" cy="79858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033" name="Google Shape;1033;p37"/>
          <p:cNvSpPr txBox="1">
            <a:spLocks noGrp="1"/>
          </p:cNvSpPr>
          <p:nvPr>
            <p:ph type="title" idx="4" hasCustomPrompt="1"/>
          </p:nvPr>
        </p:nvSpPr>
        <p:spPr>
          <a:xfrm>
            <a:off x="950676" y="4441424"/>
            <a:ext cx="5234918" cy="798585"/>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999"/>
            </a:lvl1pPr>
            <a:lvl2pPr lvl="1" algn="ctr" rtl="0">
              <a:spcBef>
                <a:spcPts val="0"/>
              </a:spcBef>
              <a:spcAft>
                <a:spcPts val="0"/>
              </a:spcAft>
              <a:buSzPts val="6000"/>
              <a:buNone/>
              <a:defRPr sz="7999"/>
            </a:lvl2pPr>
            <a:lvl3pPr lvl="2" algn="ctr" rtl="0">
              <a:spcBef>
                <a:spcPts val="0"/>
              </a:spcBef>
              <a:spcAft>
                <a:spcPts val="0"/>
              </a:spcAft>
              <a:buSzPts val="6000"/>
              <a:buNone/>
              <a:defRPr sz="7999"/>
            </a:lvl3pPr>
            <a:lvl4pPr lvl="3" algn="ctr" rtl="0">
              <a:spcBef>
                <a:spcPts val="0"/>
              </a:spcBef>
              <a:spcAft>
                <a:spcPts val="0"/>
              </a:spcAft>
              <a:buSzPts val="6000"/>
              <a:buNone/>
              <a:defRPr sz="7999"/>
            </a:lvl4pPr>
            <a:lvl5pPr lvl="4" algn="ctr" rtl="0">
              <a:spcBef>
                <a:spcPts val="0"/>
              </a:spcBef>
              <a:spcAft>
                <a:spcPts val="0"/>
              </a:spcAft>
              <a:buSzPts val="6000"/>
              <a:buNone/>
              <a:defRPr sz="7999"/>
            </a:lvl5pPr>
            <a:lvl6pPr lvl="5" algn="ctr" rtl="0">
              <a:spcBef>
                <a:spcPts val="0"/>
              </a:spcBef>
              <a:spcAft>
                <a:spcPts val="0"/>
              </a:spcAft>
              <a:buSzPts val="6000"/>
              <a:buNone/>
              <a:defRPr sz="7999"/>
            </a:lvl6pPr>
            <a:lvl7pPr lvl="6" algn="ctr" rtl="0">
              <a:spcBef>
                <a:spcPts val="0"/>
              </a:spcBef>
              <a:spcAft>
                <a:spcPts val="0"/>
              </a:spcAft>
              <a:buSzPts val="6000"/>
              <a:buNone/>
              <a:defRPr sz="7999"/>
            </a:lvl7pPr>
            <a:lvl8pPr lvl="7" algn="ctr" rtl="0">
              <a:spcBef>
                <a:spcPts val="0"/>
              </a:spcBef>
              <a:spcAft>
                <a:spcPts val="0"/>
              </a:spcAft>
              <a:buSzPts val="6000"/>
              <a:buNone/>
              <a:defRPr sz="7999"/>
            </a:lvl8pPr>
            <a:lvl9pPr lvl="8" algn="ctr" rtl="0">
              <a:spcBef>
                <a:spcPts val="0"/>
              </a:spcBef>
              <a:spcAft>
                <a:spcPts val="0"/>
              </a:spcAft>
              <a:buSzPts val="6000"/>
              <a:buNone/>
              <a:defRPr sz="7999"/>
            </a:lvl9pPr>
          </a:lstStyle>
          <a:p>
            <a:r>
              <a:t>xx%</a:t>
            </a:r>
          </a:p>
        </p:txBody>
      </p:sp>
      <p:sp>
        <p:nvSpPr>
          <p:cNvPr id="1034" name="Google Shape;1034;p37"/>
          <p:cNvSpPr txBox="1">
            <a:spLocks noGrp="1"/>
          </p:cNvSpPr>
          <p:nvPr>
            <p:ph type="subTitle" idx="5"/>
          </p:nvPr>
        </p:nvSpPr>
        <p:spPr>
          <a:xfrm>
            <a:off x="950676" y="5240013"/>
            <a:ext cx="5234918" cy="79858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1035" name="Google Shape;1035;p37"/>
          <p:cNvGrpSpPr/>
          <p:nvPr/>
        </p:nvGrpSpPr>
        <p:grpSpPr>
          <a:xfrm>
            <a:off x="8619445" y="5713487"/>
            <a:ext cx="1743737" cy="1435535"/>
            <a:chOff x="-381000" y="4295723"/>
            <a:chExt cx="1307973" cy="1076402"/>
          </a:xfrm>
        </p:grpSpPr>
        <p:sp>
          <p:nvSpPr>
            <p:cNvPr id="1036" name="Google Shape;1036;p37"/>
            <p:cNvSpPr/>
            <p:nvPr/>
          </p:nvSpPr>
          <p:spPr>
            <a:xfrm>
              <a:off x="-381000" y="4295723"/>
              <a:ext cx="1307973" cy="1076402"/>
            </a:xfrm>
            <a:custGeom>
              <a:avLst/>
              <a:gdLst/>
              <a:ahLst/>
              <a:cxnLst/>
              <a:rect l="l" t="t" r="r" b="b"/>
              <a:pathLst>
                <a:path w="39199" h="32259" extrusionOk="0">
                  <a:moveTo>
                    <a:pt x="18989" y="0"/>
                  </a:moveTo>
                  <a:cubicBezTo>
                    <a:pt x="16521" y="0"/>
                    <a:pt x="14123" y="1665"/>
                    <a:pt x="13259" y="3986"/>
                  </a:cubicBezTo>
                  <a:cubicBezTo>
                    <a:pt x="11680" y="2917"/>
                    <a:pt x="9959" y="1777"/>
                    <a:pt x="8074" y="1777"/>
                  </a:cubicBezTo>
                  <a:cubicBezTo>
                    <a:pt x="8015" y="1777"/>
                    <a:pt x="7955" y="1778"/>
                    <a:pt x="7896" y="1781"/>
                  </a:cubicBezTo>
                  <a:cubicBezTo>
                    <a:pt x="5916" y="1831"/>
                    <a:pt x="3911" y="3786"/>
                    <a:pt x="4612" y="5640"/>
                  </a:cubicBezTo>
                  <a:cubicBezTo>
                    <a:pt x="4240" y="5355"/>
                    <a:pt x="3819" y="5230"/>
                    <a:pt x="3389" y="5230"/>
                  </a:cubicBezTo>
                  <a:cubicBezTo>
                    <a:pt x="1967" y="5230"/>
                    <a:pt x="444" y="6607"/>
                    <a:pt x="251" y="8147"/>
                  </a:cubicBezTo>
                  <a:cubicBezTo>
                    <a:pt x="1" y="10177"/>
                    <a:pt x="1179" y="12057"/>
                    <a:pt x="2307" y="13736"/>
                  </a:cubicBezTo>
                  <a:cubicBezTo>
                    <a:pt x="301" y="16618"/>
                    <a:pt x="1630" y="21179"/>
                    <a:pt x="4863" y="22533"/>
                  </a:cubicBezTo>
                  <a:cubicBezTo>
                    <a:pt x="3685" y="22633"/>
                    <a:pt x="2858" y="23911"/>
                    <a:pt x="2908" y="25089"/>
                  </a:cubicBezTo>
                  <a:cubicBezTo>
                    <a:pt x="2983" y="26267"/>
                    <a:pt x="3710" y="27320"/>
                    <a:pt x="4562" y="28122"/>
                  </a:cubicBezTo>
                  <a:cubicBezTo>
                    <a:pt x="6342" y="29751"/>
                    <a:pt x="8297" y="29726"/>
                    <a:pt x="10352" y="30603"/>
                  </a:cubicBezTo>
                  <a:cubicBezTo>
                    <a:pt x="11053" y="30904"/>
                    <a:pt x="11404" y="31756"/>
                    <a:pt x="12231" y="31906"/>
                  </a:cubicBezTo>
                  <a:cubicBezTo>
                    <a:pt x="12332" y="31906"/>
                    <a:pt x="14963" y="31731"/>
                    <a:pt x="14537" y="31330"/>
                  </a:cubicBezTo>
                  <a:lnTo>
                    <a:pt x="14537" y="31330"/>
                  </a:lnTo>
                  <a:cubicBezTo>
                    <a:pt x="15228" y="31962"/>
                    <a:pt x="16144" y="32258"/>
                    <a:pt x="17072" y="32258"/>
                  </a:cubicBezTo>
                  <a:cubicBezTo>
                    <a:pt x="18536" y="32258"/>
                    <a:pt x="20028" y="31521"/>
                    <a:pt x="20703" y="30202"/>
                  </a:cubicBezTo>
                  <a:cubicBezTo>
                    <a:pt x="21265" y="31153"/>
                    <a:pt x="22414" y="31518"/>
                    <a:pt x="23555" y="31518"/>
                  </a:cubicBezTo>
                  <a:cubicBezTo>
                    <a:pt x="23888" y="31518"/>
                    <a:pt x="24220" y="31487"/>
                    <a:pt x="24537" y="31430"/>
                  </a:cubicBezTo>
                  <a:cubicBezTo>
                    <a:pt x="25823" y="31227"/>
                    <a:pt x="27068" y="30760"/>
                    <a:pt x="28346" y="30760"/>
                  </a:cubicBezTo>
                  <a:cubicBezTo>
                    <a:pt x="28488" y="30760"/>
                    <a:pt x="28630" y="30766"/>
                    <a:pt x="28773" y="30778"/>
                  </a:cubicBezTo>
                  <a:cubicBezTo>
                    <a:pt x="29600" y="30879"/>
                    <a:pt x="30377" y="31179"/>
                    <a:pt x="31204" y="31280"/>
                  </a:cubicBezTo>
                  <a:cubicBezTo>
                    <a:pt x="31329" y="31292"/>
                    <a:pt x="31454" y="31298"/>
                    <a:pt x="31579" y="31298"/>
                  </a:cubicBezTo>
                  <a:cubicBezTo>
                    <a:pt x="34193" y="31298"/>
                    <a:pt x="36570" y="28599"/>
                    <a:pt x="36091" y="25991"/>
                  </a:cubicBezTo>
                  <a:cubicBezTo>
                    <a:pt x="37294" y="24663"/>
                    <a:pt x="38547" y="23209"/>
                    <a:pt x="38873" y="21430"/>
                  </a:cubicBezTo>
                  <a:cubicBezTo>
                    <a:pt x="39199" y="19651"/>
                    <a:pt x="38171" y="17495"/>
                    <a:pt x="36392" y="17295"/>
                  </a:cubicBezTo>
                  <a:cubicBezTo>
                    <a:pt x="37369" y="15615"/>
                    <a:pt x="38272" y="13711"/>
                    <a:pt x="38021" y="11781"/>
                  </a:cubicBezTo>
                  <a:cubicBezTo>
                    <a:pt x="37782" y="10109"/>
                    <a:pt x="36282" y="8530"/>
                    <a:pt x="34679" y="8530"/>
                  </a:cubicBezTo>
                  <a:cubicBezTo>
                    <a:pt x="34433" y="8530"/>
                    <a:pt x="34183" y="8568"/>
                    <a:pt x="33936" y="8648"/>
                  </a:cubicBezTo>
                  <a:cubicBezTo>
                    <a:pt x="34111" y="6493"/>
                    <a:pt x="32858" y="4287"/>
                    <a:pt x="30903" y="3335"/>
                  </a:cubicBezTo>
                  <a:cubicBezTo>
                    <a:pt x="30160" y="2963"/>
                    <a:pt x="29337" y="2783"/>
                    <a:pt x="28513" y="2783"/>
                  </a:cubicBezTo>
                  <a:cubicBezTo>
                    <a:pt x="27169" y="2783"/>
                    <a:pt x="25823" y="3261"/>
                    <a:pt x="24813" y="4162"/>
                  </a:cubicBezTo>
                  <a:cubicBezTo>
                    <a:pt x="24011" y="1781"/>
                    <a:pt x="21605" y="26"/>
                    <a:pt x="19099" y="1"/>
                  </a:cubicBezTo>
                  <a:cubicBezTo>
                    <a:pt x="19062" y="1"/>
                    <a:pt x="19026" y="0"/>
                    <a:pt x="18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37"/>
            <p:cNvSpPr/>
            <p:nvPr/>
          </p:nvSpPr>
          <p:spPr>
            <a:xfrm>
              <a:off x="-110600" y="4635579"/>
              <a:ext cx="436043" cy="180918"/>
            </a:xfrm>
            <a:custGeom>
              <a:avLst/>
              <a:gdLst/>
              <a:ahLst/>
              <a:cxnLst/>
              <a:rect l="l" t="t" r="r" b="b"/>
              <a:pathLst>
                <a:path w="12422" h="5154" extrusionOk="0">
                  <a:moveTo>
                    <a:pt x="361" y="1"/>
                  </a:moveTo>
                  <a:cubicBezTo>
                    <a:pt x="213" y="1"/>
                    <a:pt x="63" y="95"/>
                    <a:pt x="50" y="283"/>
                  </a:cubicBezTo>
                  <a:cubicBezTo>
                    <a:pt x="0" y="1586"/>
                    <a:pt x="677" y="2614"/>
                    <a:pt x="1930" y="3065"/>
                  </a:cubicBezTo>
                  <a:cubicBezTo>
                    <a:pt x="2331" y="3213"/>
                    <a:pt x="2767" y="3271"/>
                    <a:pt x="3209" y="3271"/>
                  </a:cubicBezTo>
                  <a:cubicBezTo>
                    <a:pt x="3292" y="3271"/>
                    <a:pt x="3376" y="3269"/>
                    <a:pt x="3459" y="3265"/>
                  </a:cubicBezTo>
                  <a:cubicBezTo>
                    <a:pt x="3584" y="3260"/>
                    <a:pt x="3705" y="3257"/>
                    <a:pt x="3822" y="3257"/>
                  </a:cubicBezTo>
                  <a:cubicBezTo>
                    <a:pt x="4831" y="3257"/>
                    <a:pt x="5573" y="3464"/>
                    <a:pt x="6517" y="4092"/>
                  </a:cubicBezTo>
                  <a:cubicBezTo>
                    <a:pt x="7421" y="4695"/>
                    <a:pt x="8598" y="5154"/>
                    <a:pt x="9707" y="5154"/>
                  </a:cubicBezTo>
                  <a:cubicBezTo>
                    <a:pt x="10718" y="5154"/>
                    <a:pt x="11672" y="4771"/>
                    <a:pt x="12306" y="3767"/>
                  </a:cubicBezTo>
                  <a:cubicBezTo>
                    <a:pt x="12422" y="3593"/>
                    <a:pt x="12270" y="3449"/>
                    <a:pt x="12103" y="3449"/>
                  </a:cubicBezTo>
                  <a:cubicBezTo>
                    <a:pt x="12053" y="3449"/>
                    <a:pt x="12001" y="3462"/>
                    <a:pt x="11955" y="3491"/>
                  </a:cubicBezTo>
                  <a:cubicBezTo>
                    <a:pt x="11164" y="4117"/>
                    <a:pt x="10318" y="4499"/>
                    <a:pt x="9378" y="4499"/>
                  </a:cubicBezTo>
                  <a:cubicBezTo>
                    <a:pt x="9039" y="4499"/>
                    <a:pt x="8687" y="4449"/>
                    <a:pt x="8321" y="4343"/>
                  </a:cubicBezTo>
                  <a:cubicBezTo>
                    <a:pt x="7344" y="4067"/>
                    <a:pt x="6792" y="3341"/>
                    <a:pt x="6015" y="2814"/>
                  </a:cubicBezTo>
                  <a:cubicBezTo>
                    <a:pt x="5572" y="2523"/>
                    <a:pt x="5013" y="2454"/>
                    <a:pt x="4424" y="2454"/>
                  </a:cubicBezTo>
                  <a:cubicBezTo>
                    <a:pt x="3899" y="2454"/>
                    <a:pt x="3350" y="2509"/>
                    <a:pt x="2838" y="2509"/>
                  </a:cubicBezTo>
                  <a:cubicBezTo>
                    <a:pt x="1658" y="2509"/>
                    <a:pt x="678" y="2217"/>
                    <a:pt x="652" y="283"/>
                  </a:cubicBezTo>
                  <a:cubicBezTo>
                    <a:pt x="652" y="95"/>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37"/>
            <p:cNvSpPr/>
            <p:nvPr/>
          </p:nvSpPr>
          <p:spPr>
            <a:xfrm>
              <a:off x="-77182" y="4930900"/>
              <a:ext cx="310587" cy="225604"/>
            </a:xfrm>
            <a:custGeom>
              <a:avLst/>
              <a:gdLst/>
              <a:ahLst/>
              <a:cxnLst/>
              <a:rect l="l" t="t" r="r" b="b"/>
              <a:pathLst>
                <a:path w="8848" h="6427" extrusionOk="0">
                  <a:moveTo>
                    <a:pt x="977" y="1"/>
                  </a:moveTo>
                  <a:cubicBezTo>
                    <a:pt x="906" y="1"/>
                    <a:pt x="834" y="27"/>
                    <a:pt x="778" y="90"/>
                  </a:cubicBezTo>
                  <a:cubicBezTo>
                    <a:pt x="176" y="717"/>
                    <a:pt x="101" y="1544"/>
                    <a:pt x="577" y="2321"/>
                  </a:cubicBezTo>
                  <a:cubicBezTo>
                    <a:pt x="853" y="2747"/>
                    <a:pt x="1204" y="3023"/>
                    <a:pt x="1655" y="3223"/>
                  </a:cubicBezTo>
                  <a:cubicBezTo>
                    <a:pt x="2156" y="3449"/>
                    <a:pt x="2933" y="3349"/>
                    <a:pt x="3359" y="3599"/>
                  </a:cubicBezTo>
                  <a:cubicBezTo>
                    <a:pt x="4061" y="4025"/>
                    <a:pt x="4462" y="5128"/>
                    <a:pt x="5264" y="5654"/>
                  </a:cubicBezTo>
                  <a:cubicBezTo>
                    <a:pt x="5942" y="6094"/>
                    <a:pt x="6794" y="6427"/>
                    <a:pt x="7625" y="6427"/>
                  </a:cubicBezTo>
                  <a:cubicBezTo>
                    <a:pt x="7930" y="6427"/>
                    <a:pt x="8232" y="6382"/>
                    <a:pt x="8522" y="6281"/>
                  </a:cubicBezTo>
                  <a:cubicBezTo>
                    <a:pt x="8848" y="6156"/>
                    <a:pt x="8773" y="5705"/>
                    <a:pt x="8447" y="5679"/>
                  </a:cubicBezTo>
                  <a:cubicBezTo>
                    <a:pt x="6542" y="5529"/>
                    <a:pt x="4913" y="5078"/>
                    <a:pt x="4161" y="3098"/>
                  </a:cubicBezTo>
                  <a:cubicBezTo>
                    <a:pt x="4111" y="2973"/>
                    <a:pt x="4036" y="2847"/>
                    <a:pt x="3885" y="2822"/>
                  </a:cubicBezTo>
                  <a:cubicBezTo>
                    <a:pt x="2833" y="2647"/>
                    <a:pt x="1" y="2321"/>
                    <a:pt x="1254" y="441"/>
                  </a:cubicBezTo>
                  <a:cubicBezTo>
                    <a:pt x="1404" y="235"/>
                    <a:pt x="1189" y="1"/>
                    <a:pt x="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37"/>
            <p:cNvSpPr/>
            <p:nvPr/>
          </p:nvSpPr>
          <p:spPr>
            <a:xfrm>
              <a:off x="244080" y="4511350"/>
              <a:ext cx="257266" cy="85404"/>
            </a:xfrm>
            <a:custGeom>
              <a:avLst/>
              <a:gdLst/>
              <a:ahLst/>
              <a:cxnLst/>
              <a:rect l="l" t="t" r="r" b="b"/>
              <a:pathLst>
                <a:path w="7329" h="2433" extrusionOk="0">
                  <a:moveTo>
                    <a:pt x="395" y="0"/>
                  </a:moveTo>
                  <a:cubicBezTo>
                    <a:pt x="205" y="0"/>
                    <a:pt x="1" y="170"/>
                    <a:pt x="47" y="413"/>
                  </a:cubicBezTo>
                  <a:cubicBezTo>
                    <a:pt x="214" y="1493"/>
                    <a:pt x="1032" y="1992"/>
                    <a:pt x="1945" y="1992"/>
                  </a:cubicBezTo>
                  <a:cubicBezTo>
                    <a:pt x="2261" y="1992"/>
                    <a:pt x="2588" y="1933"/>
                    <a:pt x="2904" y="1817"/>
                  </a:cubicBezTo>
                  <a:cubicBezTo>
                    <a:pt x="3134" y="1737"/>
                    <a:pt x="3317" y="1697"/>
                    <a:pt x="3488" y="1697"/>
                  </a:cubicBezTo>
                  <a:cubicBezTo>
                    <a:pt x="3745" y="1697"/>
                    <a:pt x="3977" y="1787"/>
                    <a:pt x="4307" y="1967"/>
                  </a:cubicBezTo>
                  <a:cubicBezTo>
                    <a:pt x="4683" y="2168"/>
                    <a:pt x="5059" y="2343"/>
                    <a:pt x="5485" y="2418"/>
                  </a:cubicBezTo>
                  <a:cubicBezTo>
                    <a:pt x="5574" y="2428"/>
                    <a:pt x="5661" y="2432"/>
                    <a:pt x="5746" y="2432"/>
                  </a:cubicBezTo>
                  <a:cubicBezTo>
                    <a:pt x="6361" y="2432"/>
                    <a:pt x="6885" y="2189"/>
                    <a:pt x="7215" y="1616"/>
                  </a:cubicBezTo>
                  <a:cubicBezTo>
                    <a:pt x="7329" y="1426"/>
                    <a:pt x="7154" y="1222"/>
                    <a:pt x="6965" y="1222"/>
                  </a:cubicBezTo>
                  <a:cubicBezTo>
                    <a:pt x="6905" y="1222"/>
                    <a:pt x="6843" y="1242"/>
                    <a:pt x="6789" y="1291"/>
                  </a:cubicBezTo>
                  <a:cubicBezTo>
                    <a:pt x="6406" y="1634"/>
                    <a:pt x="6076" y="1760"/>
                    <a:pt x="5773" y="1760"/>
                  </a:cubicBezTo>
                  <a:cubicBezTo>
                    <a:pt x="4949" y="1760"/>
                    <a:pt x="4331" y="831"/>
                    <a:pt x="3429" y="831"/>
                  </a:cubicBezTo>
                  <a:cubicBezTo>
                    <a:pt x="3380" y="831"/>
                    <a:pt x="3330" y="834"/>
                    <a:pt x="3280" y="839"/>
                  </a:cubicBezTo>
                  <a:cubicBezTo>
                    <a:pt x="3004" y="864"/>
                    <a:pt x="2879" y="1015"/>
                    <a:pt x="2653" y="1115"/>
                  </a:cubicBezTo>
                  <a:cubicBezTo>
                    <a:pt x="2419" y="1205"/>
                    <a:pt x="2186" y="1251"/>
                    <a:pt x="1964" y="1251"/>
                  </a:cubicBezTo>
                  <a:cubicBezTo>
                    <a:pt x="1377" y="1251"/>
                    <a:pt x="873" y="929"/>
                    <a:pt x="673" y="238"/>
                  </a:cubicBezTo>
                  <a:cubicBezTo>
                    <a:pt x="634" y="71"/>
                    <a:pt x="517" y="0"/>
                    <a:pt x="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37"/>
            <p:cNvSpPr/>
            <p:nvPr/>
          </p:nvSpPr>
          <p:spPr>
            <a:xfrm>
              <a:off x="404957" y="4893832"/>
              <a:ext cx="251615" cy="103272"/>
            </a:xfrm>
            <a:custGeom>
              <a:avLst/>
              <a:gdLst/>
              <a:ahLst/>
              <a:cxnLst/>
              <a:rect l="l" t="t" r="r" b="b"/>
              <a:pathLst>
                <a:path w="7168" h="2942" extrusionOk="0">
                  <a:moveTo>
                    <a:pt x="445" y="1"/>
                  </a:moveTo>
                  <a:cubicBezTo>
                    <a:pt x="324" y="1"/>
                    <a:pt x="208" y="68"/>
                    <a:pt x="175" y="219"/>
                  </a:cubicBezTo>
                  <a:cubicBezTo>
                    <a:pt x="0" y="946"/>
                    <a:pt x="150" y="1623"/>
                    <a:pt x="802" y="2074"/>
                  </a:cubicBezTo>
                  <a:cubicBezTo>
                    <a:pt x="1096" y="2270"/>
                    <a:pt x="1356" y="2343"/>
                    <a:pt x="1607" y="2343"/>
                  </a:cubicBezTo>
                  <a:cubicBezTo>
                    <a:pt x="1997" y="2343"/>
                    <a:pt x="2365" y="2166"/>
                    <a:pt x="2807" y="1999"/>
                  </a:cubicBezTo>
                  <a:cubicBezTo>
                    <a:pt x="3093" y="1890"/>
                    <a:pt x="3324" y="1836"/>
                    <a:pt x="3535" y="1836"/>
                  </a:cubicBezTo>
                  <a:cubicBezTo>
                    <a:pt x="3860" y="1836"/>
                    <a:pt x="4136" y="1966"/>
                    <a:pt x="4486" y="2224"/>
                  </a:cubicBezTo>
                  <a:cubicBezTo>
                    <a:pt x="4712" y="2400"/>
                    <a:pt x="4912" y="2625"/>
                    <a:pt x="5188" y="2751"/>
                  </a:cubicBezTo>
                  <a:cubicBezTo>
                    <a:pt x="5426" y="2869"/>
                    <a:pt x="5664" y="2941"/>
                    <a:pt x="5914" y="2941"/>
                  </a:cubicBezTo>
                  <a:cubicBezTo>
                    <a:pt x="5980" y="2941"/>
                    <a:pt x="6047" y="2936"/>
                    <a:pt x="6115" y="2926"/>
                  </a:cubicBezTo>
                  <a:cubicBezTo>
                    <a:pt x="6817" y="2851"/>
                    <a:pt x="7168" y="2324"/>
                    <a:pt x="7018" y="1673"/>
                  </a:cubicBezTo>
                  <a:cubicBezTo>
                    <a:pt x="6993" y="1535"/>
                    <a:pt x="6874" y="1466"/>
                    <a:pt x="6754" y="1466"/>
                  </a:cubicBezTo>
                  <a:cubicBezTo>
                    <a:pt x="6635" y="1466"/>
                    <a:pt x="6516" y="1535"/>
                    <a:pt x="6491" y="1673"/>
                  </a:cubicBezTo>
                  <a:cubicBezTo>
                    <a:pt x="6449" y="1864"/>
                    <a:pt x="6307" y="1939"/>
                    <a:pt x="6106" y="1939"/>
                  </a:cubicBezTo>
                  <a:cubicBezTo>
                    <a:pt x="5357" y="1939"/>
                    <a:pt x="3779" y="896"/>
                    <a:pt x="3384" y="896"/>
                  </a:cubicBezTo>
                  <a:cubicBezTo>
                    <a:pt x="3348" y="891"/>
                    <a:pt x="3312" y="889"/>
                    <a:pt x="3275" y="889"/>
                  </a:cubicBezTo>
                  <a:cubicBezTo>
                    <a:pt x="3105" y="889"/>
                    <a:pt x="2926" y="934"/>
                    <a:pt x="2782" y="996"/>
                  </a:cubicBezTo>
                  <a:cubicBezTo>
                    <a:pt x="2607" y="1096"/>
                    <a:pt x="2431" y="1197"/>
                    <a:pt x="2281" y="1322"/>
                  </a:cubicBezTo>
                  <a:cubicBezTo>
                    <a:pt x="2106" y="1352"/>
                    <a:pt x="1947" y="1368"/>
                    <a:pt x="1802" y="1368"/>
                  </a:cubicBezTo>
                  <a:cubicBezTo>
                    <a:pt x="1119" y="1368"/>
                    <a:pt x="777" y="1023"/>
                    <a:pt x="777" y="319"/>
                  </a:cubicBezTo>
                  <a:cubicBezTo>
                    <a:pt x="777" y="119"/>
                    <a:pt x="606" y="1"/>
                    <a:pt x="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01859359"/>
      </p:ext>
    </p:extLst>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pPr/>
              <a:t>2024/10/8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239858109"/>
      </p:ext>
    </p:extLst>
  </p:cSld>
  <p:clrMapOvr>
    <a:masterClrMapping/>
  </p:clrMapOvr>
  <p:transition spd="slow" advClick="0">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041"/>
        <p:cNvGrpSpPr/>
        <p:nvPr/>
      </p:nvGrpSpPr>
      <p:grpSpPr>
        <a:xfrm>
          <a:off x="0" y="0"/>
          <a:ext cx="0" cy="0"/>
          <a:chOff x="0" y="0"/>
          <a:chExt cx="0" cy="0"/>
        </a:xfrm>
      </p:grpSpPr>
      <p:sp>
        <p:nvSpPr>
          <p:cNvPr id="1042" name="Google Shape;1042;p38"/>
          <p:cNvSpPr txBox="1">
            <a:spLocks noGrp="1"/>
          </p:cNvSpPr>
          <p:nvPr>
            <p:ph type="title" hasCustomPrompt="1"/>
          </p:nvPr>
        </p:nvSpPr>
        <p:spPr>
          <a:xfrm>
            <a:off x="2104526" y="4146560"/>
            <a:ext cx="2441282" cy="890206"/>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None/>
              <a:defRPr sz="6399"/>
            </a:lvl2pPr>
            <a:lvl3pPr lvl="2" algn="ctr" rtl="0">
              <a:spcBef>
                <a:spcPts val="0"/>
              </a:spcBef>
              <a:spcAft>
                <a:spcPts val="0"/>
              </a:spcAft>
              <a:buSzPts val="4800"/>
              <a:buNone/>
              <a:defRPr sz="6399"/>
            </a:lvl3pPr>
            <a:lvl4pPr lvl="3" algn="ctr" rtl="0">
              <a:spcBef>
                <a:spcPts val="0"/>
              </a:spcBef>
              <a:spcAft>
                <a:spcPts val="0"/>
              </a:spcAft>
              <a:buSzPts val="4800"/>
              <a:buNone/>
              <a:defRPr sz="6399"/>
            </a:lvl4pPr>
            <a:lvl5pPr lvl="4" algn="ctr" rtl="0">
              <a:spcBef>
                <a:spcPts val="0"/>
              </a:spcBef>
              <a:spcAft>
                <a:spcPts val="0"/>
              </a:spcAft>
              <a:buSzPts val="4800"/>
              <a:buNone/>
              <a:defRPr sz="6399"/>
            </a:lvl5pPr>
            <a:lvl6pPr lvl="5" algn="ctr" rtl="0">
              <a:spcBef>
                <a:spcPts val="0"/>
              </a:spcBef>
              <a:spcAft>
                <a:spcPts val="0"/>
              </a:spcAft>
              <a:buSzPts val="4800"/>
              <a:buNone/>
              <a:defRPr sz="6399"/>
            </a:lvl6pPr>
            <a:lvl7pPr lvl="6" algn="ctr" rtl="0">
              <a:spcBef>
                <a:spcPts val="0"/>
              </a:spcBef>
              <a:spcAft>
                <a:spcPts val="0"/>
              </a:spcAft>
              <a:buSzPts val="4800"/>
              <a:buNone/>
              <a:defRPr sz="6399"/>
            </a:lvl7pPr>
            <a:lvl8pPr lvl="7" algn="ctr" rtl="0">
              <a:spcBef>
                <a:spcPts val="0"/>
              </a:spcBef>
              <a:spcAft>
                <a:spcPts val="0"/>
              </a:spcAft>
              <a:buSzPts val="4800"/>
              <a:buNone/>
              <a:defRPr sz="6399"/>
            </a:lvl8pPr>
            <a:lvl9pPr lvl="8" algn="ctr" rtl="0">
              <a:spcBef>
                <a:spcPts val="0"/>
              </a:spcBef>
              <a:spcAft>
                <a:spcPts val="0"/>
              </a:spcAft>
              <a:buSzPts val="4800"/>
              <a:buNone/>
              <a:defRPr sz="6399"/>
            </a:lvl9pPr>
          </a:lstStyle>
          <a:p>
            <a:r>
              <a:t>xx%</a:t>
            </a:r>
          </a:p>
        </p:txBody>
      </p:sp>
      <p:sp>
        <p:nvSpPr>
          <p:cNvPr id="1043" name="Google Shape;1043;p38"/>
          <p:cNvSpPr txBox="1">
            <a:spLocks noGrp="1"/>
          </p:cNvSpPr>
          <p:nvPr>
            <p:ph type="subTitle" idx="1"/>
          </p:nvPr>
        </p:nvSpPr>
        <p:spPr>
          <a:xfrm>
            <a:off x="2104526" y="5036766"/>
            <a:ext cx="2441282" cy="79858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044" name="Google Shape;1044;p38"/>
          <p:cNvSpPr txBox="1">
            <a:spLocks noGrp="1"/>
          </p:cNvSpPr>
          <p:nvPr>
            <p:ph type="title" idx="2" hasCustomPrompt="1"/>
          </p:nvPr>
        </p:nvSpPr>
        <p:spPr>
          <a:xfrm>
            <a:off x="7644606" y="4146560"/>
            <a:ext cx="2441282" cy="890206"/>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None/>
              <a:defRPr sz="6399"/>
            </a:lvl2pPr>
            <a:lvl3pPr lvl="2" algn="ctr" rtl="0">
              <a:spcBef>
                <a:spcPts val="0"/>
              </a:spcBef>
              <a:spcAft>
                <a:spcPts val="0"/>
              </a:spcAft>
              <a:buSzPts val="4800"/>
              <a:buNone/>
              <a:defRPr sz="6399"/>
            </a:lvl3pPr>
            <a:lvl4pPr lvl="3" algn="ctr" rtl="0">
              <a:spcBef>
                <a:spcPts val="0"/>
              </a:spcBef>
              <a:spcAft>
                <a:spcPts val="0"/>
              </a:spcAft>
              <a:buSzPts val="4800"/>
              <a:buNone/>
              <a:defRPr sz="6399"/>
            </a:lvl4pPr>
            <a:lvl5pPr lvl="4" algn="ctr" rtl="0">
              <a:spcBef>
                <a:spcPts val="0"/>
              </a:spcBef>
              <a:spcAft>
                <a:spcPts val="0"/>
              </a:spcAft>
              <a:buSzPts val="4800"/>
              <a:buNone/>
              <a:defRPr sz="6399"/>
            </a:lvl5pPr>
            <a:lvl6pPr lvl="5" algn="ctr" rtl="0">
              <a:spcBef>
                <a:spcPts val="0"/>
              </a:spcBef>
              <a:spcAft>
                <a:spcPts val="0"/>
              </a:spcAft>
              <a:buSzPts val="4800"/>
              <a:buNone/>
              <a:defRPr sz="6399"/>
            </a:lvl6pPr>
            <a:lvl7pPr lvl="6" algn="ctr" rtl="0">
              <a:spcBef>
                <a:spcPts val="0"/>
              </a:spcBef>
              <a:spcAft>
                <a:spcPts val="0"/>
              </a:spcAft>
              <a:buSzPts val="4800"/>
              <a:buNone/>
              <a:defRPr sz="6399"/>
            </a:lvl7pPr>
            <a:lvl8pPr lvl="7" algn="ctr" rtl="0">
              <a:spcBef>
                <a:spcPts val="0"/>
              </a:spcBef>
              <a:spcAft>
                <a:spcPts val="0"/>
              </a:spcAft>
              <a:buSzPts val="4800"/>
              <a:buNone/>
              <a:defRPr sz="6399"/>
            </a:lvl8pPr>
            <a:lvl9pPr lvl="8" algn="ctr" rtl="0">
              <a:spcBef>
                <a:spcPts val="0"/>
              </a:spcBef>
              <a:spcAft>
                <a:spcPts val="0"/>
              </a:spcAft>
              <a:buSzPts val="4800"/>
              <a:buNone/>
              <a:defRPr sz="6399"/>
            </a:lvl9pPr>
          </a:lstStyle>
          <a:p>
            <a:r>
              <a:t>xx%</a:t>
            </a:r>
          </a:p>
        </p:txBody>
      </p:sp>
      <p:sp>
        <p:nvSpPr>
          <p:cNvPr id="1045" name="Google Shape;1045;p38"/>
          <p:cNvSpPr txBox="1">
            <a:spLocks noGrp="1"/>
          </p:cNvSpPr>
          <p:nvPr>
            <p:ph type="subTitle" idx="3"/>
          </p:nvPr>
        </p:nvSpPr>
        <p:spPr>
          <a:xfrm>
            <a:off x="7644606" y="5036766"/>
            <a:ext cx="2441282" cy="79858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046" name="Google Shape;1046;p38"/>
          <p:cNvSpPr txBox="1">
            <a:spLocks noGrp="1"/>
          </p:cNvSpPr>
          <p:nvPr>
            <p:ph type="title" idx="4" hasCustomPrompt="1"/>
          </p:nvPr>
        </p:nvSpPr>
        <p:spPr>
          <a:xfrm>
            <a:off x="4874553" y="4146560"/>
            <a:ext cx="2441282" cy="890206"/>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None/>
              <a:defRPr sz="6399"/>
            </a:lvl2pPr>
            <a:lvl3pPr lvl="2" algn="ctr" rtl="0">
              <a:spcBef>
                <a:spcPts val="0"/>
              </a:spcBef>
              <a:spcAft>
                <a:spcPts val="0"/>
              </a:spcAft>
              <a:buSzPts val="4800"/>
              <a:buNone/>
              <a:defRPr sz="6399"/>
            </a:lvl3pPr>
            <a:lvl4pPr lvl="3" algn="ctr" rtl="0">
              <a:spcBef>
                <a:spcPts val="0"/>
              </a:spcBef>
              <a:spcAft>
                <a:spcPts val="0"/>
              </a:spcAft>
              <a:buSzPts val="4800"/>
              <a:buNone/>
              <a:defRPr sz="6399"/>
            </a:lvl4pPr>
            <a:lvl5pPr lvl="4" algn="ctr" rtl="0">
              <a:spcBef>
                <a:spcPts val="0"/>
              </a:spcBef>
              <a:spcAft>
                <a:spcPts val="0"/>
              </a:spcAft>
              <a:buSzPts val="4800"/>
              <a:buNone/>
              <a:defRPr sz="6399"/>
            </a:lvl5pPr>
            <a:lvl6pPr lvl="5" algn="ctr" rtl="0">
              <a:spcBef>
                <a:spcPts val="0"/>
              </a:spcBef>
              <a:spcAft>
                <a:spcPts val="0"/>
              </a:spcAft>
              <a:buSzPts val="4800"/>
              <a:buNone/>
              <a:defRPr sz="6399"/>
            </a:lvl6pPr>
            <a:lvl7pPr lvl="6" algn="ctr" rtl="0">
              <a:spcBef>
                <a:spcPts val="0"/>
              </a:spcBef>
              <a:spcAft>
                <a:spcPts val="0"/>
              </a:spcAft>
              <a:buSzPts val="4800"/>
              <a:buNone/>
              <a:defRPr sz="6399"/>
            </a:lvl7pPr>
            <a:lvl8pPr lvl="7" algn="ctr" rtl="0">
              <a:spcBef>
                <a:spcPts val="0"/>
              </a:spcBef>
              <a:spcAft>
                <a:spcPts val="0"/>
              </a:spcAft>
              <a:buSzPts val="4800"/>
              <a:buNone/>
              <a:defRPr sz="6399"/>
            </a:lvl8pPr>
            <a:lvl9pPr lvl="8" algn="ctr" rtl="0">
              <a:spcBef>
                <a:spcPts val="0"/>
              </a:spcBef>
              <a:spcAft>
                <a:spcPts val="0"/>
              </a:spcAft>
              <a:buSzPts val="4800"/>
              <a:buNone/>
              <a:defRPr sz="6399"/>
            </a:lvl9pPr>
          </a:lstStyle>
          <a:p>
            <a:r>
              <a:t>xx%</a:t>
            </a:r>
          </a:p>
        </p:txBody>
      </p:sp>
      <p:sp>
        <p:nvSpPr>
          <p:cNvPr id="1047" name="Google Shape;1047;p38"/>
          <p:cNvSpPr txBox="1">
            <a:spLocks noGrp="1"/>
          </p:cNvSpPr>
          <p:nvPr>
            <p:ph type="subTitle" idx="5"/>
          </p:nvPr>
        </p:nvSpPr>
        <p:spPr>
          <a:xfrm>
            <a:off x="4874553" y="5036766"/>
            <a:ext cx="2441282" cy="79858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048" name="Google Shape;1048;p38"/>
          <p:cNvSpPr txBox="1">
            <a:spLocks noGrp="1"/>
          </p:cNvSpPr>
          <p:nvPr>
            <p:ph type="title" idx="6"/>
          </p:nvPr>
        </p:nvSpPr>
        <p:spPr>
          <a:xfrm>
            <a:off x="950676" y="719367"/>
            <a:ext cx="10289061" cy="752974"/>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49" name="Google Shape;1049;p38"/>
          <p:cNvGrpSpPr/>
          <p:nvPr/>
        </p:nvGrpSpPr>
        <p:grpSpPr>
          <a:xfrm>
            <a:off x="10234636" y="4969191"/>
            <a:ext cx="1244662" cy="1722372"/>
            <a:chOff x="3200450" y="2118325"/>
            <a:chExt cx="442075" cy="611525"/>
          </a:xfrm>
        </p:grpSpPr>
        <p:sp>
          <p:nvSpPr>
            <p:cNvPr id="1050" name="Google Shape;1050;p38"/>
            <p:cNvSpPr/>
            <p:nvPr/>
          </p:nvSpPr>
          <p:spPr>
            <a:xfrm>
              <a:off x="3200450" y="2118325"/>
              <a:ext cx="442075" cy="611525"/>
            </a:xfrm>
            <a:custGeom>
              <a:avLst/>
              <a:gdLst/>
              <a:ahLst/>
              <a:cxnLst/>
              <a:rect l="l" t="t" r="r" b="b"/>
              <a:pathLst>
                <a:path w="17683" h="24461" extrusionOk="0">
                  <a:moveTo>
                    <a:pt x="9205" y="1"/>
                  </a:moveTo>
                  <a:cubicBezTo>
                    <a:pt x="8899" y="1"/>
                    <a:pt x="8593" y="44"/>
                    <a:pt x="8297" y="136"/>
                  </a:cubicBezTo>
                  <a:cubicBezTo>
                    <a:pt x="6852" y="582"/>
                    <a:pt x="5745" y="2187"/>
                    <a:pt x="6067" y="4168"/>
                  </a:cubicBezTo>
                  <a:cubicBezTo>
                    <a:pt x="5700" y="4049"/>
                    <a:pt x="5320" y="3993"/>
                    <a:pt x="4940" y="3993"/>
                  </a:cubicBezTo>
                  <a:cubicBezTo>
                    <a:pt x="3376" y="3993"/>
                    <a:pt x="1799" y="4948"/>
                    <a:pt x="1053" y="6470"/>
                  </a:cubicBezTo>
                  <a:cubicBezTo>
                    <a:pt x="767" y="7094"/>
                    <a:pt x="589" y="7808"/>
                    <a:pt x="660" y="8504"/>
                  </a:cubicBezTo>
                  <a:cubicBezTo>
                    <a:pt x="732" y="9200"/>
                    <a:pt x="1053" y="9878"/>
                    <a:pt x="1606" y="10270"/>
                  </a:cubicBezTo>
                  <a:cubicBezTo>
                    <a:pt x="767" y="10502"/>
                    <a:pt x="161" y="11448"/>
                    <a:pt x="250" y="12376"/>
                  </a:cubicBezTo>
                  <a:cubicBezTo>
                    <a:pt x="339" y="13321"/>
                    <a:pt x="1106" y="14106"/>
                    <a:pt x="1856" y="14624"/>
                  </a:cubicBezTo>
                  <a:cubicBezTo>
                    <a:pt x="642" y="15284"/>
                    <a:pt x="0" y="16979"/>
                    <a:pt x="410" y="18371"/>
                  </a:cubicBezTo>
                  <a:cubicBezTo>
                    <a:pt x="792" y="19628"/>
                    <a:pt x="1969" y="20516"/>
                    <a:pt x="3169" y="20516"/>
                  </a:cubicBezTo>
                  <a:cubicBezTo>
                    <a:pt x="3314" y="20516"/>
                    <a:pt x="3460" y="20503"/>
                    <a:pt x="3604" y="20476"/>
                  </a:cubicBezTo>
                  <a:lnTo>
                    <a:pt x="3604" y="20476"/>
                  </a:lnTo>
                  <a:cubicBezTo>
                    <a:pt x="3372" y="21565"/>
                    <a:pt x="3908" y="22778"/>
                    <a:pt x="4818" y="23277"/>
                  </a:cubicBezTo>
                  <a:cubicBezTo>
                    <a:pt x="5120" y="23437"/>
                    <a:pt x="5455" y="23513"/>
                    <a:pt x="5792" y="23513"/>
                  </a:cubicBezTo>
                  <a:cubicBezTo>
                    <a:pt x="6470" y="23513"/>
                    <a:pt x="7154" y="23207"/>
                    <a:pt x="7583" y="22671"/>
                  </a:cubicBezTo>
                  <a:cubicBezTo>
                    <a:pt x="8056" y="23749"/>
                    <a:pt x="9141" y="24461"/>
                    <a:pt x="10229" y="24461"/>
                  </a:cubicBezTo>
                  <a:cubicBezTo>
                    <a:pt x="10455" y="24461"/>
                    <a:pt x="10681" y="24430"/>
                    <a:pt x="10902" y="24366"/>
                  </a:cubicBezTo>
                  <a:cubicBezTo>
                    <a:pt x="12204" y="24009"/>
                    <a:pt x="13150" y="22582"/>
                    <a:pt x="13079" y="21119"/>
                  </a:cubicBezTo>
                  <a:lnTo>
                    <a:pt x="13079" y="21119"/>
                  </a:lnTo>
                  <a:cubicBezTo>
                    <a:pt x="13355" y="21235"/>
                    <a:pt x="13648" y="21291"/>
                    <a:pt x="13940" y="21291"/>
                  </a:cubicBezTo>
                  <a:cubicBezTo>
                    <a:pt x="14722" y="21291"/>
                    <a:pt x="15502" y="20892"/>
                    <a:pt x="15969" y="20191"/>
                  </a:cubicBezTo>
                  <a:cubicBezTo>
                    <a:pt x="16612" y="19245"/>
                    <a:pt x="16576" y="17818"/>
                    <a:pt x="15898" y="16908"/>
                  </a:cubicBezTo>
                  <a:cubicBezTo>
                    <a:pt x="16897" y="16390"/>
                    <a:pt x="17593" y="15248"/>
                    <a:pt x="17629" y="14053"/>
                  </a:cubicBezTo>
                  <a:cubicBezTo>
                    <a:pt x="17682" y="12875"/>
                    <a:pt x="17058" y="11680"/>
                    <a:pt x="15363" y="11269"/>
                  </a:cubicBezTo>
                  <a:cubicBezTo>
                    <a:pt x="16397" y="10449"/>
                    <a:pt x="16736" y="8736"/>
                    <a:pt x="16094" y="7540"/>
                  </a:cubicBezTo>
                  <a:cubicBezTo>
                    <a:pt x="15629" y="6662"/>
                    <a:pt x="14706" y="6148"/>
                    <a:pt x="13791" y="6148"/>
                  </a:cubicBezTo>
                  <a:cubicBezTo>
                    <a:pt x="13443" y="6148"/>
                    <a:pt x="13096" y="6223"/>
                    <a:pt x="12775" y="6381"/>
                  </a:cubicBezTo>
                  <a:cubicBezTo>
                    <a:pt x="13346" y="4864"/>
                    <a:pt x="13204" y="3008"/>
                    <a:pt x="12311" y="1688"/>
                  </a:cubicBezTo>
                  <a:cubicBezTo>
                    <a:pt x="11588" y="653"/>
                    <a:pt x="10392" y="1"/>
                    <a:pt x="92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38"/>
            <p:cNvSpPr/>
            <p:nvPr/>
          </p:nvSpPr>
          <p:spPr>
            <a:xfrm>
              <a:off x="3251475" y="2238125"/>
              <a:ext cx="275150" cy="383225"/>
            </a:xfrm>
            <a:custGeom>
              <a:avLst/>
              <a:gdLst/>
              <a:ahLst/>
              <a:cxnLst/>
              <a:rect l="l" t="t" r="r" b="b"/>
              <a:pathLst>
                <a:path w="11006" h="15329" extrusionOk="0">
                  <a:moveTo>
                    <a:pt x="7349" y="1"/>
                  </a:moveTo>
                  <a:cubicBezTo>
                    <a:pt x="7237" y="1"/>
                    <a:pt x="7121" y="72"/>
                    <a:pt x="7112" y="215"/>
                  </a:cubicBezTo>
                  <a:cubicBezTo>
                    <a:pt x="6952" y="2124"/>
                    <a:pt x="6666" y="4015"/>
                    <a:pt x="6256" y="5871"/>
                  </a:cubicBezTo>
                  <a:cubicBezTo>
                    <a:pt x="6060" y="5300"/>
                    <a:pt x="5810" y="4747"/>
                    <a:pt x="5560" y="4194"/>
                  </a:cubicBezTo>
                  <a:cubicBezTo>
                    <a:pt x="5203" y="3408"/>
                    <a:pt x="4775" y="2659"/>
                    <a:pt x="4293" y="1945"/>
                  </a:cubicBezTo>
                  <a:cubicBezTo>
                    <a:pt x="4249" y="1869"/>
                    <a:pt x="4182" y="1838"/>
                    <a:pt x="4115" y="1838"/>
                  </a:cubicBezTo>
                  <a:cubicBezTo>
                    <a:pt x="3962" y="1838"/>
                    <a:pt x="3807" y="1999"/>
                    <a:pt x="3918" y="2159"/>
                  </a:cubicBezTo>
                  <a:cubicBezTo>
                    <a:pt x="4365" y="2855"/>
                    <a:pt x="4775" y="3587"/>
                    <a:pt x="5132" y="4354"/>
                  </a:cubicBezTo>
                  <a:cubicBezTo>
                    <a:pt x="5489" y="5121"/>
                    <a:pt x="5756" y="5906"/>
                    <a:pt x="6024" y="6709"/>
                  </a:cubicBezTo>
                  <a:cubicBezTo>
                    <a:pt x="6042" y="6727"/>
                    <a:pt x="6042" y="6727"/>
                    <a:pt x="6042" y="6745"/>
                  </a:cubicBezTo>
                  <a:cubicBezTo>
                    <a:pt x="5524" y="8868"/>
                    <a:pt x="4828" y="10956"/>
                    <a:pt x="3990" y="12990"/>
                  </a:cubicBezTo>
                  <a:cubicBezTo>
                    <a:pt x="3437" y="12116"/>
                    <a:pt x="2848" y="11277"/>
                    <a:pt x="2295" y="10403"/>
                  </a:cubicBezTo>
                  <a:cubicBezTo>
                    <a:pt x="1688" y="9475"/>
                    <a:pt x="1081" y="8529"/>
                    <a:pt x="493" y="7584"/>
                  </a:cubicBezTo>
                  <a:cubicBezTo>
                    <a:pt x="444" y="7513"/>
                    <a:pt x="375" y="7484"/>
                    <a:pt x="307" y="7484"/>
                  </a:cubicBezTo>
                  <a:cubicBezTo>
                    <a:pt x="152" y="7484"/>
                    <a:pt x="1" y="7636"/>
                    <a:pt x="100" y="7798"/>
                  </a:cubicBezTo>
                  <a:cubicBezTo>
                    <a:pt x="707" y="8743"/>
                    <a:pt x="1296" y="9689"/>
                    <a:pt x="1902" y="10635"/>
                  </a:cubicBezTo>
                  <a:cubicBezTo>
                    <a:pt x="2509" y="11580"/>
                    <a:pt x="3098" y="12544"/>
                    <a:pt x="3740" y="13454"/>
                  </a:cubicBezTo>
                  <a:cubicBezTo>
                    <a:pt x="3758" y="13472"/>
                    <a:pt x="3776" y="13472"/>
                    <a:pt x="3776" y="13490"/>
                  </a:cubicBezTo>
                  <a:cubicBezTo>
                    <a:pt x="3579" y="13971"/>
                    <a:pt x="3365" y="14471"/>
                    <a:pt x="3133" y="14953"/>
                  </a:cubicBezTo>
                  <a:cubicBezTo>
                    <a:pt x="3047" y="15149"/>
                    <a:pt x="3215" y="15329"/>
                    <a:pt x="3374" y="15329"/>
                  </a:cubicBezTo>
                  <a:cubicBezTo>
                    <a:pt x="3446" y="15329"/>
                    <a:pt x="3517" y="15292"/>
                    <a:pt x="3562" y="15202"/>
                  </a:cubicBezTo>
                  <a:cubicBezTo>
                    <a:pt x="4293" y="13721"/>
                    <a:pt x="4918" y="12205"/>
                    <a:pt x="5453" y="10635"/>
                  </a:cubicBezTo>
                  <a:cubicBezTo>
                    <a:pt x="7398" y="9421"/>
                    <a:pt x="9218" y="7976"/>
                    <a:pt x="10841" y="6352"/>
                  </a:cubicBezTo>
                  <a:cubicBezTo>
                    <a:pt x="11006" y="6202"/>
                    <a:pt x="10866" y="5978"/>
                    <a:pt x="10695" y="5978"/>
                  </a:cubicBezTo>
                  <a:cubicBezTo>
                    <a:pt x="10643" y="5978"/>
                    <a:pt x="10588" y="5999"/>
                    <a:pt x="10538" y="6049"/>
                  </a:cubicBezTo>
                  <a:cubicBezTo>
                    <a:pt x="9057" y="7512"/>
                    <a:pt x="7433" y="8815"/>
                    <a:pt x="5685" y="9939"/>
                  </a:cubicBezTo>
                  <a:cubicBezTo>
                    <a:pt x="6684" y="6781"/>
                    <a:pt x="7309" y="3480"/>
                    <a:pt x="7558" y="215"/>
                  </a:cubicBezTo>
                  <a:cubicBezTo>
                    <a:pt x="7567" y="72"/>
                    <a:pt x="7460" y="1"/>
                    <a:pt x="7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38"/>
            <p:cNvSpPr/>
            <p:nvPr/>
          </p:nvSpPr>
          <p:spPr>
            <a:xfrm>
              <a:off x="3353850" y="2487150"/>
              <a:ext cx="208450" cy="134750"/>
            </a:xfrm>
            <a:custGeom>
              <a:avLst/>
              <a:gdLst/>
              <a:ahLst/>
              <a:cxnLst/>
              <a:rect l="l" t="t" r="r" b="b"/>
              <a:pathLst>
                <a:path w="8338" h="5390" extrusionOk="0">
                  <a:moveTo>
                    <a:pt x="7968" y="1"/>
                  </a:moveTo>
                  <a:cubicBezTo>
                    <a:pt x="7912" y="1"/>
                    <a:pt x="7854" y="20"/>
                    <a:pt x="7799" y="67"/>
                  </a:cubicBezTo>
                  <a:cubicBezTo>
                    <a:pt x="5497" y="2012"/>
                    <a:pt x="2964" y="3671"/>
                    <a:pt x="234" y="4956"/>
                  </a:cubicBezTo>
                  <a:cubicBezTo>
                    <a:pt x="1" y="5065"/>
                    <a:pt x="146" y="5390"/>
                    <a:pt x="365" y="5390"/>
                  </a:cubicBezTo>
                  <a:cubicBezTo>
                    <a:pt x="397" y="5390"/>
                    <a:pt x="431" y="5383"/>
                    <a:pt x="466" y="5366"/>
                  </a:cubicBezTo>
                  <a:cubicBezTo>
                    <a:pt x="3231" y="4028"/>
                    <a:pt x="5801" y="2387"/>
                    <a:pt x="8156" y="406"/>
                  </a:cubicBezTo>
                  <a:cubicBezTo>
                    <a:pt x="8337" y="253"/>
                    <a:pt x="8170" y="1"/>
                    <a:pt x="7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53" name="Google Shape;1053;p38"/>
          <p:cNvGrpSpPr/>
          <p:nvPr/>
        </p:nvGrpSpPr>
        <p:grpSpPr>
          <a:xfrm>
            <a:off x="-72956" y="6134153"/>
            <a:ext cx="12372276" cy="725315"/>
            <a:chOff x="-54725" y="4599549"/>
            <a:chExt cx="9280415" cy="543860"/>
          </a:xfrm>
        </p:grpSpPr>
        <p:sp>
          <p:nvSpPr>
            <p:cNvPr id="1054" name="Google Shape;1054;p38"/>
            <p:cNvSpPr/>
            <p:nvPr/>
          </p:nvSpPr>
          <p:spPr>
            <a:xfrm>
              <a:off x="-54725" y="4599549"/>
              <a:ext cx="9280415" cy="543860"/>
            </a:xfrm>
            <a:custGeom>
              <a:avLst/>
              <a:gdLst/>
              <a:ahLst/>
              <a:cxnLst/>
              <a:rect l="l" t="t" r="r" b="b"/>
              <a:pathLst>
                <a:path w="323952" h="57704" extrusionOk="0">
                  <a:moveTo>
                    <a:pt x="714" y="1"/>
                  </a:moveTo>
                  <a:lnTo>
                    <a:pt x="714" y="1"/>
                  </a:lnTo>
                  <a:cubicBezTo>
                    <a:pt x="0" y="9208"/>
                    <a:pt x="1374" y="54064"/>
                    <a:pt x="857" y="57704"/>
                  </a:cubicBezTo>
                  <a:lnTo>
                    <a:pt x="322221" y="57704"/>
                  </a:lnTo>
                  <a:cubicBezTo>
                    <a:pt x="322506" y="56205"/>
                    <a:pt x="322809" y="35900"/>
                    <a:pt x="323095" y="34401"/>
                  </a:cubicBezTo>
                  <a:cubicBezTo>
                    <a:pt x="323951" y="29959"/>
                    <a:pt x="322881" y="24749"/>
                    <a:pt x="322167" y="20270"/>
                  </a:cubicBezTo>
                  <a:cubicBezTo>
                    <a:pt x="304271" y="18950"/>
                    <a:pt x="286642" y="14792"/>
                    <a:pt x="268978" y="12134"/>
                  </a:cubicBezTo>
                  <a:cubicBezTo>
                    <a:pt x="251064" y="9422"/>
                    <a:pt x="235291" y="4123"/>
                    <a:pt x="217163" y="3248"/>
                  </a:cubicBezTo>
                  <a:cubicBezTo>
                    <a:pt x="216344" y="3209"/>
                    <a:pt x="215522" y="3190"/>
                    <a:pt x="214698" y="3190"/>
                  </a:cubicBezTo>
                  <a:cubicBezTo>
                    <a:pt x="198075" y="3190"/>
                    <a:pt x="180508" y="10899"/>
                    <a:pt x="164188" y="12259"/>
                  </a:cubicBezTo>
                  <a:cubicBezTo>
                    <a:pt x="162986" y="12360"/>
                    <a:pt x="161790" y="12406"/>
                    <a:pt x="160600" y="12406"/>
                  </a:cubicBezTo>
                  <a:cubicBezTo>
                    <a:pt x="148513" y="12406"/>
                    <a:pt x="137032" y="7571"/>
                    <a:pt x="125256" y="5264"/>
                  </a:cubicBezTo>
                  <a:cubicBezTo>
                    <a:pt x="117148" y="3664"/>
                    <a:pt x="110904" y="2870"/>
                    <a:pt x="104287" y="2870"/>
                  </a:cubicBezTo>
                  <a:cubicBezTo>
                    <a:pt x="99764" y="2870"/>
                    <a:pt x="95067" y="3241"/>
                    <a:pt x="89481" y="3980"/>
                  </a:cubicBezTo>
                  <a:cubicBezTo>
                    <a:pt x="78099" y="5492"/>
                    <a:pt x="61843" y="12148"/>
                    <a:pt x="49959" y="12148"/>
                  </a:cubicBezTo>
                  <a:cubicBezTo>
                    <a:pt x="49641" y="12148"/>
                    <a:pt x="49326" y="12144"/>
                    <a:pt x="49014" y="12134"/>
                  </a:cubicBezTo>
                  <a:cubicBezTo>
                    <a:pt x="32563" y="11581"/>
                    <a:pt x="16790" y="2856"/>
                    <a:pt x="714" y="1"/>
                  </a:cubicBezTo>
                  <a:close/>
                </a:path>
              </a:pathLst>
            </a:custGeom>
            <a:solidFill>
              <a:srgbClr val="8BB1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38"/>
            <p:cNvSpPr/>
            <p:nvPr/>
          </p:nvSpPr>
          <p:spPr>
            <a:xfrm>
              <a:off x="254850" y="4785902"/>
              <a:ext cx="1737675" cy="65700"/>
            </a:xfrm>
            <a:custGeom>
              <a:avLst/>
              <a:gdLst/>
              <a:ahLst/>
              <a:cxnLst/>
              <a:rect l="l" t="t" r="r" b="b"/>
              <a:pathLst>
                <a:path w="69507" h="2628" extrusionOk="0">
                  <a:moveTo>
                    <a:pt x="0" y="866"/>
                  </a:moveTo>
                  <a:cubicBezTo>
                    <a:pt x="10259" y="4283"/>
                    <a:pt x="21698" y="1665"/>
                    <a:pt x="32437" y="403"/>
                  </a:cubicBezTo>
                  <a:cubicBezTo>
                    <a:pt x="44710" y="-1040"/>
                    <a:pt x="57273" y="2612"/>
                    <a:pt x="69507" y="866"/>
                  </a:cubicBezTo>
                </a:path>
              </a:pathLst>
            </a:custGeom>
            <a:noFill/>
            <a:ln w="9525" cap="flat" cmpd="sng">
              <a:solidFill>
                <a:schemeClr val="dk2"/>
              </a:solidFill>
              <a:prstDash val="solid"/>
              <a:round/>
              <a:headEnd type="none" w="med" len="med"/>
              <a:tailEnd type="none" w="med" len="med"/>
            </a:ln>
          </p:spPr>
        </p:sp>
        <p:sp>
          <p:nvSpPr>
            <p:cNvPr id="1056" name="Google Shape;1056;p38"/>
            <p:cNvSpPr/>
            <p:nvPr/>
          </p:nvSpPr>
          <p:spPr>
            <a:xfrm>
              <a:off x="2143125" y="4965932"/>
              <a:ext cx="1529150" cy="96475"/>
            </a:xfrm>
            <a:custGeom>
              <a:avLst/>
              <a:gdLst/>
              <a:ahLst/>
              <a:cxnLst/>
              <a:rect l="l" t="t" r="r" b="b"/>
              <a:pathLst>
                <a:path w="61166" h="3859" extrusionOk="0">
                  <a:moveTo>
                    <a:pt x="0" y="616"/>
                  </a:moveTo>
                  <a:cubicBezTo>
                    <a:pt x="6562" y="-1259"/>
                    <a:pt x="13580" y="2015"/>
                    <a:pt x="20389" y="2469"/>
                  </a:cubicBezTo>
                  <a:cubicBezTo>
                    <a:pt x="33959" y="3374"/>
                    <a:pt x="47566" y="3859"/>
                    <a:pt x="61166" y="3859"/>
                  </a:cubicBezTo>
                </a:path>
              </a:pathLst>
            </a:custGeom>
            <a:noFill/>
            <a:ln w="9525" cap="flat" cmpd="sng">
              <a:solidFill>
                <a:schemeClr val="dk2"/>
              </a:solidFill>
              <a:prstDash val="solid"/>
              <a:round/>
              <a:headEnd type="none" w="med" len="med"/>
              <a:tailEnd type="none" w="med" len="med"/>
            </a:ln>
          </p:spPr>
        </p:sp>
        <p:sp>
          <p:nvSpPr>
            <p:cNvPr id="1057" name="Google Shape;1057;p38"/>
            <p:cNvSpPr/>
            <p:nvPr/>
          </p:nvSpPr>
          <p:spPr>
            <a:xfrm>
              <a:off x="2930875" y="4766482"/>
              <a:ext cx="1088925" cy="110575"/>
            </a:xfrm>
            <a:custGeom>
              <a:avLst/>
              <a:gdLst/>
              <a:ahLst/>
              <a:cxnLst/>
              <a:rect l="l" t="t" r="r" b="b"/>
              <a:pathLst>
                <a:path w="43557" h="4423" extrusionOk="0">
                  <a:moveTo>
                    <a:pt x="0" y="2106"/>
                  </a:moveTo>
                  <a:cubicBezTo>
                    <a:pt x="13364" y="-3622"/>
                    <a:pt x="29017" y="4423"/>
                    <a:pt x="43557" y="4423"/>
                  </a:cubicBezTo>
                </a:path>
              </a:pathLst>
            </a:custGeom>
            <a:noFill/>
            <a:ln w="9525" cap="flat" cmpd="sng">
              <a:solidFill>
                <a:schemeClr val="dk2"/>
              </a:solidFill>
              <a:prstDash val="solid"/>
              <a:round/>
              <a:headEnd type="none" w="med" len="med"/>
              <a:tailEnd type="none" w="med" len="med"/>
            </a:ln>
          </p:spPr>
        </p:sp>
        <p:sp>
          <p:nvSpPr>
            <p:cNvPr id="1058" name="Google Shape;1058;p38"/>
            <p:cNvSpPr/>
            <p:nvPr/>
          </p:nvSpPr>
          <p:spPr>
            <a:xfrm>
              <a:off x="4367350" y="4998764"/>
              <a:ext cx="440200" cy="17300"/>
            </a:xfrm>
            <a:custGeom>
              <a:avLst/>
              <a:gdLst/>
              <a:ahLst/>
              <a:cxnLst/>
              <a:rect l="l" t="t" r="r" b="b"/>
              <a:pathLst>
                <a:path w="17608" h="692" extrusionOk="0">
                  <a:moveTo>
                    <a:pt x="0" y="692"/>
                  </a:moveTo>
                  <a:cubicBezTo>
                    <a:pt x="5757" y="-461"/>
                    <a:pt x="11737" y="228"/>
                    <a:pt x="17608" y="228"/>
                  </a:cubicBezTo>
                </a:path>
              </a:pathLst>
            </a:custGeom>
            <a:noFill/>
            <a:ln w="9525" cap="flat" cmpd="sng">
              <a:solidFill>
                <a:schemeClr val="dk2"/>
              </a:solidFill>
              <a:prstDash val="solid"/>
              <a:round/>
              <a:headEnd type="none" w="med" len="med"/>
              <a:tailEnd type="none" w="med" len="med"/>
            </a:ln>
          </p:spPr>
        </p:sp>
        <p:sp>
          <p:nvSpPr>
            <p:cNvPr id="1059" name="Google Shape;1059;p38"/>
            <p:cNvSpPr/>
            <p:nvPr/>
          </p:nvSpPr>
          <p:spPr>
            <a:xfrm>
              <a:off x="4367350" y="4810114"/>
              <a:ext cx="1193200" cy="55350"/>
            </a:xfrm>
            <a:custGeom>
              <a:avLst/>
              <a:gdLst/>
              <a:ahLst/>
              <a:cxnLst/>
              <a:rect l="l" t="t" r="r" b="b"/>
              <a:pathLst>
                <a:path w="47728" h="2214" extrusionOk="0">
                  <a:moveTo>
                    <a:pt x="0" y="2214"/>
                  </a:moveTo>
                  <a:cubicBezTo>
                    <a:pt x="9393" y="-347"/>
                    <a:pt x="19645" y="-621"/>
                    <a:pt x="29192" y="1287"/>
                  </a:cubicBezTo>
                  <a:cubicBezTo>
                    <a:pt x="35258" y="2499"/>
                    <a:pt x="41858" y="260"/>
                    <a:pt x="47728" y="2214"/>
                  </a:cubicBezTo>
                </a:path>
              </a:pathLst>
            </a:custGeom>
            <a:noFill/>
            <a:ln w="9525" cap="flat" cmpd="sng">
              <a:solidFill>
                <a:schemeClr val="dk2"/>
              </a:solidFill>
              <a:prstDash val="solid"/>
              <a:round/>
              <a:headEnd type="none" w="med" len="med"/>
              <a:tailEnd type="none" w="med" len="med"/>
            </a:ln>
          </p:spPr>
        </p:sp>
        <p:sp>
          <p:nvSpPr>
            <p:cNvPr id="1060" name="Google Shape;1060;p38"/>
            <p:cNvSpPr/>
            <p:nvPr/>
          </p:nvSpPr>
          <p:spPr>
            <a:xfrm>
              <a:off x="5340425" y="4992900"/>
              <a:ext cx="1204800" cy="34750"/>
            </a:xfrm>
            <a:custGeom>
              <a:avLst/>
              <a:gdLst/>
              <a:ahLst/>
              <a:cxnLst/>
              <a:rect l="l" t="t" r="r" b="b"/>
              <a:pathLst>
                <a:path w="48192" h="1390" extrusionOk="0">
                  <a:moveTo>
                    <a:pt x="0" y="1390"/>
                  </a:moveTo>
                  <a:cubicBezTo>
                    <a:pt x="16071" y="1390"/>
                    <a:pt x="32121" y="0"/>
                    <a:pt x="48192" y="0"/>
                  </a:cubicBezTo>
                </a:path>
              </a:pathLst>
            </a:custGeom>
            <a:noFill/>
            <a:ln w="9525" cap="flat" cmpd="sng">
              <a:solidFill>
                <a:schemeClr val="dk2"/>
              </a:solidFill>
              <a:prstDash val="solid"/>
              <a:round/>
              <a:headEnd type="none" w="med" len="med"/>
              <a:tailEnd type="none" w="med" len="med"/>
            </a:ln>
          </p:spPr>
        </p:sp>
        <p:sp>
          <p:nvSpPr>
            <p:cNvPr id="1061" name="Google Shape;1061;p38"/>
            <p:cNvSpPr/>
            <p:nvPr/>
          </p:nvSpPr>
          <p:spPr>
            <a:xfrm>
              <a:off x="5769050" y="4819125"/>
              <a:ext cx="1216375" cy="23175"/>
            </a:xfrm>
            <a:custGeom>
              <a:avLst/>
              <a:gdLst/>
              <a:ahLst/>
              <a:cxnLst/>
              <a:rect l="l" t="t" r="r" b="b"/>
              <a:pathLst>
                <a:path w="48655" h="927" extrusionOk="0">
                  <a:moveTo>
                    <a:pt x="0" y="0"/>
                  </a:moveTo>
                  <a:cubicBezTo>
                    <a:pt x="16221" y="0"/>
                    <a:pt x="32434" y="927"/>
                    <a:pt x="48655" y="927"/>
                  </a:cubicBezTo>
                </a:path>
              </a:pathLst>
            </a:custGeom>
            <a:noFill/>
            <a:ln w="9525" cap="flat" cmpd="sng">
              <a:solidFill>
                <a:schemeClr val="dk2"/>
              </a:solidFill>
              <a:prstDash val="solid"/>
              <a:round/>
              <a:headEnd type="none" w="med" len="med"/>
              <a:tailEnd type="none" w="med" len="med"/>
            </a:ln>
          </p:spPr>
        </p:sp>
        <p:sp>
          <p:nvSpPr>
            <p:cNvPr id="1062" name="Google Shape;1062;p38"/>
            <p:cNvSpPr/>
            <p:nvPr/>
          </p:nvSpPr>
          <p:spPr>
            <a:xfrm>
              <a:off x="1088950" y="4992900"/>
              <a:ext cx="474950" cy="36325"/>
            </a:xfrm>
            <a:custGeom>
              <a:avLst/>
              <a:gdLst/>
              <a:ahLst/>
              <a:cxnLst/>
              <a:rect l="l" t="t" r="r" b="b"/>
              <a:pathLst>
                <a:path w="18998" h="1453" extrusionOk="0">
                  <a:moveTo>
                    <a:pt x="0" y="927"/>
                  </a:moveTo>
                  <a:cubicBezTo>
                    <a:pt x="6321" y="440"/>
                    <a:pt x="13326" y="2833"/>
                    <a:pt x="18998" y="0"/>
                  </a:cubicBezTo>
                </a:path>
              </a:pathLst>
            </a:custGeom>
            <a:noFill/>
            <a:ln w="9525" cap="flat" cmpd="sng">
              <a:solidFill>
                <a:schemeClr val="dk2"/>
              </a:solidFill>
              <a:prstDash val="solid"/>
              <a:round/>
              <a:headEnd type="none" w="med" len="med"/>
              <a:tailEnd type="none" w="med" len="med"/>
            </a:ln>
          </p:spPr>
        </p:sp>
        <p:sp>
          <p:nvSpPr>
            <p:cNvPr id="1063" name="Google Shape;1063;p38"/>
            <p:cNvSpPr/>
            <p:nvPr/>
          </p:nvSpPr>
          <p:spPr>
            <a:xfrm>
              <a:off x="7101275" y="4921120"/>
              <a:ext cx="1031025" cy="106525"/>
            </a:xfrm>
            <a:custGeom>
              <a:avLst/>
              <a:gdLst/>
              <a:ahLst/>
              <a:cxnLst/>
              <a:rect l="l" t="t" r="r" b="b"/>
              <a:pathLst>
                <a:path w="41241" h="4261" extrusionOk="0">
                  <a:moveTo>
                    <a:pt x="0" y="4261"/>
                  </a:moveTo>
                  <a:cubicBezTo>
                    <a:pt x="9065" y="-274"/>
                    <a:pt x="19984" y="91"/>
                    <a:pt x="30120" y="91"/>
                  </a:cubicBezTo>
                  <a:cubicBezTo>
                    <a:pt x="33840" y="91"/>
                    <a:pt x="37712" y="2193"/>
                    <a:pt x="41241" y="1018"/>
                  </a:cubicBezTo>
                </a:path>
              </a:pathLst>
            </a:custGeom>
            <a:noFill/>
            <a:ln w="9525" cap="flat" cmpd="sng">
              <a:solidFill>
                <a:schemeClr val="dk2"/>
              </a:solidFill>
              <a:prstDash val="solid"/>
              <a:round/>
              <a:headEnd type="none" w="med" len="med"/>
              <a:tailEnd type="none" w="med" len="med"/>
            </a:ln>
          </p:spPr>
        </p:sp>
        <p:sp>
          <p:nvSpPr>
            <p:cNvPr id="1064" name="Google Shape;1064;p38"/>
            <p:cNvSpPr/>
            <p:nvPr/>
          </p:nvSpPr>
          <p:spPr>
            <a:xfrm>
              <a:off x="8074375" y="4992900"/>
              <a:ext cx="764575" cy="81100"/>
            </a:xfrm>
            <a:custGeom>
              <a:avLst/>
              <a:gdLst/>
              <a:ahLst/>
              <a:cxnLst/>
              <a:rect l="l" t="t" r="r" b="b"/>
              <a:pathLst>
                <a:path w="30583" h="3244" extrusionOk="0">
                  <a:moveTo>
                    <a:pt x="0" y="3244"/>
                  </a:moveTo>
                  <a:cubicBezTo>
                    <a:pt x="8791" y="-2030"/>
                    <a:pt x="21412" y="4581"/>
                    <a:pt x="30583" y="0"/>
                  </a:cubicBezTo>
                </a:path>
              </a:pathLst>
            </a:custGeom>
            <a:noFill/>
            <a:ln w="9525" cap="flat" cmpd="sng">
              <a:solidFill>
                <a:schemeClr val="dk2"/>
              </a:solidFill>
              <a:prstDash val="solid"/>
              <a:round/>
              <a:headEnd type="none" w="med" len="med"/>
              <a:tailEnd type="none" w="med" len="med"/>
            </a:ln>
          </p:spPr>
        </p:sp>
      </p:grpSp>
    </p:spTree>
    <p:extLst>
      <p:ext uri="{BB962C8B-B14F-4D97-AF65-F5344CB8AC3E}">
        <p14:creationId xmlns:p14="http://schemas.microsoft.com/office/powerpoint/2010/main" val="219120049"/>
      </p:ext>
    </p:extLst>
  </p:cSld>
  <p:clrMapOvr>
    <a:masterClrMapping/>
  </p:clrMapOvr>
  <p:transition spd="slow" advClick="0">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1065"/>
        <p:cNvGrpSpPr/>
        <p:nvPr/>
      </p:nvGrpSpPr>
      <p:grpSpPr>
        <a:xfrm>
          <a:off x="0" y="0"/>
          <a:ext cx="0" cy="0"/>
          <a:chOff x="0" y="0"/>
          <a:chExt cx="0" cy="0"/>
        </a:xfrm>
      </p:grpSpPr>
      <p:sp>
        <p:nvSpPr>
          <p:cNvPr id="1066" name="Google Shape;1066;p39"/>
          <p:cNvSpPr txBox="1">
            <a:spLocks noGrp="1"/>
          </p:cNvSpPr>
          <p:nvPr>
            <p:ph type="title" hasCustomPrompt="1"/>
          </p:nvPr>
        </p:nvSpPr>
        <p:spPr>
          <a:xfrm>
            <a:off x="950676" y="1875501"/>
            <a:ext cx="2961214" cy="890206"/>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7999"/>
            </a:lvl1pPr>
            <a:lvl2pPr lvl="1" algn="ctr" rtl="0">
              <a:spcBef>
                <a:spcPts val="0"/>
              </a:spcBef>
              <a:spcAft>
                <a:spcPts val="0"/>
              </a:spcAft>
              <a:buSzPts val="4800"/>
              <a:buNone/>
              <a:defRPr sz="6399"/>
            </a:lvl2pPr>
            <a:lvl3pPr lvl="2" algn="ctr" rtl="0">
              <a:spcBef>
                <a:spcPts val="0"/>
              </a:spcBef>
              <a:spcAft>
                <a:spcPts val="0"/>
              </a:spcAft>
              <a:buSzPts val="4800"/>
              <a:buNone/>
              <a:defRPr sz="6399"/>
            </a:lvl3pPr>
            <a:lvl4pPr lvl="3" algn="ctr" rtl="0">
              <a:spcBef>
                <a:spcPts val="0"/>
              </a:spcBef>
              <a:spcAft>
                <a:spcPts val="0"/>
              </a:spcAft>
              <a:buSzPts val="4800"/>
              <a:buNone/>
              <a:defRPr sz="6399"/>
            </a:lvl4pPr>
            <a:lvl5pPr lvl="4" algn="ctr" rtl="0">
              <a:spcBef>
                <a:spcPts val="0"/>
              </a:spcBef>
              <a:spcAft>
                <a:spcPts val="0"/>
              </a:spcAft>
              <a:buSzPts val="4800"/>
              <a:buNone/>
              <a:defRPr sz="6399"/>
            </a:lvl5pPr>
            <a:lvl6pPr lvl="5" algn="ctr" rtl="0">
              <a:spcBef>
                <a:spcPts val="0"/>
              </a:spcBef>
              <a:spcAft>
                <a:spcPts val="0"/>
              </a:spcAft>
              <a:buSzPts val="4800"/>
              <a:buNone/>
              <a:defRPr sz="6399"/>
            </a:lvl6pPr>
            <a:lvl7pPr lvl="6" algn="ctr" rtl="0">
              <a:spcBef>
                <a:spcPts val="0"/>
              </a:spcBef>
              <a:spcAft>
                <a:spcPts val="0"/>
              </a:spcAft>
              <a:buSzPts val="4800"/>
              <a:buNone/>
              <a:defRPr sz="6399"/>
            </a:lvl7pPr>
            <a:lvl8pPr lvl="7" algn="ctr" rtl="0">
              <a:spcBef>
                <a:spcPts val="0"/>
              </a:spcBef>
              <a:spcAft>
                <a:spcPts val="0"/>
              </a:spcAft>
              <a:buSzPts val="4800"/>
              <a:buNone/>
              <a:defRPr sz="6399"/>
            </a:lvl8pPr>
            <a:lvl9pPr lvl="8" algn="ctr" rtl="0">
              <a:spcBef>
                <a:spcPts val="0"/>
              </a:spcBef>
              <a:spcAft>
                <a:spcPts val="0"/>
              </a:spcAft>
              <a:buSzPts val="4800"/>
              <a:buNone/>
              <a:defRPr sz="6399"/>
            </a:lvl9pPr>
          </a:lstStyle>
          <a:p>
            <a:r>
              <a:t>xx%</a:t>
            </a:r>
          </a:p>
        </p:txBody>
      </p:sp>
      <p:sp>
        <p:nvSpPr>
          <p:cNvPr id="1067" name="Google Shape;1067;p39"/>
          <p:cNvSpPr txBox="1">
            <a:spLocks noGrp="1"/>
          </p:cNvSpPr>
          <p:nvPr>
            <p:ph type="subTitle" idx="1"/>
          </p:nvPr>
        </p:nvSpPr>
        <p:spPr>
          <a:xfrm>
            <a:off x="950676" y="2765707"/>
            <a:ext cx="2961214" cy="79858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068" name="Google Shape;1068;p39"/>
          <p:cNvSpPr txBox="1">
            <a:spLocks noGrp="1"/>
          </p:cNvSpPr>
          <p:nvPr>
            <p:ph type="title" idx="2"/>
          </p:nvPr>
        </p:nvSpPr>
        <p:spPr>
          <a:xfrm>
            <a:off x="950676" y="719367"/>
            <a:ext cx="10289061" cy="752974"/>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069" name="Google Shape;1069;p39"/>
          <p:cNvGrpSpPr/>
          <p:nvPr/>
        </p:nvGrpSpPr>
        <p:grpSpPr>
          <a:xfrm>
            <a:off x="-72956" y="6134153"/>
            <a:ext cx="12372276" cy="725315"/>
            <a:chOff x="-54725" y="4599549"/>
            <a:chExt cx="9280415" cy="543860"/>
          </a:xfrm>
        </p:grpSpPr>
        <p:sp>
          <p:nvSpPr>
            <p:cNvPr id="1070" name="Google Shape;1070;p39"/>
            <p:cNvSpPr/>
            <p:nvPr/>
          </p:nvSpPr>
          <p:spPr>
            <a:xfrm>
              <a:off x="-54725" y="4599549"/>
              <a:ext cx="9280415" cy="543860"/>
            </a:xfrm>
            <a:custGeom>
              <a:avLst/>
              <a:gdLst/>
              <a:ahLst/>
              <a:cxnLst/>
              <a:rect l="l" t="t" r="r" b="b"/>
              <a:pathLst>
                <a:path w="323952" h="57704" extrusionOk="0">
                  <a:moveTo>
                    <a:pt x="714" y="1"/>
                  </a:moveTo>
                  <a:lnTo>
                    <a:pt x="714" y="1"/>
                  </a:lnTo>
                  <a:cubicBezTo>
                    <a:pt x="0" y="9208"/>
                    <a:pt x="1374" y="54064"/>
                    <a:pt x="857" y="57704"/>
                  </a:cubicBezTo>
                  <a:lnTo>
                    <a:pt x="322221" y="57704"/>
                  </a:lnTo>
                  <a:cubicBezTo>
                    <a:pt x="322506" y="56205"/>
                    <a:pt x="322809" y="35900"/>
                    <a:pt x="323095" y="34401"/>
                  </a:cubicBezTo>
                  <a:cubicBezTo>
                    <a:pt x="323951" y="29959"/>
                    <a:pt x="322881" y="24749"/>
                    <a:pt x="322167" y="20270"/>
                  </a:cubicBezTo>
                  <a:cubicBezTo>
                    <a:pt x="304271" y="18950"/>
                    <a:pt x="286642" y="14792"/>
                    <a:pt x="268978" y="12134"/>
                  </a:cubicBezTo>
                  <a:cubicBezTo>
                    <a:pt x="251064" y="9422"/>
                    <a:pt x="235291" y="4123"/>
                    <a:pt x="217163" y="3248"/>
                  </a:cubicBezTo>
                  <a:cubicBezTo>
                    <a:pt x="216344" y="3209"/>
                    <a:pt x="215522" y="3190"/>
                    <a:pt x="214698" y="3190"/>
                  </a:cubicBezTo>
                  <a:cubicBezTo>
                    <a:pt x="198075" y="3190"/>
                    <a:pt x="180508" y="10899"/>
                    <a:pt x="164188" y="12259"/>
                  </a:cubicBezTo>
                  <a:cubicBezTo>
                    <a:pt x="162986" y="12360"/>
                    <a:pt x="161790" y="12406"/>
                    <a:pt x="160600" y="12406"/>
                  </a:cubicBezTo>
                  <a:cubicBezTo>
                    <a:pt x="148513" y="12406"/>
                    <a:pt x="137032" y="7571"/>
                    <a:pt x="125256" y="5264"/>
                  </a:cubicBezTo>
                  <a:cubicBezTo>
                    <a:pt x="117148" y="3664"/>
                    <a:pt x="110904" y="2870"/>
                    <a:pt x="104287" y="2870"/>
                  </a:cubicBezTo>
                  <a:cubicBezTo>
                    <a:pt x="99764" y="2870"/>
                    <a:pt x="95067" y="3241"/>
                    <a:pt x="89481" y="3980"/>
                  </a:cubicBezTo>
                  <a:cubicBezTo>
                    <a:pt x="78099" y="5492"/>
                    <a:pt x="61843" y="12148"/>
                    <a:pt x="49959" y="12148"/>
                  </a:cubicBezTo>
                  <a:cubicBezTo>
                    <a:pt x="49641" y="12148"/>
                    <a:pt x="49326" y="12144"/>
                    <a:pt x="49014" y="12134"/>
                  </a:cubicBezTo>
                  <a:cubicBezTo>
                    <a:pt x="32563" y="11581"/>
                    <a:pt x="16790" y="2856"/>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39"/>
            <p:cNvSpPr/>
            <p:nvPr/>
          </p:nvSpPr>
          <p:spPr>
            <a:xfrm>
              <a:off x="254850" y="4785902"/>
              <a:ext cx="1737675" cy="65700"/>
            </a:xfrm>
            <a:custGeom>
              <a:avLst/>
              <a:gdLst/>
              <a:ahLst/>
              <a:cxnLst/>
              <a:rect l="l" t="t" r="r" b="b"/>
              <a:pathLst>
                <a:path w="69507" h="2628" extrusionOk="0">
                  <a:moveTo>
                    <a:pt x="0" y="866"/>
                  </a:moveTo>
                  <a:cubicBezTo>
                    <a:pt x="10259" y="4283"/>
                    <a:pt x="21698" y="1665"/>
                    <a:pt x="32437" y="403"/>
                  </a:cubicBezTo>
                  <a:cubicBezTo>
                    <a:pt x="44710" y="-1040"/>
                    <a:pt x="57273" y="2612"/>
                    <a:pt x="69507" y="866"/>
                  </a:cubicBezTo>
                </a:path>
              </a:pathLst>
            </a:custGeom>
            <a:noFill/>
            <a:ln w="9525" cap="flat" cmpd="sng">
              <a:solidFill>
                <a:schemeClr val="accent1"/>
              </a:solidFill>
              <a:prstDash val="solid"/>
              <a:round/>
              <a:headEnd type="none" w="med" len="med"/>
              <a:tailEnd type="none" w="med" len="med"/>
            </a:ln>
          </p:spPr>
        </p:sp>
        <p:sp>
          <p:nvSpPr>
            <p:cNvPr id="1072" name="Google Shape;1072;p39"/>
            <p:cNvSpPr/>
            <p:nvPr/>
          </p:nvSpPr>
          <p:spPr>
            <a:xfrm>
              <a:off x="2143125" y="4965932"/>
              <a:ext cx="1529150" cy="96475"/>
            </a:xfrm>
            <a:custGeom>
              <a:avLst/>
              <a:gdLst/>
              <a:ahLst/>
              <a:cxnLst/>
              <a:rect l="l" t="t" r="r" b="b"/>
              <a:pathLst>
                <a:path w="61166" h="3859" extrusionOk="0">
                  <a:moveTo>
                    <a:pt x="0" y="616"/>
                  </a:moveTo>
                  <a:cubicBezTo>
                    <a:pt x="6562" y="-1259"/>
                    <a:pt x="13580" y="2015"/>
                    <a:pt x="20389" y="2469"/>
                  </a:cubicBezTo>
                  <a:cubicBezTo>
                    <a:pt x="33959" y="3374"/>
                    <a:pt x="47566" y="3859"/>
                    <a:pt x="61166" y="3859"/>
                  </a:cubicBezTo>
                </a:path>
              </a:pathLst>
            </a:custGeom>
            <a:noFill/>
            <a:ln w="9525" cap="flat" cmpd="sng">
              <a:solidFill>
                <a:schemeClr val="accent1"/>
              </a:solidFill>
              <a:prstDash val="solid"/>
              <a:round/>
              <a:headEnd type="none" w="med" len="med"/>
              <a:tailEnd type="none" w="med" len="med"/>
            </a:ln>
          </p:spPr>
        </p:sp>
        <p:sp>
          <p:nvSpPr>
            <p:cNvPr id="1073" name="Google Shape;1073;p39"/>
            <p:cNvSpPr/>
            <p:nvPr/>
          </p:nvSpPr>
          <p:spPr>
            <a:xfrm>
              <a:off x="2930875" y="4766482"/>
              <a:ext cx="1088925" cy="110575"/>
            </a:xfrm>
            <a:custGeom>
              <a:avLst/>
              <a:gdLst/>
              <a:ahLst/>
              <a:cxnLst/>
              <a:rect l="l" t="t" r="r" b="b"/>
              <a:pathLst>
                <a:path w="43557" h="4423" extrusionOk="0">
                  <a:moveTo>
                    <a:pt x="0" y="2106"/>
                  </a:moveTo>
                  <a:cubicBezTo>
                    <a:pt x="13364" y="-3622"/>
                    <a:pt x="29017" y="4423"/>
                    <a:pt x="43557" y="4423"/>
                  </a:cubicBezTo>
                </a:path>
              </a:pathLst>
            </a:custGeom>
            <a:noFill/>
            <a:ln w="9525" cap="flat" cmpd="sng">
              <a:solidFill>
                <a:schemeClr val="accent1"/>
              </a:solidFill>
              <a:prstDash val="solid"/>
              <a:round/>
              <a:headEnd type="none" w="med" len="med"/>
              <a:tailEnd type="none" w="med" len="med"/>
            </a:ln>
          </p:spPr>
        </p:sp>
        <p:sp>
          <p:nvSpPr>
            <p:cNvPr id="1074" name="Google Shape;1074;p39"/>
            <p:cNvSpPr/>
            <p:nvPr/>
          </p:nvSpPr>
          <p:spPr>
            <a:xfrm>
              <a:off x="4367350" y="4998764"/>
              <a:ext cx="440200" cy="17300"/>
            </a:xfrm>
            <a:custGeom>
              <a:avLst/>
              <a:gdLst/>
              <a:ahLst/>
              <a:cxnLst/>
              <a:rect l="l" t="t" r="r" b="b"/>
              <a:pathLst>
                <a:path w="17608" h="692" extrusionOk="0">
                  <a:moveTo>
                    <a:pt x="0" y="692"/>
                  </a:moveTo>
                  <a:cubicBezTo>
                    <a:pt x="5757" y="-461"/>
                    <a:pt x="11737" y="228"/>
                    <a:pt x="17608" y="228"/>
                  </a:cubicBezTo>
                </a:path>
              </a:pathLst>
            </a:custGeom>
            <a:noFill/>
            <a:ln w="9525" cap="flat" cmpd="sng">
              <a:solidFill>
                <a:schemeClr val="accent1"/>
              </a:solidFill>
              <a:prstDash val="solid"/>
              <a:round/>
              <a:headEnd type="none" w="med" len="med"/>
              <a:tailEnd type="none" w="med" len="med"/>
            </a:ln>
          </p:spPr>
        </p:sp>
        <p:sp>
          <p:nvSpPr>
            <p:cNvPr id="1075" name="Google Shape;1075;p39"/>
            <p:cNvSpPr/>
            <p:nvPr/>
          </p:nvSpPr>
          <p:spPr>
            <a:xfrm>
              <a:off x="4367350" y="4810114"/>
              <a:ext cx="1193200" cy="55350"/>
            </a:xfrm>
            <a:custGeom>
              <a:avLst/>
              <a:gdLst/>
              <a:ahLst/>
              <a:cxnLst/>
              <a:rect l="l" t="t" r="r" b="b"/>
              <a:pathLst>
                <a:path w="47728" h="2214" extrusionOk="0">
                  <a:moveTo>
                    <a:pt x="0" y="2214"/>
                  </a:moveTo>
                  <a:cubicBezTo>
                    <a:pt x="9393" y="-347"/>
                    <a:pt x="19645" y="-621"/>
                    <a:pt x="29192" y="1287"/>
                  </a:cubicBezTo>
                  <a:cubicBezTo>
                    <a:pt x="35258" y="2499"/>
                    <a:pt x="41858" y="260"/>
                    <a:pt x="47728" y="2214"/>
                  </a:cubicBezTo>
                </a:path>
              </a:pathLst>
            </a:custGeom>
            <a:noFill/>
            <a:ln w="9525" cap="flat" cmpd="sng">
              <a:solidFill>
                <a:schemeClr val="accent1"/>
              </a:solidFill>
              <a:prstDash val="solid"/>
              <a:round/>
              <a:headEnd type="none" w="med" len="med"/>
              <a:tailEnd type="none" w="med" len="med"/>
            </a:ln>
          </p:spPr>
        </p:sp>
        <p:sp>
          <p:nvSpPr>
            <p:cNvPr id="1076" name="Google Shape;1076;p39"/>
            <p:cNvSpPr/>
            <p:nvPr/>
          </p:nvSpPr>
          <p:spPr>
            <a:xfrm>
              <a:off x="5340425" y="4992900"/>
              <a:ext cx="1204800" cy="34750"/>
            </a:xfrm>
            <a:custGeom>
              <a:avLst/>
              <a:gdLst/>
              <a:ahLst/>
              <a:cxnLst/>
              <a:rect l="l" t="t" r="r" b="b"/>
              <a:pathLst>
                <a:path w="48192" h="1390" extrusionOk="0">
                  <a:moveTo>
                    <a:pt x="0" y="1390"/>
                  </a:moveTo>
                  <a:cubicBezTo>
                    <a:pt x="16071" y="1390"/>
                    <a:pt x="32121" y="0"/>
                    <a:pt x="48192" y="0"/>
                  </a:cubicBezTo>
                </a:path>
              </a:pathLst>
            </a:custGeom>
            <a:noFill/>
            <a:ln w="9525" cap="flat" cmpd="sng">
              <a:solidFill>
                <a:schemeClr val="accent1"/>
              </a:solidFill>
              <a:prstDash val="solid"/>
              <a:round/>
              <a:headEnd type="none" w="med" len="med"/>
              <a:tailEnd type="none" w="med" len="med"/>
            </a:ln>
          </p:spPr>
        </p:sp>
        <p:sp>
          <p:nvSpPr>
            <p:cNvPr id="1077" name="Google Shape;1077;p39"/>
            <p:cNvSpPr/>
            <p:nvPr/>
          </p:nvSpPr>
          <p:spPr>
            <a:xfrm>
              <a:off x="5769050" y="4819125"/>
              <a:ext cx="1216375" cy="23175"/>
            </a:xfrm>
            <a:custGeom>
              <a:avLst/>
              <a:gdLst/>
              <a:ahLst/>
              <a:cxnLst/>
              <a:rect l="l" t="t" r="r" b="b"/>
              <a:pathLst>
                <a:path w="48655" h="927" extrusionOk="0">
                  <a:moveTo>
                    <a:pt x="0" y="0"/>
                  </a:moveTo>
                  <a:cubicBezTo>
                    <a:pt x="16221" y="0"/>
                    <a:pt x="32434" y="927"/>
                    <a:pt x="48655" y="927"/>
                  </a:cubicBezTo>
                </a:path>
              </a:pathLst>
            </a:custGeom>
            <a:noFill/>
            <a:ln w="9525" cap="flat" cmpd="sng">
              <a:solidFill>
                <a:schemeClr val="accent1"/>
              </a:solidFill>
              <a:prstDash val="solid"/>
              <a:round/>
              <a:headEnd type="none" w="med" len="med"/>
              <a:tailEnd type="none" w="med" len="med"/>
            </a:ln>
          </p:spPr>
        </p:sp>
        <p:sp>
          <p:nvSpPr>
            <p:cNvPr id="1078" name="Google Shape;1078;p39"/>
            <p:cNvSpPr/>
            <p:nvPr/>
          </p:nvSpPr>
          <p:spPr>
            <a:xfrm>
              <a:off x="1088950" y="4992900"/>
              <a:ext cx="474950" cy="36325"/>
            </a:xfrm>
            <a:custGeom>
              <a:avLst/>
              <a:gdLst/>
              <a:ahLst/>
              <a:cxnLst/>
              <a:rect l="l" t="t" r="r" b="b"/>
              <a:pathLst>
                <a:path w="18998" h="1453" extrusionOk="0">
                  <a:moveTo>
                    <a:pt x="0" y="927"/>
                  </a:moveTo>
                  <a:cubicBezTo>
                    <a:pt x="6321" y="440"/>
                    <a:pt x="13326" y="2833"/>
                    <a:pt x="18998" y="0"/>
                  </a:cubicBezTo>
                </a:path>
              </a:pathLst>
            </a:custGeom>
            <a:noFill/>
            <a:ln w="9525" cap="flat" cmpd="sng">
              <a:solidFill>
                <a:schemeClr val="accent1"/>
              </a:solidFill>
              <a:prstDash val="solid"/>
              <a:round/>
              <a:headEnd type="none" w="med" len="med"/>
              <a:tailEnd type="none" w="med" len="med"/>
            </a:ln>
          </p:spPr>
        </p:sp>
        <p:sp>
          <p:nvSpPr>
            <p:cNvPr id="1079" name="Google Shape;1079;p39"/>
            <p:cNvSpPr/>
            <p:nvPr/>
          </p:nvSpPr>
          <p:spPr>
            <a:xfrm>
              <a:off x="7101275" y="4921120"/>
              <a:ext cx="1031025" cy="106525"/>
            </a:xfrm>
            <a:custGeom>
              <a:avLst/>
              <a:gdLst/>
              <a:ahLst/>
              <a:cxnLst/>
              <a:rect l="l" t="t" r="r" b="b"/>
              <a:pathLst>
                <a:path w="41241" h="4261" extrusionOk="0">
                  <a:moveTo>
                    <a:pt x="0" y="4261"/>
                  </a:moveTo>
                  <a:cubicBezTo>
                    <a:pt x="9065" y="-274"/>
                    <a:pt x="19984" y="91"/>
                    <a:pt x="30120" y="91"/>
                  </a:cubicBezTo>
                  <a:cubicBezTo>
                    <a:pt x="33840" y="91"/>
                    <a:pt x="37712" y="2193"/>
                    <a:pt x="41241" y="1018"/>
                  </a:cubicBezTo>
                </a:path>
              </a:pathLst>
            </a:custGeom>
            <a:noFill/>
            <a:ln w="9525" cap="flat" cmpd="sng">
              <a:solidFill>
                <a:schemeClr val="accent1"/>
              </a:solidFill>
              <a:prstDash val="solid"/>
              <a:round/>
              <a:headEnd type="none" w="med" len="med"/>
              <a:tailEnd type="none" w="med" len="med"/>
            </a:ln>
          </p:spPr>
        </p:sp>
        <p:sp>
          <p:nvSpPr>
            <p:cNvPr id="1080" name="Google Shape;1080;p39"/>
            <p:cNvSpPr/>
            <p:nvPr/>
          </p:nvSpPr>
          <p:spPr>
            <a:xfrm>
              <a:off x="8074375" y="4992900"/>
              <a:ext cx="764575" cy="81100"/>
            </a:xfrm>
            <a:custGeom>
              <a:avLst/>
              <a:gdLst/>
              <a:ahLst/>
              <a:cxnLst/>
              <a:rect l="l" t="t" r="r" b="b"/>
              <a:pathLst>
                <a:path w="30583" h="3244" extrusionOk="0">
                  <a:moveTo>
                    <a:pt x="0" y="3244"/>
                  </a:moveTo>
                  <a:cubicBezTo>
                    <a:pt x="8791" y="-2030"/>
                    <a:pt x="21412" y="4581"/>
                    <a:pt x="30583" y="0"/>
                  </a:cubicBezTo>
                </a:path>
              </a:pathLst>
            </a:custGeom>
            <a:noFill/>
            <a:ln w="9525" cap="flat" cmpd="sng">
              <a:solidFill>
                <a:schemeClr val="accent1"/>
              </a:solidFill>
              <a:prstDash val="solid"/>
              <a:round/>
              <a:headEnd type="none" w="med" len="med"/>
              <a:tailEnd type="none" w="med" len="med"/>
            </a:ln>
          </p:spPr>
        </p:sp>
      </p:grpSp>
      <p:sp>
        <p:nvSpPr>
          <p:cNvPr id="1081" name="Google Shape;1081;p39"/>
          <p:cNvSpPr txBox="1">
            <a:spLocks noGrp="1"/>
          </p:cNvSpPr>
          <p:nvPr>
            <p:ph type="title" idx="3" hasCustomPrompt="1"/>
          </p:nvPr>
        </p:nvSpPr>
        <p:spPr>
          <a:xfrm>
            <a:off x="950676" y="3658714"/>
            <a:ext cx="2961214" cy="890206"/>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7999"/>
            </a:lvl1pPr>
            <a:lvl2pPr lvl="1" algn="ctr" rtl="0">
              <a:spcBef>
                <a:spcPts val="0"/>
              </a:spcBef>
              <a:spcAft>
                <a:spcPts val="0"/>
              </a:spcAft>
              <a:buSzPts val="4800"/>
              <a:buNone/>
              <a:defRPr sz="6399"/>
            </a:lvl2pPr>
            <a:lvl3pPr lvl="2" algn="ctr" rtl="0">
              <a:spcBef>
                <a:spcPts val="0"/>
              </a:spcBef>
              <a:spcAft>
                <a:spcPts val="0"/>
              </a:spcAft>
              <a:buSzPts val="4800"/>
              <a:buNone/>
              <a:defRPr sz="6399"/>
            </a:lvl3pPr>
            <a:lvl4pPr lvl="3" algn="ctr" rtl="0">
              <a:spcBef>
                <a:spcPts val="0"/>
              </a:spcBef>
              <a:spcAft>
                <a:spcPts val="0"/>
              </a:spcAft>
              <a:buSzPts val="4800"/>
              <a:buNone/>
              <a:defRPr sz="6399"/>
            </a:lvl4pPr>
            <a:lvl5pPr lvl="4" algn="ctr" rtl="0">
              <a:spcBef>
                <a:spcPts val="0"/>
              </a:spcBef>
              <a:spcAft>
                <a:spcPts val="0"/>
              </a:spcAft>
              <a:buSzPts val="4800"/>
              <a:buNone/>
              <a:defRPr sz="6399"/>
            </a:lvl5pPr>
            <a:lvl6pPr lvl="5" algn="ctr" rtl="0">
              <a:spcBef>
                <a:spcPts val="0"/>
              </a:spcBef>
              <a:spcAft>
                <a:spcPts val="0"/>
              </a:spcAft>
              <a:buSzPts val="4800"/>
              <a:buNone/>
              <a:defRPr sz="6399"/>
            </a:lvl6pPr>
            <a:lvl7pPr lvl="6" algn="ctr" rtl="0">
              <a:spcBef>
                <a:spcPts val="0"/>
              </a:spcBef>
              <a:spcAft>
                <a:spcPts val="0"/>
              </a:spcAft>
              <a:buSzPts val="4800"/>
              <a:buNone/>
              <a:defRPr sz="6399"/>
            </a:lvl7pPr>
            <a:lvl8pPr lvl="7" algn="ctr" rtl="0">
              <a:spcBef>
                <a:spcPts val="0"/>
              </a:spcBef>
              <a:spcAft>
                <a:spcPts val="0"/>
              </a:spcAft>
              <a:buSzPts val="4800"/>
              <a:buNone/>
              <a:defRPr sz="6399"/>
            </a:lvl8pPr>
            <a:lvl9pPr lvl="8" algn="ctr" rtl="0">
              <a:spcBef>
                <a:spcPts val="0"/>
              </a:spcBef>
              <a:spcAft>
                <a:spcPts val="0"/>
              </a:spcAft>
              <a:buSzPts val="4800"/>
              <a:buNone/>
              <a:defRPr sz="6399"/>
            </a:lvl9pPr>
          </a:lstStyle>
          <a:p>
            <a:r>
              <a:t>xx%</a:t>
            </a:r>
          </a:p>
        </p:txBody>
      </p:sp>
      <p:sp>
        <p:nvSpPr>
          <p:cNvPr id="1082" name="Google Shape;1082;p39"/>
          <p:cNvSpPr txBox="1">
            <a:spLocks noGrp="1"/>
          </p:cNvSpPr>
          <p:nvPr>
            <p:ph type="subTitle" idx="4"/>
          </p:nvPr>
        </p:nvSpPr>
        <p:spPr>
          <a:xfrm>
            <a:off x="950676" y="4548920"/>
            <a:ext cx="2961214" cy="79858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083" name="Google Shape;1083;p39"/>
          <p:cNvSpPr txBox="1">
            <a:spLocks noGrp="1"/>
          </p:cNvSpPr>
          <p:nvPr>
            <p:ph type="title" idx="5" hasCustomPrompt="1"/>
          </p:nvPr>
        </p:nvSpPr>
        <p:spPr>
          <a:xfrm>
            <a:off x="8278523" y="1875501"/>
            <a:ext cx="2961214" cy="890206"/>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7999"/>
            </a:lvl1pPr>
            <a:lvl2pPr lvl="1" algn="ctr" rtl="0">
              <a:spcBef>
                <a:spcPts val="0"/>
              </a:spcBef>
              <a:spcAft>
                <a:spcPts val="0"/>
              </a:spcAft>
              <a:buSzPts val="4800"/>
              <a:buNone/>
              <a:defRPr sz="6399"/>
            </a:lvl2pPr>
            <a:lvl3pPr lvl="2" algn="ctr" rtl="0">
              <a:spcBef>
                <a:spcPts val="0"/>
              </a:spcBef>
              <a:spcAft>
                <a:spcPts val="0"/>
              </a:spcAft>
              <a:buSzPts val="4800"/>
              <a:buNone/>
              <a:defRPr sz="6399"/>
            </a:lvl3pPr>
            <a:lvl4pPr lvl="3" algn="ctr" rtl="0">
              <a:spcBef>
                <a:spcPts val="0"/>
              </a:spcBef>
              <a:spcAft>
                <a:spcPts val="0"/>
              </a:spcAft>
              <a:buSzPts val="4800"/>
              <a:buNone/>
              <a:defRPr sz="6399"/>
            </a:lvl4pPr>
            <a:lvl5pPr lvl="4" algn="ctr" rtl="0">
              <a:spcBef>
                <a:spcPts val="0"/>
              </a:spcBef>
              <a:spcAft>
                <a:spcPts val="0"/>
              </a:spcAft>
              <a:buSzPts val="4800"/>
              <a:buNone/>
              <a:defRPr sz="6399"/>
            </a:lvl5pPr>
            <a:lvl6pPr lvl="5" algn="ctr" rtl="0">
              <a:spcBef>
                <a:spcPts val="0"/>
              </a:spcBef>
              <a:spcAft>
                <a:spcPts val="0"/>
              </a:spcAft>
              <a:buSzPts val="4800"/>
              <a:buNone/>
              <a:defRPr sz="6399"/>
            </a:lvl6pPr>
            <a:lvl7pPr lvl="6" algn="ctr" rtl="0">
              <a:spcBef>
                <a:spcPts val="0"/>
              </a:spcBef>
              <a:spcAft>
                <a:spcPts val="0"/>
              </a:spcAft>
              <a:buSzPts val="4800"/>
              <a:buNone/>
              <a:defRPr sz="6399"/>
            </a:lvl7pPr>
            <a:lvl8pPr lvl="7" algn="ctr" rtl="0">
              <a:spcBef>
                <a:spcPts val="0"/>
              </a:spcBef>
              <a:spcAft>
                <a:spcPts val="0"/>
              </a:spcAft>
              <a:buSzPts val="4800"/>
              <a:buNone/>
              <a:defRPr sz="6399"/>
            </a:lvl8pPr>
            <a:lvl9pPr lvl="8" algn="ctr" rtl="0">
              <a:spcBef>
                <a:spcPts val="0"/>
              </a:spcBef>
              <a:spcAft>
                <a:spcPts val="0"/>
              </a:spcAft>
              <a:buSzPts val="4800"/>
              <a:buNone/>
              <a:defRPr sz="6399"/>
            </a:lvl9pPr>
          </a:lstStyle>
          <a:p>
            <a:r>
              <a:t>xx%</a:t>
            </a:r>
          </a:p>
        </p:txBody>
      </p:sp>
      <p:sp>
        <p:nvSpPr>
          <p:cNvPr id="1084" name="Google Shape;1084;p39"/>
          <p:cNvSpPr txBox="1">
            <a:spLocks noGrp="1"/>
          </p:cNvSpPr>
          <p:nvPr>
            <p:ph type="subTitle" idx="6"/>
          </p:nvPr>
        </p:nvSpPr>
        <p:spPr>
          <a:xfrm>
            <a:off x="8278523" y="2765707"/>
            <a:ext cx="2961214" cy="79858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085" name="Google Shape;1085;p39"/>
          <p:cNvSpPr txBox="1">
            <a:spLocks noGrp="1"/>
          </p:cNvSpPr>
          <p:nvPr>
            <p:ph type="title" idx="7" hasCustomPrompt="1"/>
          </p:nvPr>
        </p:nvSpPr>
        <p:spPr>
          <a:xfrm>
            <a:off x="8278523" y="3658714"/>
            <a:ext cx="2961214" cy="890206"/>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7999"/>
            </a:lvl1pPr>
            <a:lvl2pPr lvl="1" algn="ctr" rtl="0">
              <a:spcBef>
                <a:spcPts val="0"/>
              </a:spcBef>
              <a:spcAft>
                <a:spcPts val="0"/>
              </a:spcAft>
              <a:buSzPts val="4800"/>
              <a:buNone/>
              <a:defRPr sz="6399"/>
            </a:lvl2pPr>
            <a:lvl3pPr lvl="2" algn="ctr" rtl="0">
              <a:spcBef>
                <a:spcPts val="0"/>
              </a:spcBef>
              <a:spcAft>
                <a:spcPts val="0"/>
              </a:spcAft>
              <a:buSzPts val="4800"/>
              <a:buNone/>
              <a:defRPr sz="6399"/>
            </a:lvl3pPr>
            <a:lvl4pPr lvl="3" algn="ctr" rtl="0">
              <a:spcBef>
                <a:spcPts val="0"/>
              </a:spcBef>
              <a:spcAft>
                <a:spcPts val="0"/>
              </a:spcAft>
              <a:buSzPts val="4800"/>
              <a:buNone/>
              <a:defRPr sz="6399"/>
            </a:lvl4pPr>
            <a:lvl5pPr lvl="4" algn="ctr" rtl="0">
              <a:spcBef>
                <a:spcPts val="0"/>
              </a:spcBef>
              <a:spcAft>
                <a:spcPts val="0"/>
              </a:spcAft>
              <a:buSzPts val="4800"/>
              <a:buNone/>
              <a:defRPr sz="6399"/>
            </a:lvl5pPr>
            <a:lvl6pPr lvl="5" algn="ctr" rtl="0">
              <a:spcBef>
                <a:spcPts val="0"/>
              </a:spcBef>
              <a:spcAft>
                <a:spcPts val="0"/>
              </a:spcAft>
              <a:buSzPts val="4800"/>
              <a:buNone/>
              <a:defRPr sz="6399"/>
            </a:lvl6pPr>
            <a:lvl7pPr lvl="6" algn="ctr" rtl="0">
              <a:spcBef>
                <a:spcPts val="0"/>
              </a:spcBef>
              <a:spcAft>
                <a:spcPts val="0"/>
              </a:spcAft>
              <a:buSzPts val="4800"/>
              <a:buNone/>
              <a:defRPr sz="6399"/>
            </a:lvl7pPr>
            <a:lvl8pPr lvl="7" algn="ctr" rtl="0">
              <a:spcBef>
                <a:spcPts val="0"/>
              </a:spcBef>
              <a:spcAft>
                <a:spcPts val="0"/>
              </a:spcAft>
              <a:buSzPts val="4800"/>
              <a:buNone/>
              <a:defRPr sz="6399"/>
            </a:lvl8pPr>
            <a:lvl9pPr lvl="8" algn="ctr" rtl="0">
              <a:spcBef>
                <a:spcPts val="0"/>
              </a:spcBef>
              <a:spcAft>
                <a:spcPts val="0"/>
              </a:spcAft>
              <a:buSzPts val="4800"/>
              <a:buNone/>
              <a:defRPr sz="6399"/>
            </a:lvl9pPr>
          </a:lstStyle>
          <a:p>
            <a:r>
              <a:t>xx%</a:t>
            </a:r>
          </a:p>
        </p:txBody>
      </p:sp>
      <p:sp>
        <p:nvSpPr>
          <p:cNvPr id="1086" name="Google Shape;1086;p39"/>
          <p:cNvSpPr txBox="1">
            <a:spLocks noGrp="1"/>
          </p:cNvSpPr>
          <p:nvPr>
            <p:ph type="subTitle" idx="8"/>
          </p:nvPr>
        </p:nvSpPr>
        <p:spPr>
          <a:xfrm>
            <a:off x="8278523" y="4548920"/>
            <a:ext cx="2961214" cy="79858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3520259"/>
      </p:ext>
    </p:extLst>
  </p:cSld>
  <p:clrMapOvr>
    <a:masterClrMapping/>
  </p:clrMapOvr>
  <p:transition spd="slow" advClick="0">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87"/>
        <p:cNvGrpSpPr/>
        <p:nvPr/>
      </p:nvGrpSpPr>
      <p:grpSpPr>
        <a:xfrm>
          <a:off x="0" y="0"/>
          <a:ext cx="0" cy="0"/>
          <a:chOff x="0" y="0"/>
          <a:chExt cx="0" cy="0"/>
        </a:xfrm>
      </p:grpSpPr>
      <p:sp>
        <p:nvSpPr>
          <p:cNvPr id="1088" name="Google Shape;1088;p40"/>
          <p:cNvSpPr txBox="1">
            <a:spLocks noGrp="1"/>
          </p:cNvSpPr>
          <p:nvPr>
            <p:ph type="title"/>
          </p:nvPr>
        </p:nvSpPr>
        <p:spPr>
          <a:xfrm>
            <a:off x="952876" y="719367"/>
            <a:ext cx="10284661" cy="1590768"/>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12799"/>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89" name="Google Shape;1089;p40"/>
          <p:cNvSpPr txBox="1">
            <a:spLocks noGrp="1"/>
          </p:cNvSpPr>
          <p:nvPr>
            <p:ph type="subTitle" idx="1"/>
          </p:nvPr>
        </p:nvSpPr>
        <p:spPr>
          <a:xfrm>
            <a:off x="6084208" y="3200474"/>
            <a:ext cx="4546208" cy="1480743"/>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90" name="Google Shape;1090;p40"/>
          <p:cNvSpPr txBox="1">
            <a:spLocks noGrp="1"/>
          </p:cNvSpPr>
          <p:nvPr>
            <p:ph type="subTitle" idx="2"/>
          </p:nvPr>
        </p:nvSpPr>
        <p:spPr>
          <a:xfrm>
            <a:off x="6084208" y="2499912"/>
            <a:ext cx="4546208" cy="700562"/>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lvl1pPr>
            <a:lvl2pPr lvl="1" algn="ctr" rtl="0">
              <a:lnSpc>
                <a:spcPct val="100000"/>
              </a:lnSpc>
              <a:spcBef>
                <a:spcPts val="0"/>
              </a:spcBef>
              <a:spcAft>
                <a:spcPts val="0"/>
              </a:spcAft>
              <a:buSzPts val="1400"/>
              <a:buNone/>
              <a:defRPr b="1"/>
            </a:lvl2pPr>
            <a:lvl3pPr lvl="2" algn="ctr" rtl="0">
              <a:lnSpc>
                <a:spcPct val="100000"/>
              </a:lnSpc>
              <a:spcBef>
                <a:spcPts val="2133"/>
              </a:spcBef>
              <a:spcAft>
                <a:spcPts val="0"/>
              </a:spcAft>
              <a:buSzPts val="1400"/>
              <a:buNone/>
              <a:defRPr b="1"/>
            </a:lvl3pPr>
            <a:lvl4pPr lvl="3" algn="ctr" rtl="0">
              <a:lnSpc>
                <a:spcPct val="100000"/>
              </a:lnSpc>
              <a:spcBef>
                <a:spcPts val="2133"/>
              </a:spcBef>
              <a:spcAft>
                <a:spcPts val="0"/>
              </a:spcAft>
              <a:buSzPts val="1400"/>
              <a:buNone/>
              <a:defRPr b="1"/>
            </a:lvl4pPr>
            <a:lvl5pPr lvl="4" algn="ctr" rtl="0">
              <a:lnSpc>
                <a:spcPct val="100000"/>
              </a:lnSpc>
              <a:spcBef>
                <a:spcPts val="2133"/>
              </a:spcBef>
              <a:spcAft>
                <a:spcPts val="0"/>
              </a:spcAft>
              <a:buSzPts val="1400"/>
              <a:buNone/>
              <a:defRPr b="1"/>
            </a:lvl5pPr>
            <a:lvl6pPr lvl="5" algn="ctr" rtl="0">
              <a:lnSpc>
                <a:spcPct val="100000"/>
              </a:lnSpc>
              <a:spcBef>
                <a:spcPts val="2133"/>
              </a:spcBef>
              <a:spcAft>
                <a:spcPts val="0"/>
              </a:spcAft>
              <a:buSzPts val="1400"/>
              <a:buNone/>
              <a:defRPr b="1"/>
            </a:lvl6pPr>
            <a:lvl7pPr lvl="6" algn="ctr" rtl="0">
              <a:lnSpc>
                <a:spcPct val="100000"/>
              </a:lnSpc>
              <a:spcBef>
                <a:spcPts val="2133"/>
              </a:spcBef>
              <a:spcAft>
                <a:spcPts val="0"/>
              </a:spcAft>
              <a:buSzPts val="1400"/>
              <a:buNone/>
              <a:defRPr b="1"/>
            </a:lvl7pPr>
            <a:lvl8pPr lvl="7" algn="ctr" rtl="0">
              <a:lnSpc>
                <a:spcPct val="100000"/>
              </a:lnSpc>
              <a:spcBef>
                <a:spcPts val="2133"/>
              </a:spcBef>
              <a:spcAft>
                <a:spcPts val="0"/>
              </a:spcAft>
              <a:buSzPts val="1400"/>
              <a:buNone/>
              <a:defRPr b="1"/>
            </a:lvl8pPr>
            <a:lvl9pPr lvl="8" algn="ctr" rtl="0">
              <a:lnSpc>
                <a:spcPct val="100000"/>
              </a:lnSpc>
              <a:spcBef>
                <a:spcPts val="2133"/>
              </a:spcBef>
              <a:spcAft>
                <a:spcPts val="2133"/>
              </a:spcAft>
              <a:buSzPts val="1400"/>
              <a:buNone/>
              <a:defRPr b="1"/>
            </a:lvl9pPr>
          </a:lstStyle>
          <a:p>
            <a:endParaRPr/>
          </a:p>
        </p:txBody>
      </p:sp>
      <p:sp>
        <p:nvSpPr>
          <p:cNvPr id="1091" name="Google Shape;1091;p40"/>
          <p:cNvSpPr txBox="1"/>
          <p:nvPr/>
        </p:nvSpPr>
        <p:spPr>
          <a:xfrm>
            <a:off x="8015157" y="4681217"/>
            <a:ext cx="3222380" cy="1205079"/>
          </a:xfrm>
          <a:prstGeom prst="rect">
            <a:avLst/>
          </a:prstGeom>
          <a:noFill/>
          <a:ln>
            <a:noFill/>
          </a:ln>
        </p:spPr>
        <p:txBody>
          <a:bodyPr spcFirstLastPara="1" wrap="square" lIns="121884" tIns="121884" rIns="121884" bIns="121884" anchor="ctr" anchorCtr="0">
            <a:noAutofit/>
          </a:bodyPr>
          <a:lstStyle/>
          <a:p>
            <a:pPr marL="0" lvl="0" indent="0" algn="r" rtl="0">
              <a:lnSpc>
                <a:spcPct val="100000"/>
              </a:lnSpc>
              <a:spcBef>
                <a:spcPts val="400"/>
              </a:spcBef>
              <a:spcAft>
                <a:spcPts val="0"/>
              </a:spcAft>
              <a:buNone/>
            </a:pPr>
            <a:r>
              <a:rPr lang="en" sz="1333">
                <a:solidFill>
                  <a:schemeClr val="dk2"/>
                </a:solidFill>
                <a:latin typeface="Open Sans"/>
                <a:ea typeface="Open Sans"/>
                <a:cs typeface="Open Sans"/>
                <a:sym typeface="Open Sans"/>
              </a:rPr>
              <a:t>CREDITS: This presentation template was created by </a:t>
            </a:r>
            <a:r>
              <a:rPr lang="en" sz="1333" b="1">
                <a:solidFill>
                  <a:schemeClr val="dk2"/>
                </a:solidFill>
                <a:uFill>
                  <a:noFill/>
                </a:uFill>
                <a:latin typeface="Open Sans"/>
                <a:ea typeface="Open Sans"/>
                <a:cs typeface="Open Sans"/>
                <a:sym typeface="Open Sans"/>
                <a:hlinkClick r:id="rId2">
                  <a:extLst>
                    <a:ext uri="{A12FA001-AC4F-418D-AE19-62706E023703}">
                      <ahyp:hlinkClr xmlns="" xmlns:ahyp="http://schemas.microsoft.com/office/drawing/2018/hyperlinkcolor" val="tx"/>
                    </a:ext>
                  </a:extLst>
                </a:hlinkClick>
              </a:rPr>
              <a:t>Slidesgo</a:t>
            </a:r>
            <a:r>
              <a:rPr lang="en" sz="1333">
                <a:solidFill>
                  <a:schemeClr val="dk2"/>
                </a:solidFill>
                <a:latin typeface="Open Sans"/>
                <a:ea typeface="Open Sans"/>
                <a:cs typeface="Open Sans"/>
                <a:sym typeface="Open Sans"/>
              </a:rPr>
              <a:t>, including icons by </a:t>
            </a:r>
            <a:r>
              <a:rPr lang="en" sz="1333" b="1">
                <a:solidFill>
                  <a:schemeClr val="dk2"/>
                </a:solidFill>
                <a:uFill>
                  <a:noFill/>
                </a:uFill>
                <a:latin typeface="Open Sans"/>
                <a:ea typeface="Open Sans"/>
                <a:cs typeface="Open Sans"/>
                <a:sym typeface="Open Sans"/>
                <a:hlinkClick r:id="rId3">
                  <a:extLst>
                    <a:ext uri="{A12FA001-AC4F-418D-AE19-62706E023703}">
                      <ahyp:hlinkClr xmlns="" xmlns:ahyp="http://schemas.microsoft.com/office/drawing/2018/hyperlinkcolor" val="tx"/>
                    </a:ext>
                  </a:extLst>
                </a:hlinkClick>
              </a:rPr>
              <a:t>Flaticon</a:t>
            </a:r>
            <a:r>
              <a:rPr lang="en" sz="1333">
                <a:solidFill>
                  <a:schemeClr val="dk2"/>
                </a:solidFill>
                <a:latin typeface="Open Sans"/>
                <a:ea typeface="Open Sans"/>
                <a:cs typeface="Open Sans"/>
                <a:sym typeface="Open Sans"/>
              </a:rPr>
              <a:t> and infographics &amp; images by </a:t>
            </a:r>
            <a:r>
              <a:rPr lang="en" sz="1333" b="1">
                <a:solidFill>
                  <a:schemeClr val="dk2"/>
                </a:solidFill>
                <a:uFill>
                  <a:noFill/>
                </a:uFill>
                <a:latin typeface="Open Sans"/>
                <a:ea typeface="Open Sans"/>
                <a:cs typeface="Open Sans"/>
                <a:sym typeface="Open Sans"/>
                <a:hlinkClick r:id="rId4">
                  <a:extLst>
                    <a:ext uri="{A12FA001-AC4F-418D-AE19-62706E023703}">
                      <ahyp:hlinkClr xmlns="" xmlns:ahyp="http://schemas.microsoft.com/office/drawing/2018/hyperlinkcolor" val="tx"/>
                    </a:ext>
                  </a:extLst>
                </a:hlinkClick>
              </a:rPr>
              <a:t>Freepik</a:t>
            </a:r>
            <a:endParaRPr sz="1333" b="1">
              <a:solidFill>
                <a:schemeClr val="dk2"/>
              </a:solidFill>
              <a:highlight>
                <a:srgbClr val="DFDEFC"/>
              </a:highlight>
              <a:latin typeface="Open Sans"/>
              <a:ea typeface="Open Sans"/>
              <a:cs typeface="Open Sans"/>
              <a:sym typeface="Open Sans"/>
            </a:endParaRPr>
          </a:p>
        </p:txBody>
      </p:sp>
      <p:sp>
        <p:nvSpPr>
          <p:cNvPr id="1092" name="Google Shape;1092;p40"/>
          <p:cNvSpPr/>
          <p:nvPr/>
        </p:nvSpPr>
        <p:spPr>
          <a:xfrm flipH="1">
            <a:off x="4" y="4689508"/>
            <a:ext cx="8407556" cy="2170090"/>
          </a:xfrm>
          <a:custGeom>
            <a:avLst/>
            <a:gdLst/>
            <a:ahLst/>
            <a:cxnLst/>
            <a:rect l="l" t="t" r="r" b="b"/>
            <a:pathLst>
              <a:path w="225675" h="46168" extrusionOk="0">
                <a:moveTo>
                  <a:pt x="161404" y="0"/>
                </a:moveTo>
                <a:cubicBezTo>
                  <a:pt x="128626" y="0"/>
                  <a:pt x="95972" y="1501"/>
                  <a:pt x="64020" y="9929"/>
                </a:cubicBezTo>
                <a:cubicBezTo>
                  <a:pt x="44072" y="15175"/>
                  <a:pt x="19645" y="25595"/>
                  <a:pt x="1" y="46168"/>
                </a:cubicBezTo>
                <a:lnTo>
                  <a:pt x="225674" y="45579"/>
                </a:lnTo>
                <a:lnTo>
                  <a:pt x="225674" y="9"/>
                </a:lnTo>
                <a:cubicBezTo>
                  <a:pt x="225674" y="9"/>
                  <a:pt x="221861" y="455"/>
                  <a:pt x="213073" y="455"/>
                </a:cubicBezTo>
                <a:cubicBezTo>
                  <a:pt x="212904" y="455"/>
                  <a:pt x="212733" y="455"/>
                  <a:pt x="212560" y="455"/>
                </a:cubicBezTo>
                <a:cubicBezTo>
                  <a:pt x="195529" y="406"/>
                  <a:pt x="178450" y="0"/>
                  <a:pt x="161404" y="0"/>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r>
              <a:rPr lang="en" sz="2400"/>
              <a:t>&lt;</a:t>
            </a:r>
            <a:endParaRPr sz="2400"/>
          </a:p>
        </p:txBody>
      </p:sp>
      <p:grpSp>
        <p:nvGrpSpPr>
          <p:cNvPr id="1093" name="Google Shape;1093;p40"/>
          <p:cNvGrpSpPr/>
          <p:nvPr/>
        </p:nvGrpSpPr>
        <p:grpSpPr>
          <a:xfrm flipH="1">
            <a:off x="1217128" y="4767065"/>
            <a:ext cx="6261809" cy="1792318"/>
            <a:chOff x="3534109" y="3625695"/>
            <a:chExt cx="4696968" cy="1343927"/>
          </a:xfrm>
        </p:grpSpPr>
        <p:sp>
          <p:nvSpPr>
            <p:cNvPr id="1094" name="Google Shape;1094;p40"/>
            <p:cNvSpPr/>
            <p:nvPr/>
          </p:nvSpPr>
          <p:spPr>
            <a:xfrm>
              <a:off x="6872838" y="3674122"/>
              <a:ext cx="2515" cy="45924"/>
            </a:xfrm>
            <a:custGeom>
              <a:avLst/>
              <a:gdLst/>
              <a:ahLst/>
              <a:cxnLst/>
              <a:rect l="l" t="t" r="r" b="b"/>
              <a:pathLst>
                <a:path w="90" h="1303" fill="none" extrusionOk="0">
                  <a:moveTo>
                    <a:pt x="0" y="0"/>
                  </a:moveTo>
                  <a:lnTo>
                    <a:pt x="89" y="1303"/>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40"/>
            <p:cNvSpPr/>
            <p:nvPr/>
          </p:nvSpPr>
          <p:spPr>
            <a:xfrm>
              <a:off x="6895753" y="3689841"/>
              <a:ext cx="4024" cy="27703"/>
            </a:xfrm>
            <a:custGeom>
              <a:avLst/>
              <a:gdLst/>
              <a:ahLst/>
              <a:cxnLst/>
              <a:rect l="l" t="t" r="r" b="b"/>
              <a:pathLst>
                <a:path w="144" h="786" fill="none" extrusionOk="0">
                  <a:moveTo>
                    <a:pt x="1" y="785"/>
                  </a:moveTo>
                  <a:lnTo>
                    <a:pt x="144"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40"/>
            <p:cNvSpPr/>
            <p:nvPr/>
          </p:nvSpPr>
          <p:spPr>
            <a:xfrm>
              <a:off x="6842909" y="3691110"/>
              <a:ext cx="10004" cy="34611"/>
            </a:xfrm>
            <a:custGeom>
              <a:avLst/>
              <a:gdLst/>
              <a:ahLst/>
              <a:cxnLst/>
              <a:rect l="l" t="t" r="r" b="b"/>
              <a:pathLst>
                <a:path w="358" h="982" fill="none" extrusionOk="0">
                  <a:moveTo>
                    <a:pt x="1" y="0"/>
                  </a:moveTo>
                  <a:cubicBezTo>
                    <a:pt x="108" y="321"/>
                    <a:pt x="233" y="660"/>
                    <a:pt x="357" y="981"/>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40"/>
            <p:cNvSpPr/>
            <p:nvPr/>
          </p:nvSpPr>
          <p:spPr>
            <a:xfrm>
              <a:off x="7221871" y="3950196"/>
              <a:ext cx="3018" cy="29571"/>
            </a:xfrm>
            <a:custGeom>
              <a:avLst/>
              <a:gdLst/>
              <a:ahLst/>
              <a:cxnLst/>
              <a:rect l="l" t="t" r="r" b="b"/>
              <a:pathLst>
                <a:path w="108" h="839" fill="none" extrusionOk="0">
                  <a:moveTo>
                    <a:pt x="0" y="0"/>
                  </a:moveTo>
                  <a:cubicBezTo>
                    <a:pt x="0" y="286"/>
                    <a:pt x="36" y="553"/>
                    <a:pt x="107" y="839"/>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40"/>
            <p:cNvSpPr/>
            <p:nvPr/>
          </p:nvSpPr>
          <p:spPr>
            <a:xfrm>
              <a:off x="7245289" y="3945156"/>
              <a:ext cx="28" cy="39651"/>
            </a:xfrm>
            <a:custGeom>
              <a:avLst/>
              <a:gdLst/>
              <a:ahLst/>
              <a:cxnLst/>
              <a:rect l="l" t="t" r="r" b="b"/>
              <a:pathLst>
                <a:path w="1" h="1125" fill="none" extrusionOk="0">
                  <a:moveTo>
                    <a:pt x="1" y="0"/>
                  </a:moveTo>
                  <a:lnTo>
                    <a:pt x="1" y="1125"/>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40"/>
            <p:cNvSpPr/>
            <p:nvPr/>
          </p:nvSpPr>
          <p:spPr>
            <a:xfrm>
              <a:off x="6558708" y="3977229"/>
              <a:ext cx="28" cy="42787"/>
            </a:xfrm>
            <a:custGeom>
              <a:avLst/>
              <a:gdLst/>
              <a:ahLst/>
              <a:cxnLst/>
              <a:rect l="l" t="t" r="r" b="b"/>
              <a:pathLst>
                <a:path w="1" h="1214" fill="none" extrusionOk="0">
                  <a:moveTo>
                    <a:pt x="0" y="0"/>
                  </a:moveTo>
                  <a:lnTo>
                    <a:pt x="0" y="1214"/>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40"/>
            <p:cNvSpPr/>
            <p:nvPr/>
          </p:nvSpPr>
          <p:spPr>
            <a:xfrm>
              <a:off x="6586123" y="3987908"/>
              <a:ext cx="6008" cy="32108"/>
            </a:xfrm>
            <a:custGeom>
              <a:avLst/>
              <a:gdLst/>
              <a:ahLst/>
              <a:cxnLst/>
              <a:rect l="l" t="t" r="r" b="b"/>
              <a:pathLst>
                <a:path w="215" h="911" fill="none" extrusionOk="0">
                  <a:moveTo>
                    <a:pt x="215" y="1"/>
                  </a:moveTo>
                  <a:cubicBezTo>
                    <a:pt x="143" y="304"/>
                    <a:pt x="72" y="607"/>
                    <a:pt x="1" y="911"/>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40"/>
            <p:cNvSpPr/>
            <p:nvPr/>
          </p:nvSpPr>
          <p:spPr>
            <a:xfrm>
              <a:off x="6528779" y="3998623"/>
              <a:ext cx="6008" cy="26434"/>
            </a:xfrm>
            <a:custGeom>
              <a:avLst/>
              <a:gdLst/>
              <a:ahLst/>
              <a:cxnLst/>
              <a:rect l="l" t="t" r="r" b="b"/>
              <a:pathLst>
                <a:path w="215" h="750" fill="none" extrusionOk="0">
                  <a:moveTo>
                    <a:pt x="1" y="0"/>
                  </a:moveTo>
                  <a:cubicBezTo>
                    <a:pt x="72" y="250"/>
                    <a:pt x="143" y="500"/>
                    <a:pt x="215" y="749"/>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40"/>
            <p:cNvSpPr/>
            <p:nvPr/>
          </p:nvSpPr>
          <p:spPr>
            <a:xfrm>
              <a:off x="6611552" y="4413033"/>
              <a:ext cx="28" cy="45325"/>
            </a:xfrm>
            <a:custGeom>
              <a:avLst/>
              <a:gdLst/>
              <a:ahLst/>
              <a:cxnLst/>
              <a:rect l="l" t="t" r="r" b="b"/>
              <a:pathLst>
                <a:path w="1" h="1286" fill="none" extrusionOk="0">
                  <a:moveTo>
                    <a:pt x="1" y="0"/>
                  </a:moveTo>
                  <a:lnTo>
                    <a:pt x="1" y="1285"/>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40"/>
            <p:cNvSpPr/>
            <p:nvPr/>
          </p:nvSpPr>
          <p:spPr>
            <a:xfrm>
              <a:off x="6634495" y="4426250"/>
              <a:ext cx="6511" cy="34611"/>
            </a:xfrm>
            <a:custGeom>
              <a:avLst/>
              <a:gdLst/>
              <a:ahLst/>
              <a:cxnLst/>
              <a:rect l="l" t="t" r="r" b="b"/>
              <a:pathLst>
                <a:path w="233" h="982" fill="none" extrusionOk="0">
                  <a:moveTo>
                    <a:pt x="0" y="981"/>
                  </a:moveTo>
                  <a:cubicBezTo>
                    <a:pt x="72" y="642"/>
                    <a:pt x="161" y="321"/>
                    <a:pt x="232" y="0"/>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40"/>
            <p:cNvSpPr/>
            <p:nvPr/>
          </p:nvSpPr>
          <p:spPr>
            <a:xfrm>
              <a:off x="6579136" y="4423713"/>
              <a:ext cx="6008" cy="34646"/>
            </a:xfrm>
            <a:custGeom>
              <a:avLst/>
              <a:gdLst/>
              <a:ahLst/>
              <a:cxnLst/>
              <a:rect l="l" t="t" r="r" b="b"/>
              <a:pathLst>
                <a:path w="215" h="983" fill="none" extrusionOk="0">
                  <a:moveTo>
                    <a:pt x="1" y="1"/>
                  </a:moveTo>
                  <a:cubicBezTo>
                    <a:pt x="72" y="322"/>
                    <a:pt x="144" y="661"/>
                    <a:pt x="215" y="982"/>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40"/>
            <p:cNvSpPr/>
            <p:nvPr/>
          </p:nvSpPr>
          <p:spPr>
            <a:xfrm>
              <a:off x="7535498" y="4674622"/>
              <a:ext cx="28" cy="45325"/>
            </a:xfrm>
            <a:custGeom>
              <a:avLst/>
              <a:gdLst/>
              <a:ahLst/>
              <a:cxnLst/>
              <a:rect l="l" t="t" r="r" b="b"/>
              <a:pathLst>
                <a:path w="1" h="1286" fill="none" extrusionOk="0">
                  <a:moveTo>
                    <a:pt x="0" y="1"/>
                  </a:moveTo>
                  <a:lnTo>
                    <a:pt x="0" y="1286"/>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40"/>
            <p:cNvSpPr/>
            <p:nvPr/>
          </p:nvSpPr>
          <p:spPr>
            <a:xfrm>
              <a:off x="7558413" y="4687839"/>
              <a:ext cx="6511" cy="34611"/>
            </a:xfrm>
            <a:custGeom>
              <a:avLst/>
              <a:gdLst/>
              <a:ahLst/>
              <a:cxnLst/>
              <a:rect l="l" t="t" r="r" b="b"/>
              <a:pathLst>
                <a:path w="233" h="982" fill="none" extrusionOk="0">
                  <a:moveTo>
                    <a:pt x="1" y="982"/>
                  </a:moveTo>
                  <a:cubicBezTo>
                    <a:pt x="90" y="661"/>
                    <a:pt x="161" y="340"/>
                    <a:pt x="233" y="1"/>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40"/>
            <p:cNvSpPr/>
            <p:nvPr/>
          </p:nvSpPr>
          <p:spPr>
            <a:xfrm>
              <a:off x="7503585" y="4685336"/>
              <a:ext cx="6008" cy="35245"/>
            </a:xfrm>
            <a:custGeom>
              <a:avLst/>
              <a:gdLst/>
              <a:ahLst/>
              <a:cxnLst/>
              <a:rect l="l" t="t" r="r" b="b"/>
              <a:pathLst>
                <a:path w="215" h="1000" fill="none" extrusionOk="0">
                  <a:moveTo>
                    <a:pt x="0" y="0"/>
                  </a:moveTo>
                  <a:cubicBezTo>
                    <a:pt x="71" y="339"/>
                    <a:pt x="143" y="660"/>
                    <a:pt x="214" y="999"/>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40"/>
            <p:cNvSpPr/>
            <p:nvPr/>
          </p:nvSpPr>
          <p:spPr>
            <a:xfrm>
              <a:off x="8076485" y="4645087"/>
              <a:ext cx="28" cy="45290"/>
            </a:xfrm>
            <a:custGeom>
              <a:avLst/>
              <a:gdLst/>
              <a:ahLst/>
              <a:cxnLst/>
              <a:rect l="l" t="t" r="r" b="b"/>
              <a:pathLst>
                <a:path w="1" h="1285" fill="none" extrusionOk="0">
                  <a:moveTo>
                    <a:pt x="0" y="0"/>
                  </a:moveTo>
                  <a:lnTo>
                    <a:pt x="0" y="1285"/>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40"/>
            <p:cNvSpPr/>
            <p:nvPr/>
          </p:nvSpPr>
          <p:spPr>
            <a:xfrm>
              <a:off x="8099428" y="4658303"/>
              <a:ext cx="6511" cy="34611"/>
            </a:xfrm>
            <a:custGeom>
              <a:avLst/>
              <a:gdLst/>
              <a:ahLst/>
              <a:cxnLst/>
              <a:rect l="l" t="t" r="r" b="b"/>
              <a:pathLst>
                <a:path w="233" h="982" fill="none" extrusionOk="0">
                  <a:moveTo>
                    <a:pt x="0" y="981"/>
                  </a:moveTo>
                  <a:cubicBezTo>
                    <a:pt x="89" y="660"/>
                    <a:pt x="161" y="339"/>
                    <a:pt x="232" y="0"/>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40"/>
            <p:cNvSpPr/>
            <p:nvPr/>
          </p:nvSpPr>
          <p:spPr>
            <a:xfrm>
              <a:off x="8044572" y="4655766"/>
              <a:ext cx="6008" cy="35245"/>
            </a:xfrm>
            <a:custGeom>
              <a:avLst/>
              <a:gdLst/>
              <a:ahLst/>
              <a:cxnLst/>
              <a:rect l="l" t="t" r="r" b="b"/>
              <a:pathLst>
                <a:path w="215" h="1000" fill="none" extrusionOk="0">
                  <a:moveTo>
                    <a:pt x="0" y="1"/>
                  </a:moveTo>
                  <a:cubicBezTo>
                    <a:pt x="72" y="340"/>
                    <a:pt x="143" y="661"/>
                    <a:pt x="215" y="1000"/>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40"/>
            <p:cNvSpPr/>
            <p:nvPr/>
          </p:nvSpPr>
          <p:spPr>
            <a:xfrm>
              <a:off x="7637190" y="3798008"/>
              <a:ext cx="28" cy="45290"/>
            </a:xfrm>
            <a:custGeom>
              <a:avLst/>
              <a:gdLst/>
              <a:ahLst/>
              <a:cxnLst/>
              <a:rect l="l" t="t" r="r" b="b"/>
              <a:pathLst>
                <a:path w="1" h="1285" fill="none" extrusionOk="0">
                  <a:moveTo>
                    <a:pt x="1" y="0"/>
                  </a:moveTo>
                  <a:lnTo>
                    <a:pt x="1" y="1285"/>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40"/>
            <p:cNvSpPr/>
            <p:nvPr/>
          </p:nvSpPr>
          <p:spPr>
            <a:xfrm>
              <a:off x="7660133" y="3811190"/>
              <a:ext cx="6511" cy="34646"/>
            </a:xfrm>
            <a:custGeom>
              <a:avLst/>
              <a:gdLst/>
              <a:ahLst/>
              <a:cxnLst/>
              <a:rect l="l" t="t" r="r" b="b"/>
              <a:pathLst>
                <a:path w="233" h="983" fill="none" extrusionOk="0">
                  <a:moveTo>
                    <a:pt x="1" y="982"/>
                  </a:moveTo>
                  <a:cubicBezTo>
                    <a:pt x="90" y="661"/>
                    <a:pt x="161" y="322"/>
                    <a:pt x="233" y="1"/>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40"/>
            <p:cNvSpPr/>
            <p:nvPr/>
          </p:nvSpPr>
          <p:spPr>
            <a:xfrm>
              <a:off x="7605305" y="3808687"/>
              <a:ext cx="6008" cy="35245"/>
            </a:xfrm>
            <a:custGeom>
              <a:avLst/>
              <a:gdLst/>
              <a:ahLst/>
              <a:cxnLst/>
              <a:rect l="l" t="t" r="r" b="b"/>
              <a:pathLst>
                <a:path w="215" h="1000" fill="none" extrusionOk="0">
                  <a:moveTo>
                    <a:pt x="0" y="1"/>
                  </a:moveTo>
                  <a:lnTo>
                    <a:pt x="214" y="100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40"/>
            <p:cNvSpPr/>
            <p:nvPr/>
          </p:nvSpPr>
          <p:spPr>
            <a:xfrm>
              <a:off x="7264236" y="4345751"/>
              <a:ext cx="28" cy="45924"/>
            </a:xfrm>
            <a:custGeom>
              <a:avLst/>
              <a:gdLst/>
              <a:ahLst/>
              <a:cxnLst/>
              <a:rect l="l" t="t" r="r" b="b"/>
              <a:pathLst>
                <a:path w="1" h="1303" fill="none" extrusionOk="0">
                  <a:moveTo>
                    <a:pt x="1" y="0"/>
                  </a:moveTo>
                  <a:lnTo>
                    <a:pt x="1" y="1303"/>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40"/>
            <p:cNvSpPr/>
            <p:nvPr/>
          </p:nvSpPr>
          <p:spPr>
            <a:xfrm>
              <a:off x="7287179" y="4358932"/>
              <a:ext cx="6511" cy="35280"/>
            </a:xfrm>
            <a:custGeom>
              <a:avLst/>
              <a:gdLst/>
              <a:ahLst/>
              <a:cxnLst/>
              <a:rect l="l" t="t" r="r" b="b"/>
              <a:pathLst>
                <a:path w="233" h="1001" fill="none" extrusionOk="0">
                  <a:moveTo>
                    <a:pt x="0" y="1000"/>
                  </a:moveTo>
                  <a:cubicBezTo>
                    <a:pt x="90" y="661"/>
                    <a:pt x="161" y="340"/>
                    <a:pt x="232" y="1"/>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40"/>
            <p:cNvSpPr/>
            <p:nvPr/>
          </p:nvSpPr>
          <p:spPr>
            <a:xfrm>
              <a:off x="7232323" y="4356430"/>
              <a:ext cx="6008" cy="35245"/>
            </a:xfrm>
            <a:custGeom>
              <a:avLst/>
              <a:gdLst/>
              <a:ahLst/>
              <a:cxnLst/>
              <a:rect l="l" t="t" r="r" b="b"/>
              <a:pathLst>
                <a:path w="215" h="1000" fill="none" extrusionOk="0">
                  <a:moveTo>
                    <a:pt x="1" y="1"/>
                  </a:moveTo>
                  <a:cubicBezTo>
                    <a:pt x="72" y="340"/>
                    <a:pt x="143" y="661"/>
                    <a:pt x="215" y="1000"/>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40"/>
            <p:cNvSpPr/>
            <p:nvPr/>
          </p:nvSpPr>
          <p:spPr>
            <a:xfrm>
              <a:off x="6959076" y="4730591"/>
              <a:ext cx="28" cy="45959"/>
            </a:xfrm>
            <a:custGeom>
              <a:avLst/>
              <a:gdLst/>
              <a:ahLst/>
              <a:cxnLst/>
              <a:rect l="l" t="t" r="r" b="b"/>
              <a:pathLst>
                <a:path w="1" h="1304" fill="none" extrusionOk="0">
                  <a:moveTo>
                    <a:pt x="1" y="1"/>
                  </a:moveTo>
                  <a:lnTo>
                    <a:pt x="1" y="1303"/>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40"/>
            <p:cNvSpPr/>
            <p:nvPr/>
          </p:nvSpPr>
          <p:spPr>
            <a:xfrm>
              <a:off x="6982019" y="4744442"/>
              <a:ext cx="6511" cy="34611"/>
            </a:xfrm>
            <a:custGeom>
              <a:avLst/>
              <a:gdLst/>
              <a:ahLst/>
              <a:cxnLst/>
              <a:rect l="l" t="t" r="r" b="b"/>
              <a:pathLst>
                <a:path w="233" h="982" fill="none" extrusionOk="0">
                  <a:moveTo>
                    <a:pt x="1" y="982"/>
                  </a:moveTo>
                  <a:lnTo>
                    <a:pt x="233"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40"/>
            <p:cNvSpPr/>
            <p:nvPr/>
          </p:nvSpPr>
          <p:spPr>
            <a:xfrm>
              <a:off x="6927191" y="4741940"/>
              <a:ext cx="6008" cy="34611"/>
            </a:xfrm>
            <a:custGeom>
              <a:avLst/>
              <a:gdLst/>
              <a:ahLst/>
              <a:cxnLst/>
              <a:rect l="l" t="t" r="r" b="b"/>
              <a:pathLst>
                <a:path w="215" h="982" fill="none" extrusionOk="0">
                  <a:moveTo>
                    <a:pt x="0" y="0"/>
                  </a:moveTo>
                  <a:lnTo>
                    <a:pt x="214" y="981"/>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40"/>
            <p:cNvSpPr/>
            <p:nvPr/>
          </p:nvSpPr>
          <p:spPr>
            <a:xfrm>
              <a:off x="7688050" y="4260211"/>
              <a:ext cx="28" cy="45959"/>
            </a:xfrm>
            <a:custGeom>
              <a:avLst/>
              <a:gdLst/>
              <a:ahLst/>
              <a:cxnLst/>
              <a:rect l="l" t="t" r="r" b="b"/>
              <a:pathLst>
                <a:path w="1" h="1304" fill="none" extrusionOk="0">
                  <a:moveTo>
                    <a:pt x="1" y="1"/>
                  </a:moveTo>
                  <a:lnTo>
                    <a:pt x="1" y="1303"/>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40"/>
            <p:cNvSpPr/>
            <p:nvPr/>
          </p:nvSpPr>
          <p:spPr>
            <a:xfrm>
              <a:off x="7710993" y="4273428"/>
              <a:ext cx="6511" cy="35245"/>
            </a:xfrm>
            <a:custGeom>
              <a:avLst/>
              <a:gdLst/>
              <a:ahLst/>
              <a:cxnLst/>
              <a:rect l="l" t="t" r="r" b="b"/>
              <a:pathLst>
                <a:path w="233" h="1000" fill="none" extrusionOk="0">
                  <a:moveTo>
                    <a:pt x="1" y="1000"/>
                  </a:moveTo>
                  <a:cubicBezTo>
                    <a:pt x="90" y="660"/>
                    <a:pt x="161" y="339"/>
                    <a:pt x="233" y="0"/>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40"/>
            <p:cNvSpPr/>
            <p:nvPr/>
          </p:nvSpPr>
          <p:spPr>
            <a:xfrm>
              <a:off x="7656137" y="4270890"/>
              <a:ext cx="6036" cy="35280"/>
            </a:xfrm>
            <a:custGeom>
              <a:avLst/>
              <a:gdLst/>
              <a:ahLst/>
              <a:cxnLst/>
              <a:rect l="l" t="t" r="r" b="b"/>
              <a:pathLst>
                <a:path w="216" h="1001" fill="none" extrusionOk="0">
                  <a:moveTo>
                    <a:pt x="1" y="1"/>
                  </a:moveTo>
                  <a:lnTo>
                    <a:pt x="215" y="100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40"/>
            <p:cNvSpPr/>
            <p:nvPr/>
          </p:nvSpPr>
          <p:spPr>
            <a:xfrm>
              <a:off x="8177199" y="3772209"/>
              <a:ext cx="11485" cy="35879"/>
            </a:xfrm>
            <a:custGeom>
              <a:avLst/>
              <a:gdLst/>
              <a:ahLst/>
              <a:cxnLst/>
              <a:rect l="l" t="t" r="r" b="b"/>
              <a:pathLst>
                <a:path w="411" h="1018" fill="none" extrusionOk="0">
                  <a:moveTo>
                    <a:pt x="1" y="1"/>
                  </a:moveTo>
                  <a:cubicBezTo>
                    <a:pt x="215" y="304"/>
                    <a:pt x="340" y="643"/>
                    <a:pt x="411" y="1018"/>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40"/>
            <p:cNvSpPr/>
            <p:nvPr/>
          </p:nvSpPr>
          <p:spPr>
            <a:xfrm>
              <a:off x="8207603" y="3743907"/>
              <a:ext cx="3521" cy="67318"/>
            </a:xfrm>
            <a:custGeom>
              <a:avLst/>
              <a:gdLst/>
              <a:ahLst/>
              <a:cxnLst/>
              <a:rect l="l" t="t" r="r" b="b"/>
              <a:pathLst>
                <a:path w="126" h="1910" fill="none" extrusionOk="0">
                  <a:moveTo>
                    <a:pt x="1" y="1"/>
                  </a:moveTo>
                  <a:cubicBezTo>
                    <a:pt x="37" y="625"/>
                    <a:pt x="72" y="1268"/>
                    <a:pt x="126" y="1910"/>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40"/>
            <p:cNvSpPr/>
            <p:nvPr/>
          </p:nvSpPr>
          <p:spPr>
            <a:xfrm>
              <a:off x="8231049" y="3779152"/>
              <a:ext cx="28" cy="28302"/>
            </a:xfrm>
            <a:custGeom>
              <a:avLst/>
              <a:gdLst/>
              <a:ahLst/>
              <a:cxnLst/>
              <a:rect l="l" t="t" r="r" b="b"/>
              <a:pathLst>
                <a:path w="1" h="803" fill="none" extrusionOk="0">
                  <a:moveTo>
                    <a:pt x="1" y="0"/>
                  </a:moveTo>
                  <a:lnTo>
                    <a:pt x="1" y="803"/>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40"/>
            <p:cNvSpPr/>
            <p:nvPr/>
          </p:nvSpPr>
          <p:spPr>
            <a:xfrm>
              <a:off x="3534109" y="4784058"/>
              <a:ext cx="3521" cy="35879"/>
            </a:xfrm>
            <a:custGeom>
              <a:avLst/>
              <a:gdLst/>
              <a:ahLst/>
              <a:cxnLst/>
              <a:rect l="l" t="t" r="r" b="b"/>
              <a:pathLst>
                <a:path w="126" h="1018" fill="none" extrusionOk="0">
                  <a:moveTo>
                    <a:pt x="1" y="1"/>
                  </a:moveTo>
                  <a:cubicBezTo>
                    <a:pt x="54" y="340"/>
                    <a:pt x="90" y="679"/>
                    <a:pt x="126" y="1018"/>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40"/>
            <p:cNvSpPr/>
            <p:nvPr/>
          </p:nvSpPr>
          <p:spPr>
            <a:xfrm>
              <a:off x="3556549" y="4751985"/>
              <a:ext cx="4024" cy="61044"/>
            </a:xfrm>
            <a:custGeom>
              <a:avLst/>
              <a:gdLst/>
              <a:ahLst/>
              <a:cxnLst/>
              <a:rect l="l" t="t" r="r" b="b"/>
              <a:pathLst>
                <a:path w="144" h="1732" fill="none" extrusionOk="0">
                  <a:moveTo>
                    <a:pt x="1" y="1"/>
                  </a:moveTo>
                  <a:cubicBezTo>
                    <a:pt x="54" y="572"/>
                    <a:pt x="90" y="1160"/>
                    <a:pt x="143" y="1731"/>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40"/>
            <p:cNvSpPr/>
            <p:nvPr/>
          </p:nvSpPr>
          <p:spPr>
            <a:xfrm>
              <a:off x="8101915" y="4221230"/>
              <a:ext cx="5505" cy="35879"/>
            </a:xfrm>
            <a:custGeom>
              <a:avLst/>
              <a:gdLst/>
              <a:ahLst/>
              <a:cxnLst/>
              <a:rect l="l" t="t" r="r" b="b"/>
              <a:pathLst>
                <a:path w="197" h="1018" fill="none" extrusionOk="0">
                  <a:moveTo>
                    <a:pt x="0" y="0"/>
                  </a:moveTo>
                  <a:cubicBezTo>
                    <a:pt x="54" y="339"/>
                    <a:pt x="125" y="678"/>
                    <a:pt x="197" y="1017"/>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40"/>
            <p:cNvSpPr/>
            <p:nvPr/>
          </p:nvSpPr>
          <p:spPr>
            <a:xfrm>
              <a:off x="8129329" y="4185386"/>
              <a:ext cx="3018" cy="74860"/>
            </a:xfrm>
            <a:custGeom>
              <a:avLst/>
              <a:gdLst/>
              <a:ahLst/>
              <a:cxnLst/>
              <a:rect l="l" t="t" r="r" b="b"/>
              <a:pathLst>
                <a:path w="108" h="2124" fill="none" extrusionOk="0">
                  <a:moveTo>
                    <a:pt x="1" y="0"/>
                  </a:moveTo>
                  <a:lnTo>
                    <a:pt x="108" y="2124"/>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40"/>
            <p:cNvSpPr/>
            <p:nvPr/>
          </p:nvSpPr>
          <p:spPr>
            <a:xfrm>
              <a:off x="8158252" y="4221230"/>
              <a:ext cx="28" cy="35879"/>
            </a:xfrm>
            <a:custGeom>
              <a:avLst/>
              <a:gdLst/>
              <a:ahLst/>
              <a:cxnLst/>
              <a:rect l="l" t="t" r="r" b="b"/>
              <a:pathLst>
                <a:path w="1" h="1018" fill="none" extrusionOk="0">
                  <a:moveTo>
                    <a:pt x="1" y="0"/>
                  </a:moveTo>
                  <a:lnTo>
                    <a:pt x="1" y="1017"/>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40"/>
            <p:cNvSpPr/>
            <p:nvPr/>
          </p:nvSpPr>
          <p:spPr>
            <a:xfrm>
              <a:off x="6857385" y="4153313"/>
              <a:ext cx="28" cy="32108"/>
            </a:xfrm>
            <a:custGeom>
              <a:avLst/>
              <a:gdLst/>
              <a:ahLst/>
              <a:cxnLst/>
              <a:rect l="l" t="t" r="r" b="b"/>
              <a:pathLst>
                <a:path w="1" h="911" fill="none" extrusionOk="0">
                  <a:moveTo>
                    <a:pt x="0" y="910"/>
                  </a:moveTo>
                  <a:lnTo>
                    <a:pt x="0"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40"/>
            <p:cNvSpPr/>
            <p:nvPr/>
          </p:nvSpPr>
          <p:spPr>
            <a:xfrm>
              <a:off x="6882312" y="4131919"/>
              <a:ext cx="3996" cy="42823"/>
            </a:xfrm>
            <a:custGeom>
              <a:avLst/>
              <a:gdLst/>
              <a:ahLst/>
              <a:cxnLst/>
              <a:rect l="l" t="t" r="r" b="b"/>
              <a:pathLst>
                <a:path w="143" h="1215" fill="none" extrusionOk="0">
                  <a:moveTo>
                    <a:pt x="18" y="1"/>
                  </a:moveTo>
                  <a:cubicBezTo>
                    <a:pt x="0" y="411"/>
                    <a:pt x="36" y="821"/>
                    <a:pt x="143" y="1214"/>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40"/>
            <p:cNvSpPr/>
            <p:nvPr/>
          </p:nvSpPr>
          <p:spPr>
            <a:xfrm>
              <a:off x="5769402" y="4741305"/>
              <a:ext cx="28" cy="42787"/>
            </a:xfrm>
            <a:custGeom>
              <a:avLst/>
              <a:gdLst/>
              <a:ahLst/>
              <a:cxnLst/>
              <a:rect l="l" t="t" r="r" b="b"/>
              <a:pathLst>
                <a:path w="1" h="1214" fill="none" extrusionOk="0">
                  <a:moveTo>
                    <a:pt x="0" y="0"/>
                  </a:moveTo>
                  <a:lnTo>
                    <a:pt x="0" y="1214"/>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40"/>
            <p:cNvSpPr/>
            <p:nvPr/>
          </p:nvSpPr>
          <p:spPr>
            <a:xfrm>
              <a:off x="5794832" y="4723683"/>
              <a:ext cx="28" cy="60410"/>
            </a:xfrm>
            <a:custGeom>
              <a:avLst/>
              <a:gdLst/>
              <a:ahLst/>
              <a:cxnLst/>
              <a:rect l="l" t="t" r="r" b="b"/>
              <a:pathLst>
                <a:path w="1" h="1714" fill="none" extrusionOk="0">
                  <a:moveTo>
                    <a:pt x="0" y="1"/>
                  </a:moveTo>
                  <a:lnTo>
                    <a:pt x="0" y="1714"/>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40"/>
            <p:cNvSpPr/>
            <p:nvPr/>
          </p:nvSpPr>
          <p:spPr>
            <a:xfrm>
              <a:off x="5941906" y="4937514"/>
              <a:ext cx="9026" cy="28337"/>
            </a:xfrm>
            <a:custGeom>
              <a:avLst/>
              <a:gdLst/>
              <a:ahLst/>
              <a:cxnLst/>
              <a:rect l="l" t="t" r="r" b="b"/>
              <a:pathLst>
                <a:path w="323" h="804" fill="none" extrusionOk="0">
                  <a:moveTo>
                    <a:pt x="1" y="0"/>
                  </a:moveTo>
                  <a:cubicBezTo>
                    <a:pt x="108" y="268"/>
                    <a:pt x="215" y="535"/>
                    <a:pt x="322" y="803"/>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40"/>
            <p:cNvSpPr/>
            <p:nvPr/>
          </p:nvSpPr>
          <p:spPr>
            <a:xfrm>
              <a:off x="5972842" y="4901670"/>
              <a:ext cx="28" cy="61009"/>
            </a:xfrm>
            <a:custGeom>
              <a:avLst/>
              <a:gdLst/>
              <a:ahLst/>
              <a:cxnLst/>
              <a:rect l="l" t="t" r="r" b="b"/>
              <a:pathLst>
                <a:path w="1" h="1731" fill="none" extrusionOk="0">
                  <a:moveTo>
                    <a:pt x="0" y="1731"/>
                  </a:moveTo>
                  <a:lnTo>
                    <a:pt x="0"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40"/>
            <p:cNvSpPr/>
            <p:nvPr/>
          </p:nvSpPr>
          <p:spPr>
            <a:xfrm>
              <a:off x="5995281" y="4930571"/>
              <a:ext cx="3493" cy="39051"/>
            </a:xfrm>
            <a:custGeom>
              <a:avLst/>
              <a:gdLst/>
              <a:ahLst/>
              <a:cxnLst/>
              <a:rect l="l" t="t" r="r" b="b"/>
              <a:pathLst>
                <a:path w="125" h="1108" fill="none" extrusionOk="0">
                  <a:moveTo>
                    <a:pt x="0" y="1107"/>
                  </a:moveTo>
                  <a:cubicBezTo>
                    <a:pt x="36" y="732"/>
                    <a:pt x="89" y="376"/>
                    <a:pt x="125" y="1"/>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40"/>
            <p:cNvSpPr/>
            <p:nvPr/>
          </p:nvSpPr>
          <p:spPr>
            <a:xfrm>
              <a:off x="5463740" y="4185386"/>
              <a:ext cx="5533" cy="35879"/>
            </a:xfrm>
            <a:custGeom>
              <a:avLst/>
              <a:gdLst/>
              <a:ahLst/>
              <a:cxnLst/>
              <a:rect l="l" t="t" r="r" b="b"/>
              <a:pathLst>
                <a:path w="198" h="1018" fill="none" extrusionOk="0">
                  <a:moveTo>
                    <a:pt x="19" y="0"/>
                  </a:moveTo>
                  <a:cubicBezTo>
                    <a:pt x="1" y="357"/>
                    <a:pt x="54" y="714"/>
                    <a:pt x="197" y="1017"/>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40"/>
            <p:cNvSpPr/>
            <p:nvPr/>
          </p:nvSpPr>
          <p:spPr>
            <a:xfrm>
              <a:off x="5500152" y="4160856"/>
              <a:ext cx="3521" cy="60410"/>
            </a:xfrm>
            <a:custGeom>
              <a:avLst/>
              <a:gdLst/>
              <a:ahLst/>
              <a:cxnLst/>
              <a:rect l="l" t="t" r="r" b="b"/>
              <a:pathLst>
                <a:path w="126" h="1714" fill="none" extrusionOk="0">
                  <a:moveTo>
                    <a:pt x="0" y="0"/>
                  </a:moveTo>
                  <a:cubicBezTo>
                    <a:pt x="36" y="571"/>
                    <a:pt x="90" y="1142"/>
                    <a:pt x="125" y="1713"/>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40"/>
            <p:cNvSpPr/>
            <p:nvPr/>
          </p:nvSpPr>
          <p:spPr>
            <a:xfrm>
              <a:off x="5528069" y="4178478"/>
              <a:ext cx="4024" cy="39016"/>
            </a:xfrm>
            <a:custGeom>
              <a:avLst/>
              <a:gdLst/>
              <a:ahLst/>
              <a:cxnLst/>
              <a:rect l="l" t="t" r="r" b="b"/>
              <a:pathLst>
                <a:path w="144" h="1107" fill="none" extrusionOk="0">
                  <a:moveTo>
                    <a:pt x="54" y="1106"/>
                  </a:moveTo>
                  <a:cubicBezTo>
                    <a:pt x="1" y="732"/>
                    <a:pt x="36" y="357"/>
                    <a:pt x="143" y="0"/>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40"/>
            <p:cNvSpPr/>
            <p:nvPr/>
          </p:nvSpPr>
          <p:spPr>
            <a:xfrm>
              <a:off x="5837197" y="3960875"/>
              <a:ext cx="4024" cy="39651"/>
            </a:xfrm>
            <a:custGeom>
              <a:avLst/>
              <a:gdLst/>
              <a:ahLst/>
              <a:cxnLst/>
              <a:rect l="l" t="t" r="r" b="b"/>
              <a:pathLst>
                <a:path w="144" h="1125" fill="none" extrusionOk="0">
                  <a:moveTo>
                    <a:pt x="1" y="1"/>
                  </a:moveTo>
                  <a:cubicBezTo>
                    <a:pt x="108" y="357"/>
                    <a:pt x="144" y="750"/>
                    <a:pt x="108" y="1125"/>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40"/>
            <p:cNvSpPr/>
            <p:nvPr/>
          </p:nvSpPr>
          <p:spPr>
            <a:xfrm>
              <a:off x="5860642" y="3946425"/>
              <a:ext cx="5505" cy="53467"/>
            </a:xfrm>
            <a:custGeom>
              <a:avLst/>
              <a:gdLst/>
              <a:ahLst/>
              <a:cxnLst/>
              <a:rect l="l" t="t" r="r" b="b"/>
              <a:pathLst>
                <a:path w="197" h="1517" fill="none" extrusionOk="0">
                  <a:moveTo>
                    <a:pt x="1" y="0"/>
                  </a:moveTo>
                  <a:cubicBezTo>
                    <a:pt x="72" y="518"/>
                    <a:pt x="125" y="1017"/>
                    <a:pt x="197" y="1517"/>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40"/>
            <p:cNvSpPr/>
            <p:nvPr/>
          </p:nvSpPr>
          <p:spPr>
            <a:xfrm>
              <a:off x="6510336" y="3654632"/>
              <a:ext cx="7517" cy="42787"/>
            </a:xfrm>
            <a:custGeom>
              <a:avLst/>
              <a:gdLst/>
              <a:ahLst/>
              <a:cxnLst/>
              <a:rect l="l" t="t" r="r" b="b"/>
              <a:pathLst>
                <a:path w="269" h="1214" fill="none" extrusionOk="0">
                  <a:moveTo>
                    <a:pt x="1" y="0"/>
                  </a:moveTo>
                  <a:cubicBezTo>
                    <a:pt x="90" y="393"/>
                    <a:pt x="179" y="803"/>
                    <a:pt x="268" y="1213"/>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40"/>
            <p:cNvSpPr/>
            <p:nvPr/>
          </p:nvSpPr>
          <p:spPr>
            <a:xfrm>
              <a:off x="6539762" y="3625695"/>
              <a:ext cx="2515" cy="64816"/>
            </a:xfrm>
            <a:custGeom>
              <a:avLst/>
              <a:gdLst/>
              <a:ahLst/>
              <a:cxnLst/>
              <a:rect l="l" t="t" r="r" b="b"/>
              <a:pathLst>
                <a:path w="90" h="1839" fill="none" extrusionOk="0">
                  <a:moveTo>
                    <a:pt x="54" y="0"/>
                  </a:moveTo>
                  <a:cubicBezTo>
                    <a:pt x="0" y="625"/>
                    <a:pt x="18" y="1232"/>
                    <a:pt x="89" y="1838"/>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40"/>
            <p:cNvSpPr/>
            <p:nvPr/>
          </p:nvSpPr>
          <p:spPr>
            <a:xfrm>
              <a:off x="4800102" y="4057094"/>
              <a:ext cx="28" cy="42787"/>
            </a:xfrm>
            <a:custGeom>
              <a:avLst/>
              <a:gdLst/>
              <a:ahLst/>
              <a:cxnLst/>
              <a:rect l="l" t="t" r="r" b="b"/>
              <a:pathLst>
                <a:path w="1" h="1214" fill="none" extrusionOk="0">
                  <a:moveTo>
                    <a:pt x="0" y="1214"/>
                  </a:moveTo>
                  <a:lnTo>
                    <a:pt x="0"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40"/>
            <p:cNvSpPr/>
            <p:nvPr/>
          </p:nvSpPr>
          <p:spPr>
            <a:xfrm>
              <a:off x="4833999" y="4053957"/>
              <a:ext cx="28" cy="49695"/>
            </a:xfrm>
            <a:custGeom>
              <a:avLst/>
              <a:gdLst/>
              <a:ahLst/>
              <a:cxnLst/>
              <a:rect l="l" t="t" r="r" b="b"/>
              <a:pathLst>
                <a:path w="1" h="1410" fill="none" extrusionOk="0">
                  <a:moveTo>
                    <a:pt x="1" y="1410"/>
                  </a:moveTo>
                  <a:lnTo>
                    <a:pt x="1"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40"/>
            <p:cNvSpPr/>
            <p:nvPr/>
          </p:nvSpPr>
          <p:spPr>
            <a:xfrm>
              <a:off x="4913279" y="4563318"/>
              <a:ext cx="28" cy="39016"/>
            </a:xfrm>
            <a:custGeom>
              <a:avLst/>
              <a:gdLst/>
              <a:ahLst/>
              <a:cxnLst/>
              <a:rect l="l" t="t" r="r" b="b"/>
              <a:pathLst>
                <a:path w="1" h="1107" fill="none" extrusionOk="0">
                  <a:moveTo>
                    <a:pt x="1" y="1107"/>
                  </a:moveTo>
                  <a:lnTo>
                    <a:pt x="1" y="1"/>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40"/>
            <p:cNvSpPr/>
            <p:nvPr/>
          </p:nvSpPr>
          <p:spPr>
            <a:xfrm>
              <a:off x="4941699" y="4527474"/>
              <a:ext cx="28" cy="71724"/>
            </a:xfrm>
            <a:custGeom>
              <a:avLst/>
              <a:gdLst/>
              <a:ahLst/>
              <a:cxnLst/>
              <a:rect l="l" t="t" r="r" b="b"/>
              <a:pathLst>
                <a:path w="1" h="2035" fill="none" extrusionOk="0">
                  <a:moveTo>
                    <a:pt x="1" y="2035"/>
                  </a:moveTo>
                  <a:lnTo>
                    <a:pt x="1" y="1"/>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40"/>
            <p:cNvSpPr/>
            <p:nvPr/>
          </p:nvSpPr>
          <p:spPr>
            <a:xfrm>
              <a:off x="4975596" y="4574033"/>
              <a:ext cx="28" cy="32108"/>
            </a:xfrm>
            <a:custGeom>
              <a:avLst/>
              <a:gdLst/>
              <a:ahLst/>
              <a:cxnLst/>
              <a:rect l="l" t="t" r="r" b="b"/>
              <a:pathLst>
                <a:path w="1" h="911" fill="none" extrusionOk="0">
                  <a:moveTo>
                    <a:pt x="1" y="910"/>
                  </a:moveTo>
                  <a:lnTo>
                    <a:pt x="1"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40"/>
            <p:cNvSpPr/>
            <p:nvPr/>
          </p:nvSpPr>
          <p:spPr>
            <a:xfrm>
              <a:off x="4410185" y="4623693"/>
              <a:ext cx="28" cy="39651"/>
            </a:xfrm>
            <a:custGeom>
              <a:avLst/>
              <a:gdLst/>
              <a:ahLst/>
              <a:cxnLst/>
              <a:rect l="l" t="t" r="r" b="b"/>
              <a:pathLst>
                <a:path w="1" h="1125" fill="none" extrusionOk="0">
                  <a:moveTo>
                    <a:pt x="0" y="1"/>
                  </a:moveTo>
                  <a:lnTo>
                    <a:pt x="0" y="1125"/>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40"/>
            <p:cNvSpPr/>
            <p:nvPr/>
          </p:nvSpPr>
          <p:spPr>
            <a:xfrm>
              <a:off x="4441092" y="4609877"/>
              <a:ext cx="28" cy="53467"/>
            </a:xfrm>
            <a:custGeom>
              <a:avLst/>
              <a:gdLst/>
              <a:ahLst/>
              <a:cxnLst/>
              <a:rect l="l" t="t" r="r" b="b"/>
              <a:pathLst>
                <a:path w="1" h="1517" fill="none" extrusionOk="0">
                  <a:moveTo>
                    <a:pt x="1" y="0"/>
                  </a:moveTo>
                  <a:lnTo>
                    <a:pt x="1" y="1517"/>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40"/>
            <p:cNvSpPr/>
            <p:nvPr/>
          </p:nvSpPr>
          <p:spPr>
            <a:xfrm>
              <a:off x="4669962" y="4898498"/>
              <a:ext cx="28" cy="39051"/>
            </a:xfrm>
            <a:custGeom>
              <a:avLst/>
              <a:gdLst/>
              <a:ahLst/>
              <a:cxnLst/>
              <a:rect l="l" t="t" r="r" b="b"/>
              <a:pathLst>
                <a:path w="1" h="1108" fill="none" extrusionOk="0">
                  <a:moveTo>
                    <a:pt x="0" y="1"/>
                  </a:moveTo>
                  <a:lnTo>
                    <a:pt x="0" y="1107"/>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40"/>
            <p:cNvSpPr/>
            <p:nvPr/>
          </p:nvSpPr>
          <p:spPr>
            <a:xfrm>
              <a:off x="4701372" y="4862654"/>
              <a:ext cx="28" cy="75495"/>
            </a:xfrm>
            <a:custGeom>
              <a:avLst/>
              <a:gdLst/>
              <a:ahLst/>
              <a:cxnLst/>
              <a:rect l="l" t="t" r="r" b="b"/>
              <a:pathLst>
                <a:path w="1" h="2142" fill="none" extrusionOk="0">
                  <a:moveTo>
                    <a:pt x="0" y="1"/>
                  </a:moveTo>
                  <a:lnTo>
                    <a:pt x="0" y="2142"/>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40"/>
            <p:cNvSpPr/>
            <p:nvPr/>
          </p:nvSpPr>
          <p:spPr>
            <a:xfrm>
              <a:off x="4737756" y="4898498"/>
              <a:ext cx="28" cy="32743"/>
            </a:xfrm>
            <a:custGeom>
              <a:avLst/>
              <a:gdLst/>
              <a:ahLst/>
              <a:cxnLst/>
              <a:rect l="l" t="t" r="r" b="b"/>
              <a:pathLst>
                <a:path w="1" h="929" fill="none" extrusionOk="0">
                  <a:moveTo>
                    <a:pt x="1" y="1"/>
                  </a:moveTo>
                  <a:lnTo>
                    <a:pt x="1" y="929"/>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40"/>
            <p:cNvSpPr/>
            <p:nvPr/>
          </p:nvSpPr>
          <p:spPr>
            <a:xfrm>
              <a:off x="3720586" y="4531245"/>
              <a:ext cx="28" cy="35879"/>
            </a:xfrm>
            <a:custGeom>
              <a:avLst/>
              <a:gdLst/>
              <a:ahLst/>
              <a:cxnLst/>
              <a:rect l="l" t="t" r="r" b="b"/>
              <a:pathLst>
                <a:path w="1" h="1018" fill="none" extrusionOk="0">
                  <a:moveTo>
                    <a:pt x="1" y="1"/>
                  </a:moveTo>
                  <a:lnTo>
                    <a:pt x="1" y="1018"/>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40"/>
            <p:cNvSpPr/>
            <p:nvPr/>
          </p:nvSpPr>
          <p:spPr>
            <a:xfrm>
              <a:off x="3754512" y="4502943"/>
              <a:ext cx="28" cy="71724"/>
            </a:xfrm>
            <a:custGeom>
              <a:avLst/>
              <a:gdLst/>
              <a:ahLst/>
              <a:cxnLst/>
              <a:rect l="l" t="t" r="r" b="b"/>
              <a:pathLst>
                <a:path w="1" h="2035" fill="none" extrusionOk="0">
                  <a:moveTo>
                    <a:pt x="0" y="1"/>
                  </a:moveTo>
                  <a:lnTo>
                    <a:pt x="0" y="2035"/>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40"/>
            <p:cNvSpPr/>
            <p:nvPr/>
          </p:nvSpPr>
          <p:spPr>
            <a:xfrm>
              <a:off x="3842259" y="4798508"/>
              <a:ext cx="28" cy="42823"/>
            </a:xfrm>
            <a:custGeom>
              <a:avLst/>
              <a:gdLst/>
              <a:ahLst/>
              <a:cxnLst/>
              <a:rect l="l" t="t" r="r" b="b"/>
              <a:pathLst>
                <a:path w="1" h="1215" fill="none" extrusionOk="0">
                  <a:moveTo>
                    <a:pt x="1" y="1214"/>
                  </a:moveTo>
                  <a:lnTo>
                    <a:pt x="1" y="1"/>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40"/>
            <p:cNvSpPr/>
            <p:nvPr/>
          </p:nvSpPr>
          <p:spPr>
            <a:xfrm>
              <a:off x="3876156" y="4780921"/>
              <a:ext cx="28" cy="56639"/>
            </a:xfrm>
            <a:custGeom>
              <a:avLst/>
              <a:gdLst/>
              <a:ahLst/>
              <a:cxnLst/>
              <a:rect l="l" t="t" r="r" b="b"/>
              <a:pathLst>
                <a:path w="1" h="1607" fill="none" extrusionOk="0">
                  <a:moveTo>
                    <a:pt x="1" y="1606"/>
                  </a:moveTo>
                  <a:lnTo>
                    <a:pt x="1"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40"/>
            <p:cNvSpPr/>
            <p:nvPr/>
          </p:nvSpPr>
          <p:spPr>
            <a:xfrm>
              <a:off x="3927016" y="4809223"/>
              <a:ext cx="28" cy="39016"/>
            </a:xfrm>
            <a:custGeom>
              <a:avLst/>
              <a:gdLst/>
              <a:ahLst/>
              <a:cxnLst/>
              <a:rect l="l" t="t" r="r" b="b"/>
              <a:pathLst>
                <a:path w="1" h="1107" fill="none" extrusionOk="0">
                  <a:moveTo>
                    <a:pt x="1" y="1106"/>
                  </a:moveTo>
                  <a:lnTo>
                    <a:pt x="1"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0" name="Google Shape;1160;p40"/>
          <p:cNvGrpSpPr/>
          <p:nvPr/>
        </p:nvGrpSpPr>
        <p:grpSpPr>
          <a:xfrm>
            <a:off x="-392232" y="5052853"/>
            <a:ext cx="2685823" cy="2174730"/>
            <a:chOff x="-294213" y="3788762"/>
            <a:chExt cx="2014630" cy="1630670"/>
          </a:xfrm>
        </p:grpSpPr>
        <p:sp>
          <p:nvSpPr>
            <p:cNvPr id="1161" name="Google Shape;1161;p40"/>
            <p:cNvSpPr/>
            <p:nvPr/>
          </p:nvSpPr>
          <p:spPr>
            <a:xfrm>
              <a:off x="-294213" y="3788762"/>
              <a:ext cx="2014630" cy="1630670"/>
            </a:xfrm>
            <a:custGeom>
              <a:avLst/>
              <a:gdLst/>
              <a:ahLst/>
              <a:cxnLst/>
              <a:rect l="l" t="t" r="r" b="b"/>
              <a:pathLst>
                <a:path w="60377" h="48870" extrusionOk="0">
                  <a:moveTo>
                    <a:pt x="29286" y="1"/>
                  </a:moveTo>
                  <a:cubicBezTo>
                    <a:pt x="25466" y="1"/>
                    <a:pt x="21742" y="2517"/>
                    <a:pt x="20427" y="6066"/>
                  </a:cubicBezTo>
                  <a:cubicBezTo>
                    <a:pt x="17965" y="4409"/>
                    <a:pt x="15313" y="2704"/>
                    <a:pt x="12379" y="2704"/>
                  </a:cubicBezTo>
                  <a:cubicBezTo>
                    <a:pt x="12297" y="2704"/>
                    <a:pt x="12214" y="2705"/>
                    <a:pt x="12131" y="2708"/>
                  </a:cubicBezTo>
                  <a:cubicBezTo>
                    <a:pt x="9073" y="2783"/>
                    <a:pt x="5990" y="5766"/>
                    <a:pt x="7068" y="8548"/>
                  </a:cubicBezTo>
                  <a:cubicBezTo>
                    <a:pt x="6490" y="8110"/>
                    <a:pt x="5839" y="7917"/>
                    <a:pt x="5175" y="7917"/>
                  </a:cubicBezTo>
                  <a:cubicBezTo>
                    <a:pt x="2988" y="7917"/>
                    <a:pt x="665" y="10012"/>
                    <a:pt x="376" y="12357"/>
                  </a:cubicBezTo>
                  <a:cubicBezTo>
                    <a:pt x="0" y="15415"/>
                    <a:pt x="1780" y="18272"/>
                    <a:pt x="3509" y="20828"/>
                  </a:cubicBezTo>
                  <a:cubicBezTo>
                    <a:pt x="426" y="25164"/>
                    <a:pt x="2482" y="32107"/>
                    <a:pt x="7469" y="34112"/>
                  </a:cubicBezTo>
                  <a:cubicBezTo>
                    <a:pt x="5665" y="34287"/>
                    <a:pt x="4386" y="36217"/>
                    <a:pt x="4487" y="37996"/>
                  </a:cubicBezTo>
                  <a:cubicBezTo>
                    <a:pt x="4562" y="39776"/>
                    <a:pt x="5665" y="41380"/>
                    <a:pt x="7018" y="42583"/>
                  </a:cubicBezTo>
                  <a:cubicBezTo>
                    <a:pt x="9750" y="45064"/>
                    <a:pt x="12757" y="45039"/>
                    <a:pt x="15915" y="46367"/>
                  </a:cubicBezTo>
                  <a:cubicBezTo>
                    <a:pt x="16993" y="46793"/>
                    <a:pt x="17544" y="48122"/>
                    <a:pt x="18823" y="48322"/>
                  </a:cubicBezTo>
                  <a:cubicBezTo>
                    <a:pt x="18830" y="48323"/>
                    <a:pt x="18844" y="48324"/>
                    <a:pt x="18864" y="48324"/>
                  </a:cubicBezTo>
                  <a:cubicBezTo>
                    <a:pt x="19325" y="48324"/>
                    <a:pt x="23002" y="48047"/>
                    <a:pt x="22357" y="47471"/>
                  </a:cubicBezTo>
                  <a:lnTo>
                    <a:pt x="22357" y="47471"/>
                  </a:lnTo>
                  <a:cubicBezTo>
                    <a:pt x="23425" y="48422"/>
                    <a:pt x="24840" y="48869"/>
                    <a:pt x="26269" y="48869"/>
                  </a:cubicBezTo>
                  <a:cubicBezTo>
                    <a:pt x="28529" y="48869"/>
                    <a:pt x="30827" y="47752"/>
                    <a:pt x="31855" y="45741"/>
                  </a:cubicBezTo>
                  <a:cubicBezTo>
                    <a:pt x="32734" y="47205"/>
                    <a:pt x="34524" y="47741"/>
                    <a:pt x="36303" y="47741"/>
                  </a:cubicBezTo>
                  <a:cubicBezTo>
                    <a:pt x="36808" y="47741"/>
                    <a:pt x="37313" y="47698"/>
                    <a:pt x="37795" y="47621"/>
                  </a:cubicBezTo>
                  <a:cubicBezTo>
                    <a:pt x="39726" y="47310"/>
                    <a:pt x="41619" y="46606"/>
                    <a:pt x="43558" y="46606"/>
                  </a:cubicBezTo>
                  <a:cubicBezTo>
                    <a:pt x="43809" y="46606"/>
                    <a:pt x="44059" y="46617"/>
                    <a:pt x="44311" y="46643"/>
                  </a:cubicBezTo>
                  <a:cubicBezTo>
                    <a:pt x="45565" y="46768"/>
                    <a:pt x="46793" y="47245"/>
                    <a:pt x="48046" y="47370"/>
                  </a:cubicBezTo>
                  <a:cubicBezTo>
                    <a:pt x="48244" y="47390"/>
                    <a:pt x="48442" y="47399"/>
                    <a:pt x="48639" y="47399"/>
                  </a:cubicBezTo>
                  <a:cubicBezTo>
                    <a:pt x="52672" y="47399"/>
                    <a:pt x="56307" y="43342"/>
                    <a:pt x="55590" y="39375"/>
                  </a:cubicBezTo>
                  <a:cubicBezTo>
                    <a:pt x="57444" y="37345"/>
                    <a:pt x="59374" y="35164"/>
                    <a:pt x="59875" y="32483"/>
                  </a:cubicBezTo>
                  <a:cubicBezTo>
                    <a:pt x="60377" y="29776"/>
                    <a:pt x="58798" y="26518"/>
                    <a:pt x="56041" y="26217"/>
                  </a:cubicBezTo>
                  <a:cubicBezTo>
                    <a:pt x="57545" y="23661"/>
                    <a:pt x="58948" y="20778"/>
                    <a:pt x="58547" y="17871"/>
                  </a:cubicBezTo>
                  <a:cubicBezTo>
                    <a:pt x="58179" y="15336"/>
                    <a:pt x="55880" y="12950"/>
                    <a:pt x="53418" y="12950"/>
                  </a:cubicBezTo>
                  <a:cubicBezTo>
                    <a:pt x="53033" y="12950"/>
                    <a:pt x="52643" y="13009"/>
                    <a:pt x="52256" y="13134"/>
                  </a:cubicBezTo>
                  <a:cubicBezTo>
                    <a:pt x="52507" y="9851"/>
                    <a:pt x="50577" y="6518"/>
                    <a:pt x="47570" y="5039"/>
                  </a:cubicBezTo>
                  <a:cubicBezTo>
                    <a:pt x="46439" y="4488"/>
                    <a:pt x="45180" y="4222"/>
                    <a:pt x="43916" y="4222"/>
                  </a:cubicBezTo>
                  <a:cubicBezTo>
                    <a:pt x="41845" y="4222"/>
                    <a:pt x="39762" y="4938"/>
                    <a:pt x="38221" y="6292"/>
                  </a:cubicBezTo>
                  <a:cubicBezTo>
                    <a:pt x="36968" y="2683"/>
                    <a:pt x="33284" y="51"/>
                    <a:pt x="29399" y="1"/>
                  </a:cubicBezTo>
                  <a:cubicBezTo>
                    <a:pt x="29361" y="1"/>
                    <a:pt x="29324" y="1"/>
                    <a:pt x="29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40"/>
            <p:cNvSpPr/>
            <p:nvPr/>
          </p:nvSpPr>
          <p:spPr>
            <a:xfrm>
              <a:off x="165702" y="4162058"/>
              <a:ext cx="1115616" cy="1133350"/>
            </a:xfrm>
            <a:custGeom>
              <a:avLst/>
              <a:gdLst/>
              <a:ahLst/>
              <a:cxnLst/>
              <a:rect l="l" t="t" r="r" b="b"/>
              <a:pathLst>
                <a:path w="21263" h="21601" extrusionOk="0">
                  <a:moveTo>
                    <a:pt x="8222" y="1"/>
                  </a:moveTo>
                  <a:cubicBezTo>
                    <a:pt x="8084" y="1"/>
                    <a:pt x="7935" y="118"/>
                    <a:pt x="7977" y="300"/>
                  </a:cubicBezTo>
                  <a:cubicBezTo>
                    <a:pt x="8513" y="2744"/>
                    <a:pt x="9012" y="5189"/>
                    <a:pt x="9440" y="7651"/>
                  </a:cubicBezTo>
                  <a:cubicBezTo>
                    <a:pt x="9137" y="7473"/>
                    <a:pt x="8816" y="7276"/>
                    <a:pt x="8513" y="7080"/>
                  </a:cubicBezTo>
                  <a:cubicBezTo>
                    <a:pt x="8102" y="6812"/>
                    <a:pt x="7674" y="6527"/>
                    <a:pt x="7264" y="6259"/>
                  </a:cubicBezTo>
                  <a:cubicBezTo>
                    <a:pt x="6443" y="5688"/>
                    <a:pt x="5658" y="5082"/>
                    <a:pt x="4890" y="4457"/>
                  </a:cubicBezTo>
                  <a:cubicBezTo>
                    <a:pt x="4841" y="4419"/>
                    <a:pt x="4788" y="4403"/>
                    <a:pt x="4738" y="4403"/>
                  </a:cubicBezTo>
                  <a:cubicBezTo>
                    <a:pt x="4552" y="4403"/>
                    <a:pt x="4401" y="4620"/>
                    <a:pt x="4569" y="4760"/>
                  </a:cubicBezTo>
                  <a:cubicBezTo>
                    <a:pt x="5337" y="5403"/>
                    <a:pt x="6139" y="6009"/>
                    <a:pt x="6960" y="6598"/>
                  </a:cubicBezTo>
                  <a:cubicBezTo>
                    <a:pt x="7371" y="6884"/>
                    <a:pt x="7781" y="7169"/>
                    <a:pt x="8209" y="7437"/>
                  </a:cubicBezTo>
                  <a:cubicBezTo>
                    <a:pt x="8637" y="7722"/>
                    <a:pt x="9084" y="7972"/>
                    <a:pt x="9512" y="8258"/>
                  </a:cubicBezTo>
                  <a:cubicBezTo>
                    <a:pt x="9530" y="8275"/>
                    <a:pt x="9547" y="8275"/>
                    <a:pt x="9565" y="8275"/>
                  </a:cubicBezTo>
                  <a:cubicBezTo>
                    <a:pt x="9690" y="9043"/>
                    <a:pt x="9815" y="9792"/>
                    <a:pt x="9940" y="10541"/>
                  </a:cubicBezTo>
                  <a:cubicBezTo>
                    <a:pt x="10493" y="13985"/>
                    <a:pt x="10850" y="17447"/>
                    <a:pt x="11260" y="20926"/>
                  </a:cubicBezTo>
                  <a:cubicBezTo>
                    <a:pt x="9869" y="20301"/>
                    <a:pt x="8602" y="19427"/>
                    <a:pt x="7371" y="18517"/>
                  </a:cubicBezTo>
                  <a:cubicBezTo>
                    <a:pt x="7371" y="18499"/>
                    <a:pt x="7371" y="18481"/>
                    <a:pt x="7371" y="18446"/>
                  </a:cubicBezTo>
                  <a:cubicBezTo>
                    <a:pt x="7174" y="17429"/>
                    <a:pt x="7032" y="16412"/>
                    <a:pt x="6817" y="15395"/>
                  </a:cubicBezTo>
                  <a:cubicBezTo>
                    <a:pt x="6621" y="14378"/>
                    <a:pt x="6407" y="13378"/>
                    <a:pt x="6157" y="12379"/>
                  </a:cubicBezTo>
                  <a:cubicBezTo>
                    <a:pt x="6129" y="12251"/>
                    <a:pt x="6038" y="12197"/>
                    <a:pt x="5944" y="12197"/>
                  </a:cubicBezTo>
                  <a:cubicBezTo>
                    <a:pt x="5801" y="12197"/>
                    <a:pt x="5650" y="12322"/>
                    <a:pt x="5693" y="12504"/>
                  </a:cubicBezTo>
                  <a:cubicBezTo>
                    <a:pt x="6139" y="14342"/>
                    <a:pt x="6586" y="16233"/>
                    <a:pt x="6853" y="18125"/>
                  </a:cubicBezTo>
                  <a:cubicBezTo>
                    <a:pt x="6514" y="17875"/>
                    <a:pt x="6193" y="17625"/>
                    <a:pt x="5872" y="17393"/>
                  </a:cubicBezTo>
                  <a:cubicBezTo>
                    <a:pt x="4016" y="15966"/>
                    <a:pt x="2232" y="14449"/>
                    <a:pt x="501" y="12843"/>
                  </a:cubicBezTo>
                  <a:cubicBezTo>
                    <a:pt x="453" y="12795"/>
                    <a:pt x="398" y="12775"/>
                    <a:pt x="345" y="12775"/>
                  </a:cubicBezTo>
                  <a:cubicBezTo>
                    <a:pt x="163" y="12775"/>
                    <a:pt x="0" y="13012"/>
                    <a:pt x="180" y="13164"/>
                  </a:cubicBezTo>
                  <a:cubicBezTo>
                    <a:pt x="1893" y="14788"/>
                    <a:pt x="3695" y="16305"/>
                    <a:pt x="5568" y="17750"/>
                  </a:cubicBezTo>
                  <a:cubicBezTo>
                    <a:pt x="7424" y="19159"/>
                    <a:pt x="9333" y="20623"/>
                    <a:pt x="11457" y="21568"/>
                  </a:cubicBezTo>
                  <a:cubicBezTo>
                    <a:pt x="11506" y="21591"/>
                    <a:pt x="11553" y="21601"/>
                    <a:pt x="11595" y="21601"/>
                  </a:cubicBezTo>
                  <a:cubicBezTo>
                    <a:pt x="11718" y="21601"/>
                    <a:pt x="11805" y="21514"/>
                    <a:pt x="11831" y="21408"/>
                  </a:cubicBezTo>
                  <a:cubicBezTo>
                    <a:pt x="11903" y="21408"/>
                    <a:pt x="11974" y="21408"/>
                    <a:pt x="12028" y="21354"/>
                  </a:cubicBezTo>
                  <a:cubicBezTo>
                    <a:pt x="14276" y="19606"/>
                    <a:pt x="16524" y="17857"/>
                    <a:pt x="18647" y="15966"/>
                  </a:cubicBezTo>
                  <a:cubicBezTo>
                    <a:pt x="18828" y="15798"/>
                    <a:pt x="18661" y="15566"/>
                    <a:pt x="18468" y="15566"/>
                  </a:cubicBezTo>
                  <a:cubicBezTo>
                    <a:pt x="18415" y="15566"/>
                    <a:pt x="18359" y="15584"/>
                    <a:pt x="18308" y="15627"/>
                  </a:cubicBezTo>
                  <a:cubicBezTo>
                    <a:pt x="16114" y="17411"/>
                    <a:pt x="13972" y="19231"/>
                    <a:pt x="11742" y="20962"/>
                  </a:cubicBezTo>
                  <a:cubicBezTo>
                    <a:pt x="11653" y="19748"/>
                    <a:pt x="11528" y="18553"/>
                    <a:pt x="11385" y="17340"/>
                  </a:cubicBezTo>
                  <a:cubicBezTo>
                    <a:pt x="11457" y="17340"/>
                    <a:pt x="11528" y="17304"/>
                    <a:pt x="11564" y="17232"/>
                  </a:cubicBezTo>
                  <a:cubicBezTo>
                    <a:pt x="12188" y="16055"/>
                    <a:pt x="12848" y="14895"/>
                    <a:pt x="13437" y="13682"/>
                  </a:cubicBezTo>
                  <a:lnTo>
                    <a:pt x="13473" y="13682"/>
                  </a:lnTo>
                  <a:cubicBezTo>
                    <a:pt x="14793" y="13004"/>
                    <a:pt x="16078" y="12201"/>
                    <a:pt x="17345" y="11416"/>
                  </a:cubicBezTo>
                  <a:cubicBezTo>
                    <a:pt x="18611" y="10613"/>
                    <a:pt x="19843" y="9774"/>
                    <a:pt x="21056" y="8900"/>
                  </a:cubicBezTo>
                  <a:cubicBezTo>
                    <a:pt x="21263" y="8752"/>
                    <a:pt x="21139" y="8446"/>
                    <a:pt x="20949" y="8446"/>
                  </a:cubicBezTo>
                  <a:cubicBezTo>
                    <a:pt x="20909" y="8446"/>
                    <a:pt x="20867" y="8459"/>
                    <a:pt x="20824" y="8490"/>
                  </a:cubicBezTo>
                  <a:cubicBezTo>
                    <a:pt x="19611" y="9364"/>
                    <a:pt x="18362" y="10202"/>
                    <a:pt x="17095" y="10988"/>
                  </a:cubicBezTo>
                  <a:cubicBezTo>
                    <a:pt x="16024" y="11666"/>
                    <a:pt x="14918" y="12272"/>
                    <a:pt x="13812" y="12897"/>
                  </a:cubicBezTo>
                  <a:cubicBezTo>
                    <a:pt x="14294" y="11862"/>
                    <a:pt x="14740" y="10827"/>
                    <a:pt x="15150" y="9774"/>
                  </a:cubicBezTo>
                  <a:cubicBezTo>
                    <a:pt x="16185" y="7169"/>
                    <a:pt x="17023" y="4511"/>
                    <a:pt x="17666" y="1781"/>
                  </a:cubicBezTo>
                  <a:cubicBezTo>
                    <a:pt x="17708" y="1612"/>
                    <a:pt x="17570" y="1506"/>
                    <a:pt x="17435" y="1506"/>
                  </a:cubicBezTo>
                  <a:cubicBezTo>
                    <a:pt x="17341" y="1506"/>
                    <a:pt x="17249" y="1557"/>
                    <a:pt x="17220" y="1674"/>
                  </a:cubicBezTo>
                  <a:cubicBezTo>
                    <a:pt x="16738" y="3708"/>
                    <a:pt x="16149" y="5742"/>
                    <a:pt x="15435" y="7722"/>
                  </a:cubicBezTo>
                  <a:cubicBezTo>
                    <a:pt x="15400" y="7633"/>
                    <a:pt x="15364" y="7544"/>
                    <a:pt x="15328" y="7455"/>
                  </a:cubicBezTo>
                  <a:cubicBezTo>
                    <a:pt x="15204" y="7187"/>
                    <a:pt x="15096" y="6919"/>
                    <a:pt x="14972" y="6652"/>
                  </a:cubicBezTo>
                  <a:cubicBezTo>
                    <a:pt x="14722" y="6134"/>
                    <a:pt x="14454" y="5617"/>
                    <a:pt x="14169" y="5117"/>
                  </a:cubicBezTo>
                  <a:cubicBezTo>
                    <a:pt x="14113" y="5029"/>
                    <a:pt x="14032" y="4992"/>
                    <a:pt x="13952" y="4992"/>
                  </a:cubicBezTo>
                  <a:cubicBezTo>
                    <a:pt x="13774" y="4992"/>
                    <a:pt x="13599" y="5176"/>
                    <a:pt x="13723" y="5385"/>
                  </a:cubicBezTo>
                  <a:cubicBezTo>
                    <a:pt x="13990" y="5867"/>
                    <a:pt x="14258" y="6366"/>
                    <a:pt x="14508" y="6884"/>
                  </a:cubicBezTo>
                  <a:cubicBezTo>
                    <a:pt x="14615" y="7134"/>
                    <a:pt x="14740" y="7383"/>
                    <a:pt x="14847" y="7651"/>
                  </a:cubicBezTo>
                  <a:cubicBezTo>
                    <a:pt x="14954" y="7919"/>
                    <a:pt x="15043" y="8204"/>
                    <a:pt x="15150" y="8454"/>
                  </a:cubicBezTo>
                  <a:cubicBezTo>
                    <a:pt x="15025" y="8811"/>
                    <a:pt x="14900" y="9150"/>
                    <a:pt x="14775" y="9507"/>
                  </a:cubicBezTo>
                  <a:cubicBezTo>
                    <a:pt x="13794" y="11951"/>
                    <a:pt x="12688" y="14431"/>
                    <a:pt x="11314" y="16679"/>
                  </a:cubicBezTo>
                  <a:cubicBezTo>
                    <a:pt x="11064" y="14645"/>
                    <a:pt x="10761" y="12611"/>
                    <a:pt x="10440" y="10595"/>
                  </a:cubicBezTo>
                  <a:cubicBezTo>
                    <a:pt x="9886" y="7098"/>
                    <a:pt x="9208" y="3619"/>
                    <a:pt x="8423" y="175"/>
                  </a:cubicBezTo>
                  <a:cubicBezTo>
                    <a:pt x="8402" y="53"/>
                    <a:pt x="8314" y="1"/>
                    <a:pt x="82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37509800"/>
      </p:ext>
    </p:extLst>
  </p:cSld>
  <p:clrMapOvr>
    <a:masterClrMapping/>
  </p:clrMapOvr>
  <p:transition spd="slow" advClick="0">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63"/>
        <p:cNvGrpSpPr/>
        <p:nvPr/>
      </p:nvGrpSpPr>
      <p:grpSpPr>
        <a:xfrm>
          <a:off x="0" y="0"/>
          <a:ext cx="0" cy="0"/>
          <a:chOff x="0" y="0"/>
          <a:chExt cx="0" cy="0"/>
        </a:xfrm>
      </p:grpSpPr>
      <p:grpSp>
        <p:nvGrpSpPr>
          <p:cNvPr id="1164" name="Google Shape;1164;p41"/>
          <p:cNvGrpSpPr/>
          <p:nvPr/>
        </p:nvGrpSpPr>
        <p:grpSpPr>
          <a:xfrm>
            <a:off x="-72957" y="2568157"/>
            <a:ext cx="12263031" cy="4275482"/>
            <a:chOff x="-54725" y="1849472"/>
            <a:chExt cx="9198470" cy="3205869"/>
          </a:xfrm>
        </p:grpSpPr>
        <p:sp>
          <p:nvSpPr>
            <p:cNvPr id="1165" name="Google Shape;1165;p41"/>
            <p:cNvSpPr/>
            <p:nvPr/>
          </p:nvSpPr>
          <p:spPr>
            <a:xfrm>
              <a:off x="-54725" y="1849472"/>
              <a:ext cx="9198470" cy="3205869"/>
            </a:xfrm>
            <a:custGeom>
              <a:avLst/>
              <a:gdLst/>
              <a:ahLst/>
              <a:cxnLst/>
              <a:rect l="l" t="t" r="r" b="b"/>
              <a:pathLst>
                <a:path w="316779" h="82086" extrusionOk="0">
                  <a:moveTo>
                    <a:pt x="39988" y="0"/>
                  </a:moveTo>
                  <a:cubicBezTo>
                    <a:pt x="25914" y="0"/>
                    <a:pt x="11585" y="8508"/>
                    <a:pt x="4015" y="20546"/>
                  </a:cubicBezTo>
                  <a:cubicBezTo>
                    <a:pt x="0" y="26916"/>
                    <a:pt x="196" y="30360"/>
                    <a:pt x="196" y="37533"/>
                  </a:cubicBezTo>
                  <a:lnTo>
                    <a:pt x="196" y="79249"/>
                  </a:lnTo>
                  <a:lnTo>
                    <a:pt x="316778" y="82086"/>
                  </a:lnTo>
                  <a:lnTo>
                    <a:pt x="316778" y="14302"/>
                  </a:lnTo>
                  <a:cubicBezTo>
                    <a:pt x="312193" y="14194"/>
                    <a:pt x="307607" y="14070"/>
                    <a:pt x="303004" y="13963"/>
                  </a:cubicBezTo>
                  <a:cubicBezTo>
                    <a:pt x="301292" y="13920"/>
                    <a:pt x="299570" y="13879"/>
                    <a:pt x="297847" y="13879"/>
                  </a:cubicBezTo>
                  <a:cubicBezTo>
                    <a:pt x="293035" y="13879"/>
                    <a:pt x="288227" y="14200"/>
                    <a:pt x="283680" y="15711"/>
                  </a:cubicBezTo>
                  <a:cubicBezTo>
                    <a:pt x="268907" y="20618"/>
                    <a:pt x="259932" y="36962"/>
                    <a:pt x="244890" y="40994"/>
                  </a:cubicBezTo>
                  <a:cubicBezTo>
                    <a:pt x="234845" y="43688"/>
                    <a:pt x="223568" y="40352"/>
                    <a:pt x="214058" y="44580"/>
                  </a:cubicBezTo>
                  <a:cubicBezTo>
                    <a:pt x="206118" y="48113"/>
                    <a:pt x="200302" y="56267"/>
                    <a:pt x="191826" y="58373"/>
                  </a:cubicBezTo>
                  <a:cubicBezTo>
                    <a:pt x="190468" y="58712"/>
                    <a:pt x="189162" y="58869"/>
                    <a:pt x="187901" y="58869"/>
                  </a:cubicBezTo>
                  <a:cubicBezTo>
                    <a:pt x="176158" y="58869"/>
                    <a:pt x="168379" y="45273"/>
                    <a:pt x="159888" y="38764"/>
                  </a:cubicBezTo>
                  <a:cubicBezTo>
                    <a:pt x="156994" y="36539"/>
                    <a:pt x="153401" y="35588"/>
                    <a:pt x="149747" y="35588"/>
                  </a:cubicBezTo>
                  <a:cubicBezTo>
                    <a:pt x="147745" y="35588"/>
                    <a:pt x="145726" y="35873"/>
                    <a:pt x="143794" y="36391"/>
                  </a:cubicBezTo>
                  <a:cubicBezTo>
                    <a:pt x="136960" y="38246"/>
                    <a:pt x="130501" y="42100"/>
                    <a:pt x="123293" y="42422"/>
                  </a:cubicBezTo>
                  <a:cubicBezTo>
                    <a:pt x="123082" y="42431"/>
                    <a:pt x="122875" y="42436"/>
                    <a:pt x="122672" y="42436"/>
                  </a:cubicBezTo>
                  <a:cubicBezTo>
                    <a:pt x="113614" y="42436"/>
                    <a:pt x="112172" y="33265"/>
                    <a:pt x="104790" y="29932"/>
                  </a:cubicBezTo>
                  <a:cubicBezTo>
                    <a:pt x="98902" y="27273"/>
                    <a:pt x="91943" y="28986"/>
                    <a:pt x="85645" y="27505"/>
                  </a:cubicBezTo>
                  <a:cubicBezTo>
                    <a:pt x="74957" y="25007"/>
                    <a:pt x="68837" y="14730"/>
                    <a:pt x="61093" y="7896"/>
                  </a:cubicBezTo>
                  <a:cubicBezTo>
                    <a:pt x="54823" y="2386"/>
                    <a:pt x="47441" y="0"/>
                    <a:pt x="39988" y="0"/>
                  </a:cubicBezTo>
                  <a:close/>
                </a:path>
              </a:pathLst>
            </a:custGeom>
            <a:solidFill>
              <a:srgbClr val="D4E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66" name="Google Shape;1166;p41"/>
            <p:cNvGrpSpPr/>
            <p:nvPr/>
          </p:nvGrpSpPr>
          <p:grpSpPr>
            <a:xfrm>
              <a:off x="220100" y="2421150"/>
              <a:ext cx="8653600" cy="2015700"/>
              <a:chOff x="220100" y="2421150"/>
              <a:chExt cx="8653600" cy="2015700"/>
            </a:xfrm>
          </p:grpSpPr>
          <p:sp>
            <p:nvSpPr>
              <p:cNvPr id="1167" name="Google Shape;1167;p41"/>
              <p:cNvSpPr/>
              <p:nvPr/>
            </p:nvSpPr>
            <p:spPr>
              <a:xfrm>
                <a:off x="892000" y="2421150"/>
                <a:ext cx="289625" cy="254850"/>
              </a:xfrm>
              <a:custGeom>
                <a:avLst/>
                <a:gdLst/>
                <a:ahLst/>
                <a:cxnLst/>
                <a:rect l="l" t="t" r="r" b="b"/>
                <a:pathLst>
                  <a:path w="11585" h="10194" extrusionOk="0">
                    <a:moveTo>
                      <a:pt x="0" y="0"/>
                    </a:moveTo>
                    <a:cubicBezTo>
                      <a:pt x="5044" y="1008"/>
                      <a:pt x="6983" y="7896"/>
                      <a:pt x="11585" y="10194"/>
                    </a:cubicBezTo>
                  </a:path>
                </a:pathLst>
              </a:custGeom>
              <a:noFill/>
              <a:ln w="9525" cap="flat" cmpd="sng">
                <a:solidFill>
                  <a:schemeClr val="lt1"/>
                </a:solidFill>
                <a:prstDash val="solid"/>
                <a:round/>
                <a:headEnd type="none" w="med" len="med"/>
                <a:tailEnd type="none" w="med" len="med"/>
              </a:ln>
            </p:spPr>
          </p:sp>
          <p:sp>
            <p:nvSpPr>
              <p:cNvPr id="1168" name="Google Shape;1168;p41"/>
              <p:cNvSpPr/>
              <p:nvPr/>
            </p:nvSpPr>
            <p:spPr>
              <a:xfrm>
                <a:off x="590800" y="2477739"/>
                <a:ext cx="1390150" cy="904900"/>
              </a:xfrm>
              <a:custGeom>
                <a:avLst/>
                <a:gdLst/>
                <a:ahLst/>
                <a:cxnLst/>
                <a:rect l="l" t="t" r="r" b="b"/>
                <a:pathLst>
                  <a:path w="55606" h="36196" extrusionOk="0">
                    <a:moveTo>
                      <a:pt x="0" y="516"/>
                    </a:moveTo>
                    <a:cubicBezTo>
                      <a:pt x="2431" y="-24"/>
                      <a:pt x="5819" y="-470"/>
                      <a:pt x="7414" y="1443"/>
                    </a:cubicBezTo>
                    <a:cubicBezTo>
                      <a:pt x="11842" y="6756"/>
                      <a:pt x="10353" y="16122"/>
                      <a:pt x="15755" y="20442"/>
                    </a:cubicBezTo>
                    <a:cubicBezTo>
                      <a:pt x="22621" y="25933"/>
                      <a:pt x="32324" y="26366"/>
                      <a:pt x="40778" y="28782"/>
                    </a:cubicBezTo>
                    <a:cubicBezTo>
                      <a:pt x="46091" y="30301"/>
                      <a:pt x="50662" y="33727"/>
                      <a:pt x="55606" y="36196"/>
                    </a:cubicBezTo>
                  </a:path>
                </a:pathLst>
              </a:custGeom>
              <a:noFill/>
              <a:ln w="9525" cap="flat" cmpd="sng">
                <a:solidFill>
                  <a:schemeClr val="lt1"/>
                </a:solidFill>
                <a:prstDash val="solid"/>
                <a:round/>
                <a:headEnd type="none" w="med" len="med"/>
                <a:tailEnd type="none" w="med" len="med"/>
              </a:ln>
            </p:spPr>
          </p:sp>
          <p:sp>
            <p:nvSpPr>
              <p:cNvPr id="1169" name="Google Shape;1169;p41"/>
              <p:cNvSpPr/>
              <p:nvPr/>
            </p:nvSpPr>
            <p:spPr>
              <a:xfrm>
                <a:off x="301200" y="2872950"/>
                <a:ext cx="2027275" cy="1077350"/>
              </a:xfrm>
              <a:custGeom>
                <a:avLst/>
                <a:gdLst/>
                <a:ahLst/>
                <a:cxnLst/>
                <a:rect l="l" t="t" r="r" b="b"/>
                <a:pathLst>
                  <a:path w="81091" h="43094" extrusionOk="0">
                    <a:moveTo>
                      <a:pt x="0" y="0"/>
                    </a:moveTo>
                    <a:cubicBezTo>
                      <a:pt x="9741" y="0"/>
                      <a:pt x="17790" y="8117"/>
                      <a:pt x="25949" y="13438"/>
                    </a:cubicBezTo>
                    <a:cubicBezTo>
                      <a:pt x="30040" y="16106"/>
                      <a:pt x="35315" y="16258"/>
                      <a:pt x="39850" y="18072"/>
                    </a:cubicBezTo>
                    <a:cubicBezTo>
                      <a:pt x="45938" y="20507"/>
                      <a:pt x="49022" y="27457"/>
                      <a:pt x="53288" y="32436"/>
                    </a:cubicBezTo>
                    <a:cubicBezTo>
                      <a:pt x="59747" y="39972"/>
                      <a:pt x="74073" y="36076"/>
                      <a:pt x="81091" y="43094"/>
                    </a:cubicBezTo>
                  </a:path>
                </a:pathLst>
              </a:custGeom>
              <a:noFill/>
              <a:ln w="9525" cap="flat" cmpd="sng">
                <a:solidFill>
                  <a:schemeClr val="lt1"/>
                </a:solidFill>
                <a:prstDash val="solid"/>
                <a:round/>
                <a:headEnd type="none" w="med" len="med"/>
                <a:tailEnd type="none" w="med" len="med"/>
              </a:ln>
            </p:spPr>
          </p:sp>
          <p:sp>
            <p:nvSpPr>
              <p:cNvPr id="1170" name="Google Shape;1170;p41"/>
              <p:cNvSpPr/>
              <p:nvPr/>
            </p:nvSpPr>
            <p:spPr>
              <a:xfrm>
                <a:off x="220100" y="3255225"/>
                <a:ext cx="1413300" cy="810925"/>
              </a:xfrm>
              <a:custGeom>
                <a:avLst/>
                <a:gdLst/>
                <a:ahLst/>
                <a:cxnLst/>
                <a:rect l="l" t="t" r="r" b="b"/>
                <a:pathLst>
                  <a:path w="56532" h="32437" extrusionOk="0">
                    <a:moveTo>
                      <a:pt x="0" y="0"/>
                    </a:moveTo>
                    <a:cubicBezTo>
                      <a:pt x="10485" y="3932"/>
                      <a:pt x="20860" y="8346"/>
                      <a:pt x="30583" y="13902"/>
                    </a:cubicBezTo>
                    <a:cubicBezTo>
                      <a:pt x="39812" y="19176"/>
                      <a:pt x="47029" y="27675"/>
                      <a:pt x="56532" y="32437"/>
                    </a:cubicBezTo>
                  </a:path>
                </a:pathLst>
              </a:custGeom>
              <a:noFill/>
              <a:ln w="9525" cap="flat" cmpd="sng">
                <a:solidFill>
                  <a:schemeClr val="lt1"/>
                </a:solidFill>
                <a:prstDash val="solid"/>
                <a:round/>
                <a:headEnd type="none" w="med" len="med"/>
                <a:tailEnd type="none" w="med" len="med"/>
              </a:ln>
            </p:spPr>
          </p:sp>
          <p:sp>
            <p:nvSpPr>
              <p:cNvPr id="1171" name="Google Shape;1171;p41"/>
              <p:cNvSpPr/>
              <p:nvPr/>
            </p:nvSpPr>
            <p:spPr>
              <a:xfrm>
                <a:off x="417050" y="3927125"/>
                <a:ext cx="857250" cy="428625"/>
              </a:xfrm>
              <a:custGeom>
                <a:avLst/>
                <a:gdLst/>
                <a:ahLst/>
                <a:cxnLst/>
                <a:rect l="l" t="t" r="r" b="b"/>
                <a:pathLst>
                  <a:path w="34290" h="17145" extrusionOk="0">
                    <a:moveTo>
                      <a:pt x="0" y="0"/>
                    </a:moveTo>
                    <a:cubicBezTo>
                      <a:pt x="4464" y="406"/>
                      <a:pt x="9017" y="-272"/>
                      <a:pt x="13438" y="464"/>
                    </a:cubicBezTo>
                    <a:cubicBezTo>
                      <a:pt x="17340" y="1114"/>
                      <a:pt x="18479" y="6566"/>
                      <a:pt x="20852" y="9731"/>
                    </a:cubicBezTo>
                    <a:cubicBezTo>
                      <a:pt x="23921" y="13824"/>
                      <a:pt x="29713" y="14859"/>
                      <a:pt x="34290" y="17145"/>
                    </a:cubicBezTo>
                  </a:path>
                </a:pathLst>
              </a:custGeom>
              <a:noFill/>
              <a:ln w="9525" cap="flat" cmpd="sng">
                <a:solidFill>
                  <a:schemeClr val="lt1"/>
                </a:solidFill>
                <a:prstDash val="solid"/>
                <a:round/>
                <a:headEnd type="none" w="med" len="med"/>
                <a:tailEnd type="none" w="med" len="med"/>
              </a:ln>
            </p:spPr>
          </p:sp>
          <p:sp>
            <p:nvSpPr>
              <p:cNvPr id="1172" name="Google Shape;1172;p41"/>
              <p:cNvSpPr/>
              <p:nvPr/>
            </p:nvSpPr>
            <p:spPr>
              <a:xfrm>
                <a:off x="2710775" y="3452175"/>
                <a:ext cx="1911425" cy="556050"/>
              </a:xfrm>
              <a:custGeom>
                <a:avLst/>
                <a:gdLst/>
                <a:ahLst/>
                <a:cxnLst/>
                <a:rect l="l" t="t" r="r" b="b"/>
                <a:pathLst>
                  <a:path w="76457" h="22242" extrusionOk="0">
                    <a:moveTo>
                      <a:pt x="0" y="0"/>
                    </a:moveTo>
                    <a:cubicBezTo>
                      <a:pt x="5267" y="1506"/>
                      <a:pt x="8388" y="7049"/>
                      <a:pt x="12511" y="10657"/>
                    </a:cubicBezTo>
                    <a:cubicBezTo>
                      <a:pt x="17197" y="14757"/>
                      <a:pt x="22822" y="17956"/>
                      <a:pt x="28729" y="19925"/>
                    </a:cubicBezTo>
                    <a:cubicBezTo>
                      <a:pt x="43840" y="24962"/>
                      <a:pt x="65194" y="10979"/>
                      <a:pt x="76457" y="22242"/>
                    </a:cubicBezTo>
                  </a:path>
                </a:pathLst>
              </a:custGeom>
              <a:noFill/>
              <a:ln w="9525" cap="flat" cmpd="sng">
                <a:solidFill>
                  <a:schemeClr val="lt1"/>
                </a:solidFill>
                <a:prstDash val="solid"/>
                <a:round/>
                <a:headEnd type="none" w="med" len="med"/>
                <a:tailEnd type="none" w="med" len="med"/>
              </a:ln>
            </p:spPr>
          </p:sp>
          <p:sp>
            <p:nvSpPr>
              <p:cNvPr id="1173" name="Google Shape;1173;p41"/>
              <p:cNvSpPr/>
              <p:nvPr/>
            </p:nvSpPr>
            <p:spPr>
              <a:xfrm>
                <a:off x="2629675" y="4089325"/>
                <a:ext cx="1042600" cy="266425"/>
              </a:xfrm>
              <a:custGeom>
                <a:avLst/>
                <a:gdLst/>
                <a:ahLst/>
                <a:cxnLst/>
                <a:rect l="l" t="t" r="r" b="b"/>
                <a:pathLst>
                  <a:path w="41704" h="10657" extrusionOk="0">
                    <a:moveTo>
                      <a:pt x="0" y="0"/>
                    </a:moveTo>
                    <a:cubicBezTo>
                      <a:pt x="9796" y="3917"/>
                      <a:pt x="19729" y="7898"/>
                      <a:pt x="30119" y="9731"/>
                    </a:cubicBezTo>
                    <a:cubicBezTo>
                      <a:pt x="33934" y="10404"/>
                      <a:pt x="38238" y="8926"/>
                      <a:pt x="41704" y="10657"/>
                    </a:cubicBezTo>
                  </a:path>
                </a:pathLst>
              </a:custGeom>
              <a:noFill/>
              <a:ln w="9525" cap="flat" cmpd="sng">
                <a:solidFill>
                  <a:schemeClr val="lt1"/>
                </a:solidFill>
                <a:prstDash val="solid"/>
                <a:round/>
                <a:headEnd type="none" w="med" len="med"/>
                <a:tailEnd type="none" w="med" len="med"/>
              </a:ln>
            </p:spPr>
          </p:sp>
          <p:sp>
            <p:nvSpPr>
              <p:cNvPr id="1174" name="Google Shape;1174;p41"/>
              <p:cNvSpPr/>
              <p:nvPr/>
            </p:nvSpPr>
            <p:spPr>
              <a:xfrm>
                <a:off x="5966000" y="2872950"/>
                <a:ext cx="2907700" cy="1448050"/>
              </a:xfrm>
              <a:custGeom>
                <a:avLst/>
                <a:gdLst/>
                <a:ahLst/>
                <a:cxnLst/>
                <a:rect l="l" t="t" r="r" b="b"/>
                <a:pathLst>
                  <a:path w="116308" h="57922" extrusionOk="0">
                    <a:moveTo>
                      <a:pt x="0" y="57922"/>
                    </a:moveTo>
                    <a:cubicBezTo>
                      <a:pt x="8849" y="49073"/>
                      <a:pt x="21861" y="44092"/>
                      <a:pt x="34290" y="42631"/>
                    </a:cubicBezTo>
                    <a:cubicBezTo>
                      <a:pt x="45811" y="41277"/>
                      <a:pt x="57740" y="43387"/>
                      <a:pt x="69043" y="40777"/>
                    </a:cubicBezTo>
                    <a:cubicBezTo>
                      <a:pt x="75849" y="39205"/>
                      <a:pt x="80856" y="33241"/>
                      <a:pt x="86188" y="28729"/>
                    </a:cubicBezTo>
                    <a:cubicBezTo>
                      <a:pt x="92033" y="23782"/>
                      <a:pt x="98549" y="19418"/>
                      <a:pt x="103333" y="13438"/>
                    </a:cubicBezTo>
                    <a:cubicBezTo>
                      <a:pt x="107223" y="8576"/>
                      <a:pt x="110738" y="2782"/>
                      <a:pt x="116308" y="0"/>
                    </a:cubicBezTo>
                  </a:path>
                </a:pathLst>
              </a:custGeom>
              <a:noFill/>
              <a:ln w="9525" cap="flat" cmpd="sng">
                <a:solidFill>
                  <a:schemeClr val="lt1"/>
                </a:solidFill>
                <a:prstDash val="solid"/>
                <a:round/>
                <a:headEnd type="none" w="med" len="med"/>
                <a:tailEnd type="none" w="med" len="med"/>
              </a:ln>
            </p:spPr>
          </p:sp>
          <p:sp>
            <p:nvSpPr>
              <p:cNvPr id="1175" name="Google Shape;1175;p41"/>
              <p:cNvSpPr/>
              <p:nvPr/>
            </p:nvSpPr>
            <p:spPr>
              <a:xfrm>
                <a:off x="7726825" y="2803450"/>
                <a:ext cx="834100" cy="637125"/>
              </a:xfrm>
              <a:custGeom>
                <a:avLst/>
                <a:gdLst/>
                <a:ahLst/>
                <a:cxnLst/>
                <a:rect l="l" t="t" r="r" b="b"/>
                <a:pathLst>
                  <a:path w="33364" h="25485" extrusionOk="0">
                    <a:moveTo>
                      <a:pt x="0" y="25485"/>
                    </a:moveTo>
                    <a:cubicBezTo>
                      <a:pt x="8960" y="14735"/>
                      <a:pt x="23463" y="9890"/>
                      <a:pt x="33364" y="0"/>
                    </a:cubicBezTo>
                  </a:path>
                </a:pathLst>
              </a:custGeom>
              <a:noFill/>
              <a:ln w="9525" cap="flat" cmpd="sng">
                <a:solidFill>
                  <a:schemeClr val="lt1"/>
                </a:solidFill>
                <a:prstDash val="solid"/>
                <a:round/>
                <a:headEnd type="none" w="med" len="med"/>
                <a:tailEnd type="none" w="med" len="med"/>
              </a:ln>
            </p:spPr>
          </p:sp>
          <p:sp>
            <p:nvSpPr>
              <p:cNvPr id="1176" name="Google Shape;1176;p41"/>
              <p:cNvSpPr/>
              <p:nvPr/>
            </p:nvSpPr>
            <p:spPr>
              <a:xfrm>
                <a:off x="7495150" y="3880800"/>
                <a:ext cx="1378550" cy="556050"/>
              </a:xfrm>
              <a:custGeom>
                <a:avLst/>
                <a:gdLst/>
                <a:ahLst/>
                <a:cxnLst/>
                <a:rect l="l" t="t" r="r" b="b"/>
                <a:pathLst>
                  <a:path w="55142" h="22242" extrusionOk="0">
                    <a:moveTo>
                      <a:pt x="0" y="22242"/>
                    </a:moveTo>
                    <a:cubicBezTo>
                      <a:pt x="10527" y="18733"/>
                      <a:pt x="21041" y="14876"/>
                      <a:pt x="31973" y="12974"/>
                    </a:cubicBezTo>
                    <a:cubicBezTo>
                      <a:pt x="36843" y="12127"/>
                      <a:pt x="41938" y="13858"/>
                      <a:pt x="46801" y="12974"/>
                    </a:cubicBezTo>
                    <a:cubicBezTo>
                      <a:pt x="51859" y="12055"/>
                      <a:pt x="53514" y="4877"/>
                      <a:pt x="55142" y="0"/>
                    </a:cubicBezTo>
                  </a:path>
                </a:pathLst>
              </a:custGeom>
              <a:noFill/>
              <a:ln w="9525" cap="flat" cmpd="sng">
                <a:solidFill>
                  <a:schemeClr val="lt1"/>
                </a:solidFill>
                <a:prstDash val="solid"/>
                <a:round/>
                <a:headEnd type="none" w="med" len="med"/>
                <a:tailEnd type="none" w="med" len="med"/>
              </a:ln>
            </p:spPr>
          </p:sp>
        </p:grpSp>
      </p:grpSp>
      <p:grpSp>
        <p:nvGrpSpPr>
          <p:cNvPr id="1177" name="Google Shape;1177;p41"/>
          <p:cNvGrpSpPr/>
          <p:nvPr/>
        </p:nvGrpSpPr>
        <p:grpSpPr>
          <a:xfrm>
            <a:off x="-72956" y="6134153"/>
            <a:ext cx="12372276" cy="725315"/>
            <a:chOff x="-54725" y="4599549"/>
            <a:chExt cx="9280415" cy="543860"/>
          </a:xfrm>
        </p:grpSpPr>
        <p:sp>
          <p:nvSpPr>
            <p:cNvPr id="1178" name="Google Shape;1178;p41"/>
            <p:cNvSpPr/>
            <p:nvPr/>
          </p:nvSpPr>
          <p:spPr>
            <a:xfrm>
              <a:off x="-54725" y="4599549"/>
              <a:ext cx="9280415" cy="543860"/>
            </a:xfrm>
            <a:custGeom>
              <a:avLst/>
              <a:gdLst/>
              <a:ahLst/>
              <a:cxnLst/>
              <a:rect l="l" t="t" r="r" b="b"/>
              <a:pathLst>
                <a:path w="323952" h="57704" extrusionOk="0">
                  <a:moveTo>
                    <a:pt x="714" y="1"/>
                  </a:moveTo>
                  <a:lnTo>
                    <a:pt x="714" y="1"/>
                  </a:lnTo>
                  <a:cubicBezTo>
                    <a:pt x="0" y="9208"/>
                    <a:pt x="1374" y="54064"/>
                    <a:pt x="857" y="57704"/>
                  </a:cubicBezTo>
                  <a:lnTo>
                    <a:pt x="322221" y="57704"/>
                  </a:lnTo>
                  <a:cubicBezTo>
                    <a:pt x="322506" y="56205"/>
                    <a:pt x="322809" y="35900"/>
                    <a:pt x="323095" y="34401"/>
                  </a:cubicBezTo>
                  <a:cubicBezTo>
                    <a:pt x="323951" y="29959"/>
                    <a:pt x="322881" y="24749"/>
                    <a:pt x="322167" y="20270"/>
                  </a:cubicBezTo>
                  <a:cubicBezTo>
                    <a:pt x="304271" y="18950"/>
                    <a:pt x="286642" y="14792"/>
                    <a:pt x="268978" y="12134"/>
                  </a:cubicBezTo>
                  <a:cubicBezTo>
                    <a:pt x="251064" y="9422"/>
                    <a:pt x="235291" y="4123"/>
                    <a:pt x="217163" y="3248"/>
                  </a:cubicBezTo>
                  <a:cubicBezTo>
                    <a:pt x="216344" y="3209"/>
                    <a:pt x="215522" y="3190"/>
                    <a:pt x="214698" y="3190"/>
                  </a:cubicBezTo>
                  <a:cubicBezTo>
                    <a:pt x="198075" y="3190"/>
                    <a:pt x="180508" y="10899"/>
                    <a:pt x="164188" y="12259"/>
                  </a:cubicBezTo>
                  <a:cubicBezTo>
                    <a:pt x="162986" y="12360"/>
                    <a:pt x="161790" y="12406"/>
                    <a:pt x="160600" y="12406"/>
                  </a:cubicBezTo>
                  <a:cubicBezTo>
                    <a:pt x="148513" y="12406"/>
                    <a:pt x="137032" y="7571"/>
                    <a:pt x="125256" y="5264"/>
                  </a:cubicBezTo>
                  <a:cubicBezTo>
                    <a:pt x="117148" y="3664"/>
                    <a:pt x="110904" y="2870"/>
                    <a:pt x="104287" y="2870"/>
                  </a:cubicBezTo>
                  <a:cubicBezTo>
                    <a:pt x="99764" y="2870"/>
                    <a:pt x="95067" y="3241"/>
                    <a:pt x="89481" y="3980"/>
                  </a:cubicBezTo>
                  <a:cubicBezTo>
                    <a:pt x="78099" y="5492"/>
                    <a:pt x="61843" y="12148"/>
                    <a:pt x="49959" y="12148"/>
                  </a:cubicBezTo>
                  <a:cubicBezTo>
                    <a:pt x="49641" y="12148"/>
                    <a:pt x="49326" y="12144"/>
                    <a:pt x="49014" y="12134"/>
                  </a:cubicBezTo>
                  <a:cubicBezTo>
                    <a:pt x="32563" y="11581"/>
                    <a:pt x="16790" y="2856"/>
                    <a:pt x="714" y="1"/>
                  </a:cubicBezTo>
                  <a:close/>
                </a:path>
              </a:pathLst>
            </a:custGeom>
            <a:solidFill>
              <a:srgbClr val="8BB1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41"/>
            <p:cNvSpPr/>
            <p:nvPr/>
          </p:nvSpPr>
          <p:spPr>
            <a:xfrm>
              <a:off x="254850" y="4785902"/>
              <a:ext cx="1737675" cy="65700"/>
            </a:xfrm>
            <a:custGeom>
              <a:avLst/>
              <a:gdLst/>
              <a:ahLst/>
              <a:cxnLst/>
              <a:rect l="l" t="t" r="r" b="b"/>
              <a:pathLst>
                <a:path w="69507" h="2628" extrusionOk="0">
                  <a:moveTo>
                    <a:pt x="0" y="866"/>
                  </a:moveTo>
                  <a:cubicBezTo>
                    <a:pt x="10259" y="4283"/>
                    <a:pt x="21698" y="1665"/>
                    <a:pt x="32437" y="403"/>
                  </a:cubicBezTo>
                  <a:cubicBezTo>
                    <a:pt x="44710" y="-1040"/>
                    <a:pt x="57273" y="2612"/>
                    <a:pt x="69507" y="866"/>
                  </a:cubicBezTo>
                </a:path>
              </a:pathLst>
            </a:custGeom>
            <a:noFill/>
            <a:ln w="9525" cap="flat" cmpd="sng">
              <a:solidFill>
                <a:schemeClr val="dk2"/>
              </a:solidFill>
              <a:prstDash val="solid"/>
              <a:round/>
              <a:headEnd type="none" w="med" len="med"/>
              <a:tailEnd type="none" w="med" len="med"/>
            </a:ln>
          </p:spPr>
        </p:sp>
        <p:sp>
          <p:nvSpPr>
            <p:cNvPr id="1180" name="Google Shape;1180;p41"/>
            <p:cNvSpPr/>
            <p:nvPr/>
          </p:nvSpPr>
          <p:spPr>
            <a:xfrm>
              <a:off x="2143125" y="4965932"/>
              <a:ext cx="1529150" cy="96475"/>
            </a:xfrm>
            <a:custGeom>
              <a:avLst/>
              <a:gdLst/>
              <a:ahLst/>
              <a:cxnLst/>
              <a:rect l="l" t="t" r="r" b="b"/>
              <a:pathLst>
                <a:path w="61166" h="3859" extrusionOk="0">
                  <a:moveTo>
                    <a:pt x="0" y="616"/>
                  </a:moveTo>
                  <a:cubicBezTo>
                    <a:pt x="6562" y="-1259"/>
                    <a:pt x="13580" y="2015"/>
                    <a:pt x="20389" y="2469"/>
                  </a:cubicBezTo>
                  <a:cubicBezTo>
                    <a:pt x="33959" y="3374"/>
                    <a:pt x="47566" y="3859"/>
                    <a:pt x="61166" y="3859"/>
                  </a:cubicBezTo>
                </a:path>
              </a:pathLst>
            </a:custGeom>
            <a:noFill/>
            <a:ln w="9525" cap="flat" cmpd="sng">
              <a:solidFill>
                <a:schemeClr val="dk2"/>
              </a:solidFill>
              <a:prstDash val="solid"/>
              <a:round/>
              <a:headEnd type="none" w="med" len="med"/>
              <a:tailEnd type="none" w="med" len="med"/>
            </a:ln>
          </p:spPr>
        </p:sp>
        <p:sp>
          <p:nvSpPr>
            <p:cNvPr id="1181" name="Google Shape;1181;p41"/>
            <p:cNvSpPr/>
            <p:nvPr/>
          </p:nvSpPr>
          <p:spPr>
            <a:xfrm>
              <a:off x="2930875" y="4766482"/>
              <a:ext cx="1088925" cy="110575"/>
            </a:xfrm>
            <a:custGeom>
              <a:avLst/>
              <a:gdLst/>
              <a:ahLst/>
              <a:cxnLst/>
              <a:rect l="l" t="t" r="r" b="b"/>
              <a:pathLst>
                <a:path w="43557" h="4423" extrusionOk="0">
                  <a:moveTo>
                    <a:pt x="0" y="2106"/>
                  </a:moveTo>
                  <a:cubicBezTo>
                    <a:pt x="13364" y="-3622"/>
                    <a:pt x="29017" y="4423"/>
                    <a:pt x="43557" y="4423"/>
                  </a:cubicBezTo>
                </a:path>
              </a:pathLst>
            </a:custGeom>
            <a:noFill/>
            <a:ln w="9525" cap="flat" cmpd="sng">
              <a:solidFill>
                <a:schemeClr val="dk2"/>
              </a:solidFill>
              <a:prstDash val="solid"/>
              <a:round/>
              <a:headEnd type="none" w="med" len="med"/>
              <a:tailEnd type="none" w="med" len="med"/>
            </a:ln>
          </p:spPr>
        </p:sp>
        <p:sp>
          <p:nvSpPr>
            <p:cNvPr id="1182" name="Google Shape;1182;p41"/>
            <p:cNvSpPr/>
            <p:nvPr/>
          </p:nvSpPr>
          <p:spPr>
            <a:xfrm>
              <a:off x="4367350" y="4998764"/>
              <a:ext cx="440200" cy="17300"/>
            </a:xfrm>
            <a:custGeom>
              <a:avLst/>
              <a:gdLst/>
              <a:ahLst/>
              <a:cxnLst/>
              <a:rect l="l" t="t" r="r" b="b"/>
              <a:pathLst>
                <a:path w="17608" h="692" extrusionOk="0">
                  <a:moveTo>
                    <a:pt x="0" y="692"/>
                  </a:moveTo>
                  <a:cubicBezTo>
                    <a:pt x="5757" y="-461"/>
                    <a:pt x="11737" y="228"/>
                    <a:pt x="17608" y="228"/>
                  </a:cubicBezTo>
                </a:path>
              </a:pathLst>
            </a:custGeom>
            <a:noFill/>
            <a:ln w="9525" cap="flat" cmpd="sng">
              <a:solidFill>
                <a:schemeClr val="dk2"/>
              </a:solidFill>
              <a:prstDash val="solid"/>
              <a:round/>
              <a:headEnd type="none" w="med" len="med"/>
              <a:tailEnd type="none" w="med" len="med"/>
            </a:ln>
          </p:spPr>
        </p:sp>
        <p:sp>
          <p:nvSpPr>
            <p:cNvPr id="1183" name="Google Shape;1183;p41"/>
            <p:cNvSpPr/>
            <p:nvPr/>
          </p:nvSpPr>
          <p:spPr>
            <a:xfrm>
              <a:off x="4367350" y="4810114"/>
              <a:ext cx="1193200" cy="55350"/>
            </a:xfrm>
            <a:custGeom>
              <a:avLst/>
              <a:gdLst/>
              <a:ahLst/>
              <a:cxnLst/>
              <a:rect l="l" t="t" r="r" b="b"/>
              <a:pathLst>
                <a:path w="47728" h="2214" extrusionOk="0">
                  <a:moveTo>
                    <a:pt x="0" y="2214"/>
                  </a:moveTo>
                  <a:cubicBezTo>
                    <a:pt x="9393" y="-347"/>
                    <a:pt x="19645" y="-621"/>
                    <a:pt x="29192" y="1287"/>
                  </a:cubicBezTo>
                  <a:cubicBezTo>
                    <a:pt x="35258" y="2499"/>
                    <a:pt x="41858" y="260"/>
                    <a:pt x="47728" y="2214"/>
                  </a:cubicBezTo>
                </a:path>
              </a:pathLst>
            </a:custGeom>
            <a:noFill/>
            <a:ln w="9525" cap="flat" cmpd="sng">
              <a:solidFill>
                <a:schemeClr val="dk2"/>
              </a:solidFill>
              <a:prstDash val="solid"/>
              <a:round/>
              <a:headEnd type="none" w="med" len="med"/>
              <a:tailEnd type="none" w="med" len="med"/>
            </a:ln>
          </p:spPr>
        </p:sp>
        <p:sp>
          <p:nvSpPr>
            <p:cNvPr id="1184" name="Google Shape;1184;p41"/>
            <p:cNvSpPr/>
            <p:nvPr/>
          </p:nvSpPr>
          <p:spPr>
            <a:xfrm>
              <a:off x="5340425" y="4992900"/>
              <a:ext cx="1204800" cy="34750"/>
            </a:xfrm>
            <a:custGeom>
              <a:avLst/>
              <a:gdLst/>
              <a:ahLst/>
              <a:cxnLst/>
              <a:rect l="l" t="t" r="r" b="b"/>
              <a:pathLst>
                <a:path w="48192" h="1390" extrusionOk="0">
                  <a:moveTo>
                    <a:pt x="0" y="1390"/>
                  </a:moveTo>
                  <a:cubicBezTo>
                    <a:pt x="16071" y="1390"/>
                    <a:pt x="32121" y="0"/>
                    <a:pt x="48192" y="0"/>
                  </a:cubicBezTo>
                </a:path>
              </a:pathLst>
            </a:custGeom>
            <a:noFill/>
            <a:ln w="9525" cap="flat" cmpd="sng">
              <a:solidFill>
                <a:schemeClr val="dk2"/>
              </a:solidFill>
              <a:prstDash val="solid"/>
              <a:round/>
              <a:headEnd type="none" w="med" len="med"/>
              <a:tailEnd type="none" w="med" len="med"/>
            </a:ln>
          </p:spPr>
        </p:sp>
        <p:sp>
          <p:nvSpPr>
            <p:cNvPr id="1185" name="Google Shape;1185;p41"/>
            <p:cNvSpPr/>
            <p:nvPr/>
          </p:nvSpPr>
          <p:spPr>
            <a:xfrm>
              <a:off x="5769050" y="4819125"/>
              <a:ext cx="1216375" cy="23175"/>
            </a:xfrm>
            <a:custGeom>
              <a:avLst/>
              <a:gdLst/>
              <a:ahLst/>
              <a:cxnLst/>
              <a:rect l="l" t="t" r="r" b="b"/>
              <a:pathLst>
                <a:path w="48655" h="927" extrusionOk="0">
                  <a:moveTo>
                    <a:pt x="0" y="0"/>
                  </a:moveTo>
                  <a:cubicBezTo>
                    <a:pt x="16221" y="0"/>
                    <a:pt x="32434" y="927"/>
                    <a:pt x="48655" y="927"/>
                  </a:cubicBezTo>
                </a:path>
              </a:pathLst>
            </a:custGeom>
            <a:noFill/>
            <a:ln w="9525" cap="flat" cmpd="sng">
              <a:solidFill>
                <a:schemeClr val="dk2"/>
              </a:solidFill>
              <a:prstDash val="solid"/>
              <a:round/>
              <a:headEnd type="none" w="med" len="med"/>
              <a:tailEnd type="none" w="med" len="med"/>
            </a:ln>
          </p:spPr>
        </p:sp>
        <p:sp>
          <p:nvSpPr>
            <p:cNvPr id="1186" name="Google Shape;1186;p41"/>
            <p:cNvSpPr/>
            <p:nvPr/>
          </p:nvSpPr>
          <p:spPr>
            <a:xfrm>
              <a:off x="1088950" y="4992900"/>
              <a:ext cx="474950" cy="36325"/>
            </a:xfrm>
            <a:custGeom>
              <a:avLst/>
              <a:gdLst/>
              <a:ahLst/>
              <a:cxnLst/>
              <a:rect l="l" t="t" r="r" b="b"/>
              <a:pathLst>
                <a:path w="18998" h="1453" extrusionOk="0">
                  <a:moveTo>
                    <a:pt x="0" y="927"/>
                  </a:moveTo>
                  <a:cubicBezTo>
                    <a:pt x="6321" y="440"/>
                    <a:pt x="13326" y="2833"/>
                    <a:pt x="18998" y="0"/>
                  </a:cubicBezTo>
                </a:path>
              </a:pathLst>
            </a:custGeom>
            <a:noFill/>
            <a:ln w="9525" cap="flat" cmpd="sng">
              <a:solidFill>
                <a:schemeClr val="dk2"/>
              </a:solidFill>
              <a:prstDash val="solid"/>
              <a:round/>
              <a:headEnd type="none" w="med" len="med"/>
              <a:tailEnd type="none" w="med" len="med"/>
            </a:ln>
          </p:spPr>
        </p:sp>
        <p:sp>
          <p:nvSpPr>
            <p:cNvPr id="1187" name="Google Shape;1187;p41"/>
            <p:cNvSpPr/>
            <p:nvPr/>
          </p:nvSpPr>
          <p:spPr>
            <a:xfrm>
              <a:off x="7101275" y="4921120"/>
              <a:ext cx="1031025" cy="106525"/>
            </a:xfrm>
            <a:custGeom>
              <a:avLst/>
              <a:gdLst/>
              <a:ahLst/>
              <a:cxnLst/>
              <a:rect l="l" t="t" r="r" b="b"/>
              <a:pathLst>
                <a:path w="41241" h="4261" extrusionOk="0">
                  <a:moveTo>
                    <a:pt x="0" y="4261"/>
                  </a:moveTo>
                  <a:cubicBezTo>
                    <a:pt x="9065" y="-274"/>
                    <a:pt x="19984" y="91"/>
                    <a:pt x="30120" y="91"/>
                  </a:cubicBezTo>
                  <a:cubicBezTo>
                    <a:pt x="33840" y="91"/>
                    <a:pt x="37712" y="2193"/>
                    <a:pt x="41241" y="1018"/>
                  </a:cubicBezTo>
                </a:path>
              </a:pathLst>
            </a:custGeom>
            <a:noFill/>
            <a:ln w="9525" cap="flat" cmpd="sng">
              <a:solidFill>
                <a:schemeClr val="dk2"/>
              </a:solidFill>
              <a:prstDash val="solid"/>
              <a:round/>
              <a:headEnd type="none" w="med" len="med"/>
              <a:tailEnd type="none" w="med" len="med"/>
            </a:ln>
          </p:spPr>
        </p:sp>
        <p:sp>
          <p:nvSpPr>
            <p:cNvPr id="1188" name="Google Shape;1188;p41"/>
            <p:cNvSpPr/>
            <p:nvPr/>
          </p:nvSpPr>
          <p:spPr>
            <a:xfrm>
              <a:off x="8074375" y="4992900"/>
              <a:ext cx="764575" cy="81100"/>
            </a:xfrm>
            <a:custGeom>
              <a:avLst/>
              <a:gdLst/>
              <a:ahLst/>
              <a:cxnLst/>
              <a:rect l="l" t="t" r="r" b="b"/>
              <a:pathLst>
                <a:path w="30583" h="3244" extrusionOk="0">
                  <a:moveTo>
                    <a:pt x="0" y="3244"/>
                  </a:moveTo>
                  <a:cubicBezTo>
                    <a:pt x="8791" y="-2030"/>
                    <a:pt x="21412" y="4581"/>
                    <a:pt x="30583" y="0"/>
                  </a:cubicBezTo>
                </a:path>
              </a:pathLst>
            </a:custGeom>
            <a:noFill/>
            <a:ln w="9525" cap="flat" cmpd="sng">
              <a:solidFill>
                <a:schemeClr val="dk2"/>
              </a:solidFill>
              <a:prstDash val="solid"/>
              <a:round/>
              <a:headEnd type="none" w="med" len="med"/>
              <a:tailEnd type="none" w="med" len="med"/>
            </a:ln>
          </p:spPr>
        </p:sp>
      </p:grpSp>
      <p:grpSp>
        <p:nvGrpSpPr>
          <p:cNvPr id="1189" name="Google Shape;1189;p41"/>
          <p:cNvGrpSpPr/>
          <p:nvPr/>
        </p:nvGrpSpPr>
        <p:grpSpPr>
          <a:xfrm>
            <a:off x="-304759" y="5525711"/>
            <a:ext cx="1743737" cy="1435535"/>
            <a:chOff x="-381000" y="4295723"/>
            <a:chExt cx="1307973" cy="1076402"/>
          </a:xfrm>
        </p:grpSpPr>
        <p:sp>
          <p:nvSpPr>
            <p:cNvPr id="1190" name="Google Shape;1190;p41"/>
            <p:cNvSpPr/>
            <p:nvPr/>
          </p:nvSpPr>
          <p:spPr>
            <a:xfrm>
              <a:off x="-381000" y="4295723"/>
              <a:ext cx="1307973" cy="1076402"/>
            </a:xfrm>
            <a:custGeom>
              <a:avLst/>
              <a:gdLst/>
              <a:ahLst/>
              <a:cxnLst/>
              <a:rect l="l" t="t" r="r" b="b"/>
              <a:pathLst>
                <a:path w="39199" h="32259" extrusionOk="0">
                  <a:moveTo>
                    <a:pt x="18989" y="0"/>
                  </a:moveTo>
                  <a:cubicBezTo>
                    <a:pt x="16521" y="0"/>
                    <a:pt x="14123" y="1665"/>
                    <a:pt x="13259" y="3986"/>
                  </a:cubicBezTo>
                  <a:cubicBezTo>
                    <a:pt x="11680" y="2917"/>
                    <a:pt x="9959" y="1777"/>
                    <a:pt x="8074" y="1777"/>
                  </a:cubicBezTo>
                  <a:cubicBezTo>
                    <a:pt x="8015" y="1777"/>
                    <a:pt x="7955" y="1778"/>
                    <a:pt x="7896" y="1781"/>
                  </a:cubicBezTo>
                  <a:cubicBezTo>
                    <a:pt x="5916" y="1831"/>
                    <a:pt x="3911" y="3786"/>
                    <a:pt x="4612" y="5640"/>
                  </a:cubicBezTo>
                  <a:cubicBezTo>
                    <a:pt x="4240" y="5355"/>
                    <a:pt x="3819" y="5230"/>
                    <a:pt x="3389" y="5230"/>
                  </a:cubicBezTo>
                  <a:cubicBezTo>
                    <a:pt x="1967" y="5230"/>
                    <a:pt x="444" y="6607"/>
                    <a:pt x="251" y="8147"/>
                  </a:cubicBezTo>
                  <a:cubicBezTo>
                    <a:pt x="1" y="10177"/>
                    <a:pt x="1179" y="12057"/>
                    <a:pt x="2307" y="13736"/>
                  </a:cubicBezTo>
                  <a:cubicBezTo>
                    <a:pt x="301" y="16618"/>
                    <a:pt x="1630" y="21179"/>
                    <a:pt x="4863" y="22533"/>
                  </a:cubicBezTo>
                  <a:cubicBezTo>
                    <a:pt x="3685" y="22633"/>
                    <a:pt x="2858" y="23911"/>
                    <a:pt x="2908" y="25089"/>
                  </a:cubicBezTo>
                  <a:cubicBezTo>
                    <a:pt x="2983" y="26267"/>
                    <a:pt x="3710" y="27320"/>
                    <a:pt x="4562" y="28122"/>
                  </a:cubicBezTo>
                  <a:cubicBezTo>
                    <a:pt x="6342" y="29751"/>
                    <a:pt x="8297" y="29726"/>
                    <a:pt x="10352" y="30603"/>
                  </a:cubicBezTo>
                  <a:cubicBezTo>
                    <a:pt x="11053" y="30904"/>
                    <a:pt x="11404" y="31756"/>
                    <a:pt x="12231" y="31906"/>
                  </a:cubicBezTo>
                  <a:cubicBezTo>
                    <a:pt x="12332" y="31906"/>
                    <a:pt x="14963" y="31731"/>
                    <a:pt x="14537" y="31330"/>
                  </a:cubicBezTo>
                  <a:lnTo>
                    <a:pt x="14537" y="31330"/>
                  </a:lnTo>
                  <a:cubicBezTo>
                    <a:pt x="15228" y="31962"/>
                    <a:pt x="16144" y="32258"/>
                    <a:pt x="17072" y="32258"/>
                  </a:cubicBezTo>
                  <a:cubicBezTo>
                    <a:pt x="18536" y="32258"/>
                    <a:pt x="20028" y="31521"/>
                    <a:pt x="20703" y="30202"/>
                  </a:cubicBezTo>
                  <a:cubicBezTo>
                    <a:pt x="21265" y="31153"/>
                    <a:pt x="22414" y="31518"/>
                    <a:pt x="23555" y="31518"/>
                  </a:cubicBezTo>
                  <a:cubicBezTo>
                    <a:pt x="23888" y="31518"/>
                    <a:pt x="24220" y="31487"/>
                    <a:pt x="24537" y="31430"/>
                  </a:cubicBezTo>
                  <a:cubicBezTo>
                    <a:pt x="25823" y="31227"/>
                    <a:pt x="27068" y="30760"/>
                    <a:pt x="28346" y="30760"/>
                  </a:cubicBezTo>
                  <a:cubicBezTo>
                    <a:pt x="28488" y="30760"/>
                    <a:pt x="28630" y="30766"/>
                    <a:pt x="28773" y="30778"/>
                  </a:cubicBezTo>
                  <a:cubicBezTo>
                    <a:pt x="29600" y="30879"/>
                    <a:pt x="30377" y="31179"/>
                    <a:pt x="31204" y="31280"/>
                  </a:cubicBezTo>
                  <a:cubicBezTo>
                    <a:pt x="31329" y="31292"/>
                    <a:pt x="31454" y="31298"/>
                    <a:pt x="31579" y="31298"/>
                  </a:cubicBezTo>
                  <a:cubicBezTo>
                    <a:pt x="34193" y="31298"/>
                    <a:pt x="36570" y="28599"/>
                    <a:pt x="36091" y="25991"/>
                  </a:cubicBezTo>
                  <a:cubicBezTo>
                    <a:pt x="37294" y="24663"/>
                    <a:pt x="38547" y="23209"/>
                    <a:pt x="38873" y="21430"/>
                  </a:cubicBezTo>
                  <a:cubicBezTo>
                    <a:pt x="39199" y="19651"/>
                    <a:pt x="38171" y="17495"/>
                    <a:pt x="36392" y="17295"/>
                  </a:cubicBezTo>
                  <a:cubicBezTo>
                    <a:pt x="37369" y="15615"/>
                    <a:pt x="38272" y="13711"/>
                    <a:pt x="38021" y="11781"/>
                  </a:cubicBezTo>
                  <a:cubicBezTo>
                    <a:pt x="37782" y="10109"/>
                    <a:pt x="36282" y="8530"/>
                    <a:pt x="34679" y="8530"/>
                  </a:cubicBezTo>
                  <a:cubicBezTo>
                    <a:pt x="34433" y="8530"/>
                    <a:pt x="34183" y="8568"/>
                    <a:pt x="33936" y="8648"/>
                  </a:cubicBezTo>
                  <a:cubicBezTo>
                    <a:pt x="34111" y="6493"/>
                    <a:pt x="32858" y="4287"/>
                    <a:pt x="30903" y="3335"/>
                  </a:cubicBezTo>
                  <a:cubicBezTo>
                    <a:pt x="30160" y="2963"/>
                    <a:pt x="29337" y="2783"/>
                    <a:pt x="28513" y="2783"/>
                  </a:cubicBezTo>
                  <a:cubicBezTo>
                    <a:pt x="27169" y="2783"/>
                    <a:pt x="25823" y="3261"/>
                    <a:pt x="24813" y="4162"/>
                  </a:cubicBezTo>
                  <a:cubicBezTo>
                    <a:pt x="24011" y="1781"/>
                    <a:pt x="21605" y="26"/>
                    <a:pt x="19099" y="1"/>
                  </a:cubicBezTo>
                  <a:cubicBezTo>
                    <a:pt x="19062" y="1"/>
                    <a:pt x="19026" y="0"/>
                    <a:pt x="18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41"/>
            <p:cNvSpPr/>
            <p:nvPr/>
          </p:nvSpPr>
          <p:spPr>
            <a:xfrm>
              <a:off x="-110600" y="4635579"/>
              <a:ext cx="436043" cy="180918"/>
            </a:xfrm>
            <a:custGeom>
              <a:avLst/>
              <a:gdLst/>
              <a:ahLst/>
              <a:cxnLst/>
              <a:rect l="l" t="t" r="r" b="b"/>
              <a:pathLst>
                <a:path w="12422" h="5154" extrusionOk="0">
                  <a:moveTo>
                    <a:pt x="361" y="1"/>
                  </a:moveTo>
                  <a:cubicBezTo>
                    <a:pt x="213" y="1"/>
                    <a:pt x="63" y="95"/>
                    <a:pt x="50" y="283"/>
                  </a:cubicBezTo>
                  <a:cubicBezTo>
                    <a:pt x="0" y="1586"/>
                    <a:pt x="677" y="2614"/>
                    <a:pt x="1930" y="3065"/>
                  </a:cubicBezTo>
                  <a:cubicBezTo>
                    <a:pt x="2331" y="3213"/>
                    <a:pt x="2767" y="3271"/>
                    <a:pt x="3209" y="3271"/>
                  </a:cubicBezTo>
                  <a:cubicBezTo>
                    <a:pt x="3292" y="3271"/>
                    <a:pt x="3376" y="3269"/>
                    <a:pt x="3459" y="3265"/>
                  </a:cubicBezTo>
                  <a:cubicBezTo>
                    <a:pt x="3584" y="3260"/>
                    <a:pt x="3705" y="3257"/>
                    <a:pt x="3822" y="3257"/>
                  </a:cubicBezTo>
                  <a:cubicBezTo>
                    <a:pt x="4831" y="3257"/>
                    <a:pt x="5573" y="3464"/>
                    <a:pt x="6517" y="4092"/>
                  </a:cubicBezTo>
                  <a:cubicBezTo>
                    <a:pt x="7421" y="4695"/>
                    <a:pt x="8598" y="5154"/>
                    <a:pt x="9707" y="5154"/>
                  </a:cubicBezTo>
                  <a:cubicBezTo>
                    <a:pt x="10718" y="5154"/>
                    <a:pt x="11672" y="4771"/>
                    <a:pt x="12306" y="3767"/>
                  </a:cubicBezTo>
                  <a:cubicBezTo>
                    <a:pt x="12422" y="3593"/>
                    <a:pt x="12270" y="3449"/>
                    <a:pt x="12103" y="3449"/>
                  </a:cubicBezTo>
                  <a:cubicBezTo>
                    <a:pt x="12053" y="3449"/>
                    <a:pt x="12001" y="3462"/>
                    <a:pt x="11955" y="3491"/>
                  </a:cubicBezTo>
                  <a:cubicBezTo>
                    <a:pt x="11164" y="4117"/>
                    <a:pt x="10318" y="4499"/>
                    <a:pt x="9378" y="4499"/>
                  </a:cubicBezTo>
                  <a:cubicBezTo>
                    <a:pt x="9039" y="4499"/>
                    <a:pt x="8687" y="4449"/>
                    <a:pt x="8321" y="4343"/>
                  </a:cubicBezTo>
                  <a:cubicBezTo>
                    <a:pt x="7344" y="4067"/>
                    <a:pt x="6792" y="3341"/>
                    <a:pt x="6015" y="2814"/>
                  </a:cubicBezTo>
                  <a:cubicBezTo>
                    <a:pt x="5572" y="2523"/>
                    <a:pt x="5013" y="2454"/>
                    <a:pt x="4424" y="2454"/>
                  </a:cubicBezTo>
                  <a:cubicBezTo>
                    <a:pt x="3899" y="2454"/>
                    <a:pt x="3350" y="2509"/>
                    <a:pt x="2838" y="2509"/>
                  </a:cubicBezTo>
                  <a:cubicBezTo>
                    <a:pt x="1658" y="2509"/>
                    <a:pt x="678" y="2217"/>
                    <a:pt x="652" y="283"/>
                  </a:cubicBezTo>
                  <a:cubicBezTo>
                    <a:pt x="652" y="95"/>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41"/>
            <p:cNvSpPr/>
            <p:nvPr/>
          </p:nvSpPr>
          <p:spPr>
            <a:xfrm>
              <a:off x="-77182" y="4930900"/>
              <a:ext cx="310587" cy="225604"/>
            </a:xfrm>
            <a:custGeom>
              <a:avLst/>
              <a:gdLst/>
              <a:ahLst/>
              <a:cxnLst/>
              <a:rect l="l" t="t" r="r" b="b"/>
              <a:pathLst>
                <a:path w="8848" h="6427" extrusionOk="0">
                  <a:moveTo>
                    <a:pt x="977" y="1"/>
                  </a:moveTo>
                  <a:cubicBezTo>
                    <a:pt x="906" y="1"/>
                    <a:pt x="834" y="27"/>
                    <a:pt x="778" y="90"/>
                  </a:cubicBezTo>
                  <a:cubicBezTo>
                    <a:pt x="176" y="717"/>
                    <a:pt x="101" y="1544"/>
                    <a:pt x="577" y="2321"/>
                  </a:cubicBezTo>
                  <a:cubicBezTo>
                    <a:pt x="853" y="2747"/>
                    <a:pt x="1204" y="3023"/>
                    <a:pt x="1655" y="3223"/>
                  </a:cubicBezTo>
                  <a:cubicBezTo>
                    <a:pt x="2156" y="3449"/>
                    <a:pt x="2933" y="3349"/>
                    <a:pt x="3359" y="3599"/>
                  </a:cubicBezTo>
                  <a:cubicBezTo>
                    <a:pt x="4061" y="4025"/>
                    <a:pt x="4462" y="5128"/>
                    <a:pt x="5264" y="5654"/>
                  </a:cubicBezTo>
                  <a:cubicBezTo>
                    <a:pt x="5942" y="6094"/>
                    <a:pt x="6794" y="6427"/>
                    <a:pt x="7625" y="6427"/>
                  </a:cubicBezTo>
                  <a:cubicBezTo>
                    <a:pt x="7930" y="6427"/>
                    <a:pt x="8232" y="6382"/>
                    <a:pt x="8522" y="6281"/>
                  </a:cubicBezTo>
                  <a:cubicBezTo>
                    <a:pt x="8848" y="6156"/>
                    <a:pt x="8773" y="5705"/>
                    <a:pt x="8447" y="5679"/>
                  </a:cubicBezTo>
                  <a:cubicBezTo>
                    <a:pt x="6542" y="5529"/>
                    <a:pt x="4913" y="5078"/>
                    <a:pt x="4161" y="3098"/>
                  </a:cubicBezTo>
                  <a:cubicBezTo>
                    <a:pt x="4111" y="2973"/>
                    <a:pt x="4036" y="2847"/>
                    <a:pt x="3885" y="2822"/>
                  </a:cubicBezTo>
                  <a:cubicBezTo>
                    <a:pt x="2833" y="2647"/>
                    <a:pt x="1" y="2321"/>
                    <a:pt x="1254" y="441"/>
                  </a:cubicBezTo>
                  <a:cubicBezTo>
                    <a:pt x="1404" y="235"/>
                    <a:pt x="1189" y="1"/>
                    <a:pt x="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41"/>
            <p:cNvSpPr/>
            <p:nvPr/>
          </p:nvSpPr>
          <p:spPr>
            <a:xfrm>
              <a:off x="244080" y="4511350"/>
              <a:ext cx="257266" cy="85404"/>
            </a:xfrm>
            <a:custGeom>
              <a:avLst/>
              <a:gdLst/>
              <a:ahLst/>
              <a:cxnLst/>
              <a:rect l="l" t="t" r="r" b="b"/>
              <a:pathLst>
                <a:path w="7329" h="2433" extrusionOk="0">
                  <a:moveTo>
                    <a:pt x="395" y="0"/>
                  </a:moveTo>
                  <a:cubicBezTo>
                    <a:pt x="205" y="0"/>
                    <a:pt x="1" y="170"/>
                    <a:pt x="47" y="413"/>
                  </a:cubicBezTo>
                  <a:cubicBezTo>
                    <a:pt x="214" y="1493"/>
                    <a:pt x="1032" y="1992"/>
                    <a:pt x="1945" y="1992"/>
                  </a:cubicBezTo>
                  <a:cubicBezTo>
                    <a:pt x="2261" y="1992"/>
                    <a:pt x="2588" y="1933"/>
                    <a:pt x="2904" y="1817"/>
                  </a:cubicBezTo>
                  <a:cubicBezTo>
                    <a:pt x="3134" y="1737"/>
                    <a:pt x="3317" y="1697"/>
                    <a:pt x="3488" y="1697"/>
                  </a:cubicBezTo>
                  <a:cubicBezTo>
                    <a:pt x="3745" y="1697"/>
                    <a:pt x="3977" y="1787"/>
                    <a:pt x="4307" y="1967"/>
                  </a:cubicBezTo>
                  <a:cubicBezTo>
                    <a:pt x="4683" y="2168"/>
                    <a:pt x="5059" y="2343"/>
                    <a:pt x="5485" y="2418"/>
                  </a:cubicBezTo>
                  <a:cubicBezTo>
                    <a:pt x="5574" y="2428"/>
                    <a:pt x="5661" y="2432"/>
                    <a:pt x="5746" y="2432"/>
                  </a:cubicBezTo>
                  <a:cubicBezTo>
                    <a:pt x="6361" y="2432"/>
                    <a:pt x="6885" y="2189"/>
                    <a:pt x="7215" y="1616"/>
                  </a:cubicBezTo>
                  <a:cubicBezTo>
                    <a:pt x="7329" y="1426"/>
                    <a:pt x="7154" y="1222"/>
                    <a:pt x="6965" y="1222"/>
                  </a:cubicBezTo>
                  <a:cubicBezTo>
                    <a:pt x="6905" y="1222"/>
                    <a:pt x="6843" y="1242"/>
                    <a:pt x="6789" y="1291"/>
                  </a:cubicBezTo>
                  <a:cubicBezTo>
                    <a:pt x="6406" y="1634"/>
                    <a:pt x="6076" y="1760"/>
                    <a:pt x="5773" y="1760"/>
                  </a:cubicBezTo>
                  <a:cubicBezTo>
                    <a:pt x="4949" y="1760"/>
                    <a:pt x="4331" y="831"/>
                    <a:pt x="3429" y="831"/>
                  </a:cubicBezTo>
                  <a:cubicBezTo>
                    <a:pt x="3380" y="831"/>
                    <a:pt x="3330" y="834"/>
                    <a:pt x="3280" y="839"/>
                  </a:cubicBezTo>
                  <a:cubicBezTo>
                    <a:pt x="3004" y="864"/>
                    <a:pt x="2879" y="1015"/>
                    <a:pt x="2653" y="1115"/>
                  </a:cubicBezTo>
                  <a:cubicBezTo>
                    <a:pt x="2419" y="1205"/>
                    <a:pt x="2186" y="1251"/>
                    <a:pt x="1964" y="1251"/>
                  </a:cubicBezTo>
                  <a:cubicBezTo>
                    <a:pt x="1377" y="1251"/>
                    <a:pt x="873" y="929"/>
                    <a:pt x="673" y="238"/>
                  </a:cubicBezTo>
                  <a:cubicBezTo>
                    <a:pt x="634" y="71"/>
                    <a:pt x="517" y="0"/>
                    <a:pt x="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41"/>
            <p:cNvSpPr/>
            <p:nvPr/>
          </p:nvSpPr>
          <p:spPr>
            <a:xfrm>
              <a:off x="404957" y="4893832"/>
              <a:ext cx="251615" cy="103272"/>
            </a:xfrm>
            <a:custGeom>
              <a:avLst/>
              <a:gdLst/>
              <a:ahLst/>
              <a:cxnLst/>
              <a:rect l="l" t="t" r="r" b="b"/>
              <a:pathLst>
                <a:path w="7168" h="2942" extrusionOk="0">
                  <a:moveTo>
                    <a:pt x="445" y="1"/>
                  </a:moveTo>
                  <a:cubicBezTo>
                    <a:pt x="324" y="1"/>
                    <a:pt x="208" y="68"/>
                    <a:pt x="175" y="219"/>
                  </a:cubicBezTo>
                  <a:cubicBezTo>
                    <a:pt x="0" y="946"/>
                    <a:pt x="150" y="1623"/>
                    <a:pt x="802" y="2074"/>
                  </a:cubicBezTo>
                  <a:cubicBezTo>
                    <a:pt x="1096" y="2270"/>
                    <a:pt x="1356" y="2343"/>
                    <a:pt x="1607" y="2343"/>
                  </a:cubicBezTo>
                  <a:cubicBezTo>
                    <a:pt x="1997" y="2343"/>
                    <a:pt x="2365" y="2166"/>
                    <a:pt x="2807" y="1999"/>
                  </a:cubicBezTo>
                  <a:cubicBezTo>
                    <a:pt x="3093" y="1890"/>
                    <a:pt x="3324" y="1836"/>
                    <a:pt x="3535" y="1836"/>
                  </a:cubicBezTo>
                  <a:cubicBezTo>
                    <a:pt x="3860" y="1836"/>
                    <a:pt x="4136" y="1966"/>
                    <a:pt x="4486" y="2224"/>
                  </a:cubicBezTo>
                  <a:cubicBezTo>
                    <a:pt x="4712" y="2400"/>
                    <a:pt x="4912" y="2625"/>
                    <a:pt x="5188" y="2751"/>
                  </a:cubicBezTo>
                  <a:cubicBezTo>
                    <a:pt x="5426" y="2869"/>
                    <a:pt x="5664" y="2941"/>
                    <a:pt x="5914" y="2941"/>
                  </a:cubicBezTo>
                  <a:cubicBezTo>
                    <a:pt x="5980" y="2941"/>
                    <a:pt x="6047" y="2936"/>
                    <a:pt x="6115" y="2926"/>
                  </a:cubicBezTo>
                  <a:cubicBezTo>
                    <a:pt x="6817" y="2851"/>
                    <a:pt x="7168" y="2324"/>
                    <a:pt x="7018" y="1673"/>
                  </a:cubicBezTo>
                  <a:cubicBezTo>
                    <a:pt x="6993" y="1535"/>
                    <a:pt x="6874" y="1466"/>
                    <a:pt x="6754" y="1466"/>
                  </a:cubicBezTo>
                  <a:cubicBezTo>
                    <a:pt x="6635" y="1466"/>
                    <a:pt x="6516" y="1535"/>
                    <a:pt x="6491" y="1673"/>
                  </a:cubicBezTo>
                  <a:cubicBezTo>
                    <a:pt x="6449" y="1864"/>
                    <a:pt x="6307" y="1939"/>
                    <a:pt x="6106" y="1939"/>
                  </a:cubicBezTo>
                  <a:cubicBezTo>
                    <a:pt x="5357" y="1939"/>
                    <a:pt x="3779" y="896"/>
                    <a:pt x="3384" y="896"/>
                  </a:cubicBezTo>
                  <a:cubicBezTo>
                    <a:pt x="3348" y="891"/>
                    <a:pt x="3312" y="889"/>
                    <a:pt x="3275" y="889"/>
                  </a:cubicBezTo>
                  <a:cubicBezTo>
                    <a:pt x="3105" y="889"/>
                    <a:pt x="2926" y="934"/>
                    <a:pt x="2782" y="996"/>
                  </a:cubicBezTo>
                  <a:cubicBezTo>
                    <a:pt x="2607" y="1096"/>
                    <a:pt x="2431" y="1197"/>
                    <a:pt x="2281" y="1322"/>
                  </a:cubicBezTo>
                  <a:cubicBezTo>
                    <a:pt x="2106" y="1352"/>
                    <a:pt x="1947" y="1368"/>
                    <a:pt x="1802" y="1368"/>
                  </a:cubicBezTo>
                  <a:cubicBezTo>
                    <a:pt x="1119" y="1368"/>
                    <a:pt x="777" y="1023"/>
                    <a:pt x="777" y="319"/>
                  </a:cubicBezTo>
                  <a:cubicBezTo>
                    <a:pt x="777" y="119"/>
                    <a:pt x="606" y="1"/>
                    <a:pt x="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5" name="Google Shape;1195;p41"/>
          <p:cNvGrpSpPr/>
          <p:nvPr/>
        </p:nvGrpSpPr>
        <p:grpSpPr>
          <a:xfrm>
            <a:off x="266772" y="195912"/>
            <a:ext cx="11616056" cy="4609911"/>
            <a:chOff x="200105" y="146900"/>
            <a:chExt cx="8713176" cy="3456633"/>
          </a:xfrm>
        </p:grpSpPr>
        <p:grpSp>
          <p:nvGrpSpPr>
            <p:cNvPr id="1196" name="Google Shape;1196;p41"/>
            <p:cNvGrpSpPr/>
            <p:nvPr/>
          </p:nvGrpSpPr>
          <p:grpSpPr>
            <a:xfrm>
              <a:off x="4830333" y="1834459"/>
              <a:ext cx="543053" cy="354885"/>
              <a:chOff x="7218550" y="1264450"/>
              <a:chExt cx="1810175" cy="1182950"/>
            </a:xfrm>
          </p:grpSpPr>
          <p:sp>
            <p:nvSpPr>
              <p:cNvPr id="1197" name="Google Shape;1197;p41"/>
              <p:cNvSpPr/>
              <p:nvPr/>
            </p:nvSpPr>
            <p:spPr>
              <a:xfrm>
                <a:off x="7745500" y="1611025"/>
                <a:ext cx="449275" cy="522875"/>
              </a:xfrm>
              <a:custGeom>
                <a:avLst/>
                <a:gdLst/>
                <a:ahLst/>
                <a:cxnLst/>
                <a:rect l="l" t="t" r="r" b="b"/>
                <a:pathLst>
                  <a:path w="17971" h="20915" extrusionOk="0">
                    <a:moveTo>
                      <a:pt x="9157" y="1"/>
                    </a:moveTo>
                    <a:cubicBezTo>
                      <a:pt x="8604" y="1"/>
                      <a:pt x="8017" y="98"/>
                      <a:pt x="7394" y="305"/>
                    </a:cubicBezTo>
                    <a:cubicBezTo>
                      <a:pt x="1" y="2786"/>
                      <a:pt x="7545" y="15392"/>
                      <a:pt x="13560" y="20906"/>
                    </a:cubicBezTo>
                    <a:cubicBezTo>
                      <a:pt x="13560" y="20906"/>
                      <a:pt x="13619" y="20915"/>
                      <a:pt x="13730" y="20915"/>
                    </a:cubicBezTo>
                    <a:cubicBezTo>
                      <a:pt x="14247" y="20915"/>
                      <a:pt x="15888" y="20728"/>
                      <a:pt x="17971" y="18626"/>
                    </a:cubicBezTo>
                    <a:cubicBezTo>
                      <a:pt x="17971" y="18626"/>
                      <a:pt x="16837" y="1"/>
                      <a:pt x="9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41"/>
              <p:cNvSpPr/>
              <p:nvPr/>
            </p:nvSpPr>
            <p:spPr>
              <a:xfrm>
                <a:off x="7517425" y="1725250"/>
                <a:ext cx="571475" cy="442275"/>
              </a:xfrm>
              <a:custGeom>
                <a:avLst/>
                <a:gdLst/>
                <a:ahLst/>
                <a:cxnLst/>
                <a:rect l="l" t="t" r="r" b="b"/>
                <a:pathLst>
                  <a:path w="22859" h="17691" extrusionOk="0">
                    <a:moveTo>
                      <a:pt x="9080" y="1"/>
                    </a:moveTo>
                    <a:cubicBezTo>
                      <a:pt x="7934" y="1"/>
                      <a:pt x="6807" y="419"/>
                      <a:pt x="5740" y="1400"/>
                    </a:cubicBezTo>
                    <a:cubicBezTo>
                      <a:pt x="1" y="6663"/>
                      <a:pt x="12031" y="15109"/>
                      <a:pt x="19775" y="17691"/>
                    </a:cubicBezTo>
                    <a:cubicBezTo>
                      <a:pt x="19775" y="17691"/>
                      <a:pt x="21605" y="17164"/>
                      <a:pt x="22858" y="13781"/>
                    </a:cubicBezTo>
                    <a:cubicBezTo>
                      <a:pt x="22858" y="13781"/>
                      <a:pt x="15659" y="1"/>
                      <a:pt x="90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41"/>
              <p:cNvSpPr/>
              <p:nvPr/>
            </p:nvSpPr>
            <p:spPr>
              <a:xfrm>
                <a:off x="7647750" y="2096700"/>
                <a:ext cx="298275" cy="329600"/>
              </a:xfrm>
              <a:custGeom>
                <a:avLst/>
                <a:gdLst/>
                <a:ahLst/>
                <a:cxnLst/>
                <a:rect l="l" t="t" r="r" b="b"/>
                <a:pathLst>
                  <a:path w="11931" h="13184" extrusionOk="0">
                    <a:moveTo>
                      <a:pt x="6617" y="1"/>
                    </a:moveTo>
                    <a:cubicBezTo>
                      <a:pt x="4136" y="803"/>
                      <a:pt x="1881" y="1279"/>
                      <a:pt x="1" y="1554"/>
                    </a:cubicBezTo>
                    <a:cubicBezTo>
                      <a:pt x="101" y="4963"/>
                      <a:pt x="928" y="9199"/>
                      <a:pt x="3635" y="13184"/>
                    </a:cubicBezTo>
                    <a:cubicBezTo>
                      <a:pt x="6116" y="12732"/>
                      <a:pt x="8923" y="12031"/>
                      <a:pt x="11931" y="10953"/>
                    </a:cubicBezTo>
                    <a:cubicBezTo>
                      <a:pt x="9124" y="7068"/>
                      <a:pt x="7520" y="3133"/>
                      <a:pt x="6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41"/>
              <p:cNvSpPr/>
              <p:nvPr/>
            </p:nvSpPr>
            <p:spPr>
              <a:xfrm>
                <a:off x="7338850" y="2143975"/>
                <a:ext cx="213075" cy="303425"/>
              </a:xfrm>
              <a:custGeom>
                <a:avLst/>
                <a:gdLst/>
                <a:ahLst/>
                <a:cxnLst/>
                <a:rect l="l" t="t" r="r" b="b"/>
                <a:pathLst>
                  <a:path w="8523" h="12137" extrusionOk="0">
                    <a:moveTo>
                      <a:pt x="6276" y="0"/>
                    </a:moveTo>
                    <a:cubicBezTo>
                      <a:pt x="3147" y="0"/>
                      <a:pt x="517" y="2410"/>
                      <a:pt x="277" y="5578"/>
                    </a:cubicBezTo>
                    <a:cubicBezTo>
                      <a:pt x="1" y="8912"/>
                      <a:pt x="2507" y="11844"/>
                      <a:pt x="5841" y="12095"/>
                    </a:cubicBezTo>
                    <a:cubicBezTo>
                      <a:pt x="5972" y="12095"/>
                      <a:pt x="6541" y="12137"/>
                      <a:pt x="7472" y="12137"/>
                    </a:cubicBezTo>
                    <a:cubicBezTo>
                      <a:pt x="7783" y="12137"/>
                      <a:pt x="8134" y="12132"/>
                      <a:pt x="8522" y="12120"/>
                    </a:cubicBezTo>
                    <a:cubicBezTo>
                      <a:pt x="6417" y="7759"/>
                      <a:pt x="6267" y="3423"/>
                      <a:pt x="6693" y="14"/>
                    </a:cubicBezTo>
                    <a:cubicBezTo>
                      <a:pt x="6553" y="5"/>
                      <a:pt x="6414" y="0"/>
                      <a:pt x="6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41"/>
              <p:cNvSpPr/>
              <p:nvPr/>
            </p:nvSpPr>
            <p:spPr>
              <a:xfrm>
                <a:off x="7495500" y="2135550"/>
                <a:ext cx="243125" cy="311425"/>
              </a:xfrm>
              <a:custGeom>
                <a:avLst/>
                <a:gdLst/>
                <a:ahLst/>
                <a:cxnLst/>
                <a:rect l="l" t="t" r="r" b="b"/>
                <a:pathLst>
                  <a:path w="9725" h="12457" extrusionOk="0">
                    <a:moveTo>
                      <a:pt x="6091" y="0"/>
                    </a:moveTo>
                    <a:cubicBezTo>
                      <a:pt x="3973" y="312"/>
                      <a:pt x="2328" y="366"/>
                      <a:pt x="1375" y="366"/>
                    </a:cubicBezTo>
                    <a:cubicBezTo>
                      <a:pt x="873" y="366"/>
                      <a:pt x="563" y="351"/>
                      <a:pt x="477" y="351"/>
                    </a:cubicBezTo>
                    <a:lnTo>
                      <a:pt x="427" y="351"/>
                    </a:lnTo>
                    <a:cubicBezTo>
                      <a:pt x="1" y="3760"/>
                      <a:pt x="151" y="8096"/>
                      <a:pt x="2256" y="12457"/>
                    </a:cubicBezTo>
                    <a:cubicBezTo>
                      <a:pt x="4036" y="12407"/>
                      <a:pt x="6617" y="12206"/>
                      <a:pt x="9725" y="11630"/>
                    </a:cubicBezTo>
                    <a:cubicBezTo>
                      <a:pt x="7018" y="7645"/>
                      <a:pt x="6191" y="3409"/>
                      <a:pt x="6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41"/>
              <p:cNvSpPr/>
              <p:nvPr/>
            </p:nvSpPr>
            <p:spPr>
              <a:xfrm>
                <a:off x="7969825" y="1815000"/>
                <a:ext cx="518200" cy="464050"/>
              </a:xfrm>
              <a:custGeom>
                <a:avLst/>
                <a:gdLst/>
                <a:ahLst/>
                <a:cxnLst/>
                <a:rect l="l" t="t" r="r" b="b"/>
                <a:pathLst>
                  <a:path w="20728" h="18562" extrusionOk="0">
                    <a:moveTo>
                      <a:pt x="14028" y="0"/>
                    </a:moveTo>
                    <a:cubicBezTo>
                      <a:pt x="12534" y="0"/>
                      <a:pt x="11032" y="547"/>
                      <a:pt x="9850" y="1644"/>
                    </a:cubicBezTo>
                    <a:cubicBezTo>
                      <a:pt x="6592" y="4727"/>
                      <a:pt x="3208" y="7008"/>
                      <a:pt x="0" y="8662"/>
                    </a:cubicBezTo>
                    <a:cubicBezTo>
                      <a:pt x="1429" y="11619"/>
                      <a:pt x="3684" y="15229"/>
                      <a:pt x="7118" y="18562"/>
                    </a:cubicBezTo>
                    <a:cubicBezTo>
                      <a:pt x="10777" y="16532"/>
                      <a:pt x="14537" y="13900"/>
                      <a:pt x="18171" y="10467"/>
                    </a:cubicBezTo>
                    <a:cubicBezTo>
                      <a:pt x="20602" y="8186"/>
                      <a:pt x="20727" y="4351"/>
                      <a:pt x="18421" y="1895"/>
                    </a:cubicBezTo>
                    <a:cubicBezTo>
                      <a:pt x="17238" y="634"/>
                      <a:pt x="15638" y="0"/>
                      <a:pt x="14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41"/>
              <p:cNvSpPr/>
              <p:nvPr/>
            </p:nvSpPr>
            <p:spPr>
              <a:xfrm>
                <a:off x="7813175" y="2031550"/>
                <a:ext cx="334600" cy="339000"/>
              </a:xfrm>
              <a:custGeom>
                <a:avLst/>
                <a:gdLst/>
                <a:ahLst/>
                <a:cxnLst/>
                <a:rect l="l" t="t" r="r" b="b"/>
                <a:pathLst>
                  <a:path w="13384" h="13560" extrusionOk="0">
                    <a:moveTo>
                      <a:pt x="6266" y="0"/>
                    </a:moveTo>
                    <a:cubicBezTo>
                      <a:pt x="4086" y="1128"/>
                      <a:pt x="1980" y="1955"/>
                      <a:pt x="0" y="2607"/>
                    </a:cubicBezTo>
                    <a:cubicBezTo>
                      <a:pt x="903" y="5739"/>
                      <a:pt x="2507" y="9674"/>
                      <a:pt x="5314" y="13559"/>
                    </a:cubicBezTo>
                    <a:cubicBezTo>
                      <a:pt x="7519" y="12782"/>
                      <a:pt x="9800" y="11805"/>
                      <a:pt x="12156" y="10577"/>
                    </a:cubicBezTo>
                    <a:cubicBezTo>
                      <a:pt x="12557" y="10351"/>
                      <a:pt x="12983" y="10125"/>
                      <a:pt x="13384" y="9900"/>
                    </a:cubicBezTo>
                    <a:cubicBezTo>
                      <a:pt x="9950" y="6567"/>
                      <a:pt x="7695" y="2957"/>
                      <a:pt x="62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41"/>
              <p:cNvSpPr/>
              <p:nvPr/>
            </p:nvSpPr>
            <p:spPr>
              <a:xfrm>
                <a:off x="8072575" y="1672200"/>
                <a:ext cx="535125" cy="493125"/>
              </a:xfrm>
              <a:custGeom>
                <a:avLst/>
                <a:gdLst/>
                <a:ahLst/>
                <a:cxnLst/>
                <a:rect l="l" t="t" r="r" b="b"/>
                <a:pathLst>
                  <a:path w="21405" h="19725" extrusionOk="0">
                    <a:moveTo>
                      <a:pt x="11104" y="1"/>
                    </a:moveTo>
                    <a:cubicBezTo>
                      <a:pt x="7466" y="1"/>
                      <a:pt x="4045" y="2197"/>
                      <a:pt x="2657" y="5803"/>
                    </a:cubicBezTo>
                    <a:cubicBezTo>
                      <a:pt x="2632" y="5878"/>
                      <a:pt x="2582" y="5953"/>
                      <a:pt x="2557" y="6003"/>
                    </a:cubicBezTo>
                    <a:cubicBezTo>
                      <a:pt x="0" y="10289"/>
                      <a:pt x="1404" y="15828"/>
                      <a:pt x="5690" y="18409"/>
                    </a:cubicBezTo>
                    <a:cubicBezTo>
                      <a:pt x="7155" y="19299"/>
                      <a:pt x="8778" y="19724"/>
                      <a:pt x="10379" y="19724"/>
                    </a:cubicBezTo>
                    <a:cubicBezTo>
                      <a:pt x="11845" y="19724"/>
                      <a:pt x="13293" y="19368"/>
                      <a:pt x="14587" y="18685"/>
                    </a:cubicBezTo>
                    <a:cubicBezTo>
                      <a:pt x="16016" y="17958"/>
                      <a:pt x="17269" y="16805"/>
                      <a:pt x="18146" y="15326"/>
                    </a:cubicBezTo>
                    <a:cubicBezTo>
                      <a:pt x="18371" y="15001"/>
                      <a:pt x="19073" y="13798"/>
                      <a:pt x="19600" y="12394"/>
                    </a:cubicBezTo>
                    <a:cubicBezTo>
                      <a:pt x="21404" y="7707"/>
                      <a:pt x="19073" y="2419"/>
                      <a:pt x="14386" y="615"/>
                    </a:cubicBezTo>
                    <a:cubicBezTo>
                      <a:pt x="13305" y="198"/>
                      <a:pt x="12195" y="1"/>
                      <a:pt x="11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41"/>
              <p:cNvSpPr/>
              <p:nvPr/>
            </p:nvSpPr>
            <p:spPr>
              <a:xfrm>
                <a:off x="8409975" y="1532975"/>
                <a:ext cx="561075" cy="384800"/>
              </a:xfrm>
              <a:custGeom>
                <a:avLst/>
                <a:gdLst/>
                <a:ahLst/>
                <a:cxnLst/>
                <a:rect l="l" t="t" r="r" b="b"/>
                <a:pathLst>
                  <a:path w="22443" h="15392" extrusionOk="0">
                    <a:moveTo>
                      <a:pt x="21640" y="0"/>
                    </a:moveTo>
                    <a:cubicBezTo>
                      <a:pt x="21593" y="0"/>
                      <a:pt x="21544" y="6"/>
                      <a:pt x="21492" y="18"/>
                    </a:cubicBezTo>
                    <a:cubicBezTo>
                      <a:pt x="13723" y="1747"/>
                      <a:pt x="4274" y="7336"/>
                      <a:pt x="264" y="14454"/>
                    </a:cubicBezTo>
                    <a:cubicBezTo>
                      <a:pt x="0" y="14929"/>
                      <a:pt x="427" y="15392"/>
                      <a:pt x="835" y="15392"/>
                    </a:cubicBezTo>
                    <a:cubicBezTo>
                      <a:pt x="1009" y="15392"/>
                      <a:pt x="1179" y="15308"/>
                      <a:pt x="1291" y="15106"/>
                    </a:cubicBezTo>
                    <a:cubicBezTo>
                      <a:pt x="5151" y="8239"/>
                      <a:pt x="14299" y="2875"/>
                      <a:pt x="21743" y="1196"/>
                    </a:cubicBezTo>
                    <a:cubicBezTo>
                      <a:pt x="22443" y="1033"/>
                      <a:pt x="22274" y="0"/>
                      <a:pt x="21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41"/>
              <p:cNvSpPr/>
              <p:nvPr/>
            </p:nvSpPr>
            <p:spPr>
              <a:xfrm>
                <a:off x="8909675" y="1509500"/>
                <a:ext cx="119050" cy="92275"/>
              </a:xfrm>
              <a:custGeom>
                <a:avLst/>
                <a:gdLst/>
                <a:ahLst/>
                <a:cxnLst/>
                <a:rect l="l" t="t" r="r" b="b"/>
                <a:pathLst>
                  <a:path w="4762" h="3691" extrusionOk="0">
                    <a:moveTo>
                      <a:pt x="3107" y="1"/>
                    </a:moveTo>
                    <a:cubicBezTo>
                      <a:pt x="3074" y="1"/>
                      <a:pt x="3041" y="2"/>
                      <a:pt x="3008" y="5"/>
                    </a:cubicBezTo>
                    <a:cubicBezTo>
                      <a:pt x="2657" y="5"/>
                      <a:pt x="2281" y="30"/>
                      <a:pt x="1930" y="55"/>
                    </a:cubicBezTo>
                    <a:cubicBezTo>
                      <a:pt x="953" y="105"/>
                      <a:pt x="76" y="732"/>
                      <a:pt x="25" y="1784"/>
                    </a:cubicBezTo>
                    <a:cubicBezTo>
                      <a:pt x="1" y="2666"/>
                      <a:pt x="742" y="3691"/>
                      <a:pt x="1688" y="3691"/>
                    </a:cubicBezTo>
                    <a:cubicBezTo>
                      <a:pt x="1710" y="3691"/>
                      <a:pt x="1732" y="3690"/>
                      <a:pt x="1755" y="3689"/>
                    </a:cubicBezTo>
                    <a:cubicBezTo>
                      <a:pt x="2131" y="3664"/>
                      <a:pt x="2482" y="3639"/>
                      <a:pt x="2832" y="3614"/>
                    </a:cubicBezTo>
                    <a:cubicBezTo>
                      <a:pt x="3810" y="3564"/>
                      <a:pt x="4687" y="2937"/>
                      <a:pt x="4737" y="1884"/>
                    </a:cubicBezTo>
                    <a:cubicBezTo>
                      <a:pt x="4761" y="1013"/>
                      <a:pt x="4037" y="1"/>
                      <a:pt x="3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41"/>
              <p:cNvSpPr/>
              <p:nvPr/>
            </p:nvSpPr>
            <p:spPr>
              <a:xfrm>
                <a:off x="8697275" y="1264450"/>
                <a:ext cx="134700" cy="104375"/>
              </a:xfrm>
              <a:custGeom>
                <a:avLst/>
                <a:gdLst/>
                <a:ahLst/>
                <a:cxnLst/>
                <a:rect l="l" t="t" r="r" b="b"/>
                <a:pathLst>
                  <a:path w="5388" h="4175" extrusionOk="0">
                    <a:moveTo>
                      <a:pt x="3758" y="1"/>
                    </a:moveTo>
                    <a:cubicBezTo>
                      <a:pt x="3717" y="1"/>
                      <a:pt x="3676" y="3"/>
                      <a:pt x="3634" y="7"/>
                    </a:cubicBezTo>
                    <a:cubicBezTo>
                      <a:pt x="2556" y="82"/>
                      <a:pt x="1704" y="408"/>
                      <a:pt x="802" y="1035"/>
                    </a:cubicBezTo>
                    <a:cubicBezTo>
                      <a:pt x="0" y="1611"/>
                      <a:pt x="125" y="2965"/>
                      <a:pt x="727" y="3616"/>
                    </a:cubicBezTo>
                    <a:cubicBezTo>
                      <a:pt x="1084" y="4010"/>
                      <a:pt x="1513" y="4174"/>
                      <a:pt x="1952" y="4174"/>
                    </a:cubicBezTo>
                    <a:cubicBezTo>
                      <a:pt x="2408" y="4174"/>
                      <a:pt x="2875" y="3997"/>
                      <a:pt x="3283" y="3716"/>
                    </a:cubicBezTo>
                    <a:lnTo>
                      <a:pt x="3283" y="3716"/>
                    </a:lnTo>
                    <a:cubicBezTo>
                      <a:pt x="3250" y="3749"/>
                      <a:pt x="3242" y="3768"/>
                      <a:pt x="3259" y="3768"/>
                    </a:cubicBezTo>
                    <a:cubicBezTo>
                      <a:pt x="3278" y="3768"/>
                      <a:pt x="3333" y="3743"/>
                      <a:pt x="3426" y="3687"/>
                    </a:cubicBezTo>
                    <a:lnTo>
                      <a:pt x="3426" y="3687"/>
                    </a:lnTo>
                    <a:cubicBezTo>
                      <a:pt x="3449" y="3681"/>
                      <a:pt x="3477" y="3674"/>
                      <a:pt x="3509" y="3666"/>
                    </a:cubicBezTo>
                    <a:cubicBezTo>
                      <a:pt x="3633" y="3631"/>
                      <a:pt x="3957" y="3595"/>
                      <a:pt x="3853" y="3595"/>
                    </a:cubicBezTo>
                    <a:cubicBezTo>
                      <a:pt x="3810" y="3595"/>
                      <a:pt x="3694" y="3602"/>
                      <a:pt x="3459" y="3616"/>
                    </a:cubicBezTo>
                    <a:cubicBezTo>
                      <a:pt x="4436" y="3541"/>
                      <a:pt x="5313" y="2965"/>
                      <a:pt x="5363" y="1887"/>
                    </a:cubicBezTo>
                    <a:cubicBezTo>
                      <a:pt x="5387" y="1047"/>
                      <a:pt x="4677" y="1"/>
                      <a:pt x="3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41"/>
              <p:cNvSpPr/>
              <p:nvPr/>
            </p:nvSpPr>
            <p:spPr>
              <a:xfrm>
                <a:off x="8327100" y="1319050"/>
                <a:ext cx="431650" cy="547075"/>
              </a:xfrm>
              <a:custGeom>
                <a:avLst/>
                <a:gdLst/>
                <a:ahLst/>
                <a:cxnLst/>
                <a:rect l="l" t="t" r="r" b="b"/>
                <a:pathLst>
                  <a:path w="17266" h="21883" extrusionOk="0">
                    <a:moveTo>
                      <a:pt x="16403" y="0"/>
                    </a:moveTo>
                    <a:cubicBezTo>
                      <a:pt x="16310" y="0"/>
                      <a:pt x="16212" y="24"/>
                      <a:pt x="16110" y="79"/>
                    </a:cubicBezTo>
                    <a:cubicBezTo>
                      <a:pt x="8115" y="4490"/>
                      <a:pt x="3078" y="12660"/>
                      <a:pt x="170" y="21132"/>
                    </a:cubicBezTo>
                    <a:cubicBezTo>
                      <a:pt x="1" y="21578"/>
                      <a:pt x="380" y="21883"/>
                      <a:pt x="756" y="21883"/>
                    </a:cubicBezTo>
                    <a:cubicBezTo>
                      <a:pt x="992" y="21883"/>
                      <a:pt x="1227" y="21763"/>
                      <a:pt x="1323" y="21482"/>
                    </a:cubicBezTo>
                    <a:cubicBezTo>
                      <a:pt x="4130" y="13337"/>
                      <a:pt x="8967" y="5417"/>
                      <a:pt x="16687" y="1157"/>
                    </a:cubicBezTo>
                    <a:cubicBezTo>
                      <a:pt x="17265" y="835"/>
                      <a:pt x="16946" y="0"/>
                      <a:pt x="16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41"/>
              <p:cNvSpPr/>
              <p:nvPr/>
            </p:nvSpPr>
            <p:spPr>
              <a:xfrm>
                <a:off x="7218550" y="2251475"/>
                <a:ext cx="157300" cy="73325"/>
              </a:xfrm>
              <a:custGeom>
                <a:avLst/>
                <a:gdLst/>
                <a:ahLst/>
                <a:cxnLst/>
                <a:rect l="l" t="t" r="r" b="b"/>
                <a:pathLst>
                  <a:path w="6292" h="2933" extrusionOk="0">
                    <a:moveTo>
                      <a:pt x="6041" y="0"/>
                    </a:moveTo>
                    <a:lnTo>
                      <a:pt x="1" y="1704"/>
                    </a:lnTo>
                    <a:lnTo>
                      <a:pt x="6292" y="2932"/>
                    </a:lnTo>
                    <a:lnTo>
                      <a:pt x="6292" y="2932"/>
                    </a:lnTo>
                    <a:lnTo>
                      <a:pt x="60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0" name="Google Shape;1210;p41"/>
            <p:cNvGrpSpPr/>
            <p:nvPr/>
          </p:nvGrpSpPr>
          <p:grpSpPr>
            <a:xfrm>
              <a:off x="8257067" y="2781797"/>
              <a:ext cx="347646" cy="354973"/>
              <a:chOff x="7348550" y="1658600"/>
              <a:chExt cx="1664175" cy="1699250"/>
            </a:xfrm>
          </p:grpSpPr>
          <p:sp>
            <p:nvSpPr>
              <p:cNvPr id="1211" name="Google Shape;1211;p41"/>
              <p:cNvSpPr/>
              <p:nvPr/>
            </p:nvSpPr>
            <p:spPr>
              <a:xfrm>
                <a:off x="8057825" y="2298825"/>
                <a:ext cx="609050" cy="520425"/>
              </a:xfrm>
              <a:custGeom>
                <a:avLst/>
                <a:gdLst/>
                <a:ahLst/>
                <a:cxnLst/>
                <a:rect l="l" t="t" r="r" b="b"/>
                <a:pathLst>
                  <a:path w="24362" h="20817" extrusionOk="0">
                    <a:moveTo>
                      <a:pt x="14101" y="0"/>
                    </a:moveTo>
                    <a:cubicBezTo>
                      <a:pt x="6615" y="0"/>
                      <a:pt x="0" y="16882"/>
                      <a:pt x="0" y="16882"/>
                    </a:cubicBezTo>
                    <a:cubicBezTo>
                      <a:pt x="1780" y="20441"/>
                      <a:pt x="3860" y="20817"/>
                      <a:pt x="3860" y="20817"/>
                    </a:cubicBezTo>
                    <a:cubicBezTo>
                      <a:pt x="12080" y="17032"/>
                      <a:pt x="24361" y="6305"/>
                      <a:pt x="17394" y="1167"/>
                    </a:cubicBezTo>
                    <a:cubicBezTo>
                      <a:pt x="16290" y="355"/>
                      <a:pt x="15186" y="0"/>
                      <a:pt x="14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41"/>
              <p:cNvSpPr/>
              <p:nvPr/>
            </p:nvSpPr>
            <p:spPr>
              <a:xfrm>
                <a:off x="8171225" y="2496975"/>
                <a:ext cx="663575" cy="381800"/>
              </a:xfrm>
              <a:custGeom>
                <a:avLst/>
                <a:gdLst/>
                <a:ahLst/>
                <a:cxnLst/>
                <a:rect l="l" t="t" r="r" b="b"/>
                <a:pathLst>
                  <a:path w="26543" h="15272" extrusionOk="0">
                    <a:moveTo>
                      <a:pt x="17381" y="1"/>
                    </a:moveTo>
                    <a:cubicBezTo>
                      <a:pt x="10306" y="1"/>
                      <a:pt x="1" y="10109"/>
                      <a:pt x="1" y="10109"/>
                    </a:cubicBezTo>
                    <a:cubicBezTo>
                      <a:pt x="176" y="14094"/>
                      <a:pt x="1930" y="15271"/>
                      <a:pt x="1930" y="15271"/>
                    </a:cubicBezTo>
                    <a:cubicBezTo>
                      <a:pt x="10978" y="15196"/>
                      <a:pt x="26542" y="10409"/>
                      <a:pt x="22306" y="2890"/>
                    </a:cubicBezTo>
                    <a:cubicBezTo>
                      <a:pt x="21129" y="811"/>
                      <a:pt x="19384" y="1"/>
                      <a:pt x="17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41"/>
              <p:cNvSpPr/>
              <p:nvPr/>
            </p:nvSpPr>
            <p:spPr>
              <a:xfrm>
                <a:off x="8218850" y="2871850"/>
                <a:ext cx="395375" cy="373475"/>
              </a:xfrm>
              <a:custGeom>
                <a:avLst/>
                <a:gdLst/>
                <a:ahLst/>
                <a:cxnLst/>
                <a:rect l="l" t="t" r="r" b="b"/>
                <a:pathLst>
                  <a:path w="15815" h="14939" extrusionOk="0">
                    <a:moveTo>
                      <a:pt x="9374" y="1"/>
                    </a:moveTo>
                    <a:cubicBezTo>
                      <a:pt x="7344" y="3008"/>
                      <a:pt x="4311" y="6617"/>
                      <a:pt x="0" y="9750"/>
                    </a:cubicBezTo>
                    <a:cubicBezTo>
                      <a:pt x="2807" y="11906"/>
                      <a:pt x="5539" y="13610"/>
                      <a:pt x="7995" y="14938"/>
                    </a:cubicBezTo>
                    <a:cubicBezTo>
                      <a:pt x="12231" y="11680"/>
                      <a:pt x="14537" y="7495"/>
                      <a:pt x="15815" y="3911"/>
                    </a:cubicBezTo>
                    <a:cubicBezTo>
                      <a:pt x="13910" y="2983"/>
                      <a:pt x="11705" y="1705"/>
                      <a:pt x="9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41"/>
              <p:cNvSpPr/>
              <p:nvPr/>
            </p:nvSpPr>
            <p:spPr>
              <a:xfrm>
                <a:off x="8609200" y="3027250"/>
                <a:ext cx="295150" cy="330600"/>
              </a:xfrm>
              <a:custGeom>
                <a:avLst/>
                <a:gdLst/>
                <a:ahLst/>
                <a:cxnLst/>
                <a:rect l="l" t="t" r="r" b="b"/>
                <a:pathLst>
                  <a:path w="11806" h="13224" extrusionOk="0">
                    <a:moveTo>
                      <a:pt x="6066" y="0"/>
                    </a:moveTo>
                    <a:cubicBezTo>
                      <a:pt x="5364" y="3735"/>
                      <a:pt x="3710" y="8271"/>
                      <a:pt x="0" y="12156"/>
                    </a:cubicBezTo>
                    <a:cubicBezTo>
                      <a:pt x="1604" y="12732"/>
                      <a:pt x="2657" y="12983"/>
                      <a:pt x="2833" y="13033"/>
                    </a:cubicBezTo>
                    <a:cubicBezTo>
                      <a:pt x="3364" y="13162"/>
                      <a:pt x="3895" y="13224"/>
                      <a:pt x="4418" y="13224"/>
                    </a:cubicBezTo>
                    <a:cubicBezTo>
                      <a:pt x="7451" y="13224"/>
                      <a:pt x="10201" y="11149"/>
                      <a:pt x="10928" y="8071"/>
                    </a:cubicBezTo>
                    <a:cubicBezTo>
                      <a:pt x="11805" y="4512"/>
                      <a:pt x="9625" y="903"/>
                      <a:pt x="6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41"/>
              <p:cNvSpPr/>
              <p:nvPr/>
            </p:nvSpPr>
            <p:spPr>
              <a:xfrm>
                <a:off x="8418725" y="2969600"/>
                <a:ext cx="342125" cy="361550"/>
              </a:xfrm>
              <a:custGeom>
                <a:avLst/>
                <a:gdLst/>
                <a:ahLst/>
                <a:cxnLst/>
                <a:rect l="l" t="t" r="r" b="b"/>
                <a:pathLst>
                  <a:path w="13685" h="14462" extrusionOk="0">
                    <a:moveTo>
                      <a:pt x="7820" y="1"/>
                    </a:moveTo>
                    <a:cubicBezTo>
                      <a:pt x="6542" y="3585"/>
                      <a:pt x="4236" y="7770"/>
                      <a:pt x="0" y="11028"/>
                    </a:cubicBezTo>
                    <a:cubicBezTo>
                      <a:pt x="3108" y="12707"/>
                      <a:pt x="5765" y="13810"/>
                      <a:pt x="7619" y="14462"/>
                    </a:cubicBezTo>
                    <a:cubicBezTo>
                      <a:pt x="11329" y="10577"/>
                      <a:pt x="12983" y="6041"/>
                      <a:pt x="13685" y="2306"/>
                    </a:cubicBezTo>
                    <a:cubicBezTo>
                      <a:pt x="13660" y="2306"/>
                      <a:pt x="13660" y="2281"/>
                      <a:pt x="13635" y="2281"/>
                    </a:cubicBezTo>
                    <a:cubicBezTo>
                      <a:pt x="13359" y="2206"/>
                      <a:pt x="11078" y="1605"/>
                      <a:pt x="78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41"/>
              <p:cNvSpPr/>
              <p:nvPr/>
            </p:nvSpPr>
            <p:spPr>
              <a:xfrm>
                <a:off x="7770850" y="2393750"/>
                <a:ext cx="539500" cy="556450"/>
              </a:xfrm>
              <a:custGeom>
                <a:avLst/>
                <a:gdLst/>
                <a:ahLst/>
                <a:cxnLst/>
                <a:rect l="l" t="t" r="r" b="b"/>
                <a:pathLst>
                  <a:path w="21580" h="22258" extrusionOk="0">
                    <a:moveTo>
                      <a:pt x="7670" y="0"/>
                    </a:moveTo>
                    <a:cubicBezTo>
                      <a:pt x="6576" y="0"/>
                      <a:pt x="5465" y="267"/>
                      <a:pt x="4437" y="829"/>
                    </a:cubicBezTo>
                    <a:cubicBezTo>
                      <a:pt x="1203" y="2608"/>
                      <a:pt x="0" y="6694"/>
                      <a:pt x="1780" y="9952"/>
                    </a:cubicBezTo>
                    <a:cubicBezTo>
                      <a:pt x="4462" y="14814"/>
                      <a:pt x="7494" y="18874"/>
                      <a:pt x="10677" y="22258"/>
                    </a:cubicBezTo>
                    <a:cubicBezTo>
                      <a:pt x="15439" y="19927"/>
                      <a:pt x="19048" y="16894"/>
                      <a:pt x="21580" y="14263"/>
                    </a:cubicBezTo>
                    <a:cubicBezTo>
                      <a:pt x="18747" y="11405"/>
                      <a:pt x="15965" y="7847"/>
                      <a:pt x="13559" y="3486"/>
                    </a:cubicBezTo>
                    <a:cubicBezTo>
                      <a:pt x="12342" y="1256"/>
                      <a:pt x="10044" y="0"/>
                      <a:pt x="7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41"/>
              <p:cNvSpPr/>
              <p:nvPr/>
            </p:nvSpPr>
            <p:spPr>
              <a:xfrm>
                <a:off x="8037775" y="2750300"/>
                <a:ext cx="415425" cy="365325"/>
              </a:xfrm>
              <a:custGeom>
                <a:avLst/>
                <a:gdLst/>
                <a:ahLst/>
                <a:cxnLst/>
                <a:rect l="l" t="t" r="r" b="b"/>
                <a:pathLst>
                  <a:path w="16617" h="14613" extrusionOk="0">
                    <a:moveTo>
                      <a:pt x="10903" y="1"/>
                    </a:moveTo>
                    <a:cubicBezTo>
                      <a:pt x="8371" y="2632"/>
                      <a:pt x="4762" y="5665"/>
                      <a:pt x="0" y="7996"/>
                    </a:cubicBezTo>
                    <a:cubicBezTo>
                      <a:pt x="351" y="8372"/>
                      <a:pt x="702" y="8773"/>
                      <a:pt x="1078" y="9123"/>
                    </a:cubicBezTo>
                    <a:cubicBezTo>
                      <a:pt x="3133" y="11229"/>
                      <a:pt x="5213" y="13033"/>
                      <a:pt x="7268" y="14612"/>
                    </a:cubicBezTo>
                    <a:cubicBezTo>
                      <a:pt x="11554" y="11479"/>
                      <a:pt x="14587" y="7870"/>
                      <a:pt x="16617" y="4863"/>
                    </a:cubicBezTo>
                    <a:cubicBezTo>
                      <a:pt x="14762" y="3534"/>
                      <a:pt x="12807" y="1905"/>
                      <a:pt x="109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41"/>
              <p:cNvSpPr/>
              <p:nvPr/>
            </p:nvSpPr>
            <p:spPr>
              <a:xfrm>
                <a:off x="7694400" y="2229250"/>
                <a:ext cx="542025" cy="550525"/>
              </a:xfrm>
              <a:custGeom>
                <a:avLst/>
                <a:gdLst/>
                <a:ahLst/>
                <a:cxnLst/>
                <a:rect l="l" t="t" r="r" b="b"/>
                <a:pathLst>
                  <a:path w="21681" h="22021" extrusionOk="0">
                    <a:moveTo>
                      <a:pt x="10385" y="0"/>
                    </a:moveTo>
                    <a:cubicBezTo>
                      <a:pt x="10200" y="0"/>
                      <a:pt x="10013" y="5"/>
                      <a:pt x="9825" y="15"/>
                    </a:cubicBezTo>
                    <a:cubicBezTo>
                      <a:pt x="4261" y="291"/>
                      <a:pt x="1" y="5103"/>
                      <a:pt x="302" y="10642"/>
                    </a:cubicBezTo>
                    <a:cubicBezTo>
                      <a:pt x="377" y="12296"/>
                      <a:pt x="703" y="13825"/>
                      <a:pt x="803" y="14251"/>
                    </a:cubicBezTo>
                    <a:cubicBezTo>
                      <a:pt x="1254" y="16106"/>
                      <a:pt x="2181" y="17735"/>
                      <a:pt x="3434" y="18988"/>
                    </a:cubicBezTo>
                    <a:cubicBezTo>
                      <a:pt x="5294" y="20886"/>
                      <a:pt x="7872" y="22021"/>
                      <a:pt x="10607" y="22021"/>
                    </a:cubicBezTo>
                    <a:cubicBezTo>
                      <a:pt x="11374" y="22021"/>
                      <a:pt x="12154" y="21932"/>
                      <a:pt x="12933" y="21745"/>
                    </a:cubicBezTo>
                    <a:cubicBezTo>
                      <a:pt x="18322" y="20492"/>
                      <a:pt x="21680" y="15103"/>
                      <a:pt x="20452" y="9715"/>
                    </a:cubicBezTo>
                    <a:cubicBezTo>
                      <a:pt x="20452" y="9665"/>
                      <a:pt x="20427" y="9589"/>
                      <a:pt x="20402" y="9489"/>
                    </a:cubicBezTo>
                    <a:cubicBezTo>
                      <a:pt x="20136" y="4113"/>
                      <a:pt x="15704" y="0"/>
                      <a:pt x="10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41"/>
              <p:cNvSpPr/>
              <p:nvPr/>
            </p:nvSpPr>
            <p:spPr>
              <a:xfrm>
                <a:off x="7416550" y="1887700"/>
                <a:ext cx="471600" cy="585750"/>
              </a:xfrm>
              <a:custGeom>
                <a:avLst/>
                <a:gdLst/>
                <a:ahLst/>
                <a:cxnLst/>
                <a:rect l="l" t="t" r="r" b="b"/>
                <a:pathLst>
                  <a:path w="18864" h="23430" extrusionOk="0">
                    <a:moveTo>
                      <a:pt x="983" y="1"/>
                    </a:moveTo>
                    <a:cubicBezTo>
                      <a:pt x="391" y="1"/>
                      <a:pt x="1" y="889"/>
                      <a:pt x="639" y="1271"/>
                    </a:cubicBezTo>
                    <a:cubicBezTo>
                      <a:pt x="7932" y="5582"/>
                      <a:pt x="15751" y="14379"/>
                      <a:pt x="17456" y="22951"/>
                    </a:cubicBezTo>
                    <a:cubicBezTo>
                      <a:pt x="17526" y="23284"/>
                      <a:pt x="17780" y="23430"/>
                      <a:pt x="18046" y="23430"/>
                    </a:cubicBezTo>
                    <a:cubicBezTo>
                      <a:pt x="18441" y="23430"/>
                      <a:pt x="18864" y="23109"/>
                      <a:pt x="18759" y="22600"/>
                    </a:cubicBezTo>
                    <a:cubicBezTo>
                      <a:pt x="16979" y="13702"/>
                      <a:pt x="8909" y="4605"/>
                      <a:pt x="1315" y="93"/>
                    </a:cubicBezTo>
                    <a:cubicBezTo>
                      <a:pt x="1201" y="29"/>
                      <a:pt x="1089" y="1"/>
                      <a:pt x="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41"/>
              <p:cNvSpPr/>
              <p:nvPr/>
            </p:nvSpPr>
            <p:spPr>
              <a:xfrm>
                <a:off x="7348550" y="1849900"/>
                <a:ext cx="139750" cy="112850"/>
              </a:xfrm>
              <a:custGeom>
                <a:avLst/>
                <a:gdLst/>
                <a:ahLst/>
                <a:cxnLst/>
                <a:rect l="l" t="t" r="r" b="b"/>
                <a:pathLst>
                  <a:path w="5590" h="4514" extrusionOk="0">
                    <a:moveTo>
                      <a:pt x="2238" y="0"/>
                    </a:moveTo>
                    <a:cubicBezTo>
                      <a:pt x="1372" y="0"/>
                      <a:pt x="529" y="718"/>
                      <a:pt x="301" y="1505"/>
                    </a:cubicBezTo>
                    <a:cubicBezTo>
                      <a:pt x="0" y="2633"/>
                      <a:pt x="702" y="3610"/>
                      <a:pt x="1729" y="3986"/>
                    </a:cubicBezTo>
                    <a:cubicBezTo>
                      <a:pt x="2080" y="4137"/>
                      <a:pt x="2456" y="4262"/>
                      <a:pt x="2807" y="4412"/>
                    </a:cubicBezTo>
                    <a:cubicBezTo>
                      <a:pt x="2986" y="4482"/>
                      <a:pt x="3170" y="4514"/>
                      <a:pt x="3353" y="4514"/>
                    </a:cubicBezTo>
                    <a:cubicBezTo>
                      <a:pt x="4224" y="4514"/>
                      <a:pt x="5081" y="3796"/>
                      <a:pt x="5288" y="3009"/>
                    </a:cubicBezTo>
                    <a:cubicBezTo>
                      <a:pt x="5589" y="1881"/>
                      <a:pt x="4887" y="904"/>
                      <a:pt x="3885" y="528"/>
                    </a:cubicBezTo>
                    <a:cubicBezTo>
                      <a:pt x="3509" y="377"/>
                      <a:pt x="3133" y="252"/>
                      <a:pt x="2782" y="102"/>
                    </a:cubicBezTo>
                    <a:cubicBezTo>
                      <a:pt x="2603" y="32"/>
                      <a:pt x="2420" y="0"/>
                      <a:pt x="2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41"/>
              <p:cNvSpPr/>
              <p:nvPr/>
            </p:nvSpPr>
            <p:spPr>
              <a:xfrm>
                <a:off x="7639900" y="1658600"/>
                <a:ext cx="151025" cy="129350"/>
              </a:xfrm>
              <a:custGeom>
                <a:avLst/>
                <a:gdLst/>
                <a:ahLst/>
                <a:cxnLst/>
                <a:rect l="l" t="t" r="r" b="b"/>
                <a:pathLst>
                  <a:path w="6041" h="5174" extrusionOk="0">
                    <a:moveTo>
                      <a:pt x="2231" y="1"/>
                    </a:moveTo>
                    <a:cubicBezTo>
                      <a:pt x="1362" y="1"/>
                      <a:pt x="508" y="748"/>
                      <a:pt x="301" y="1513"/>
                    </a:cubicBezTo>
                    <a:cubicBezTo>
                      <a:pt x="0" y="2666"/>
                      <a:pt x="702" y="3568"/>
                      <a:pt x="1705" y="3994"/>
                    </a:cubicBezTo>
                    <a:cubicBezTo>
                      <a:pt x="1402" y="3866"/>
                      <a:pt x="1291" y="3821"/>
                      <a:pt x="1280" y="3821"/>
                    </a:cubicBezTo>
                    <a:cubicBezTo>
                      <a:pt x="1260" y="3821"/>
                      <a:pt x="1543" y="3956"/>
                      <a:pt x="1654" y="4019"/>
                    </a:cubicBezTo>
                    <a:cubicBezTo>
                      <a:pt x="1682" y="4039"/>
                      <a:pt x="1706" y="4056"/>
                      <a:pt x="1726" y="4069"/>
                    </a:cubicBezTo>
                    <a:lnTo>
                      <a:pt x="1726" y="4069"/>
                    </a:lnTo>
                    <a:cubicBezTo>
                      <a:pt x="1807" y="4163"/>
                      <a:pt x="1854" y="4214"/>
                      <a:pt x="1869" y="4214"/>
                    </a:cubicBezTo>
                    <a:cubicBezTo>
                      <a:pt x="1879" y="4214"/>
                      <a:pt x="1874" y="4192"/>
                      <a:pt x="1855" y="4145"/>
                    </a:cubicBezTo>
                    <a:lnTo>
                      <a:pt x="1855" y="4145"/>
                    </a:lnTo>
                    <a:cubicBezTo>
                      <a:pt x="2310" y="4757"/>
                      <a:pt x="2948" y="5174"/>
                      <a:pt x="3658" y="5174"/>
                    </a:cubicBezTo>
                    <a:cubicBezTo>
                      <a:pt x="3965" y="5174"/>
                      <a:pt x="4286" y="5096"/>
                      <a:pt x="4612" y="4922"/>
                    </a:cubicBezTo>
                    <a:cubicBezTo>
                      <a:pt x="5464" y="4445"/>
                      <a:pt x="6040" y="3042"/>
                      <a:pt x="5389" y="2165"/>
                    </a:cubicBezTo>
                    <a:cubicBezTo>
                      <a:pt x="4662" y="1212"/>
                      <a:pt x="3885" y="561"/>
                      <a:pt x="2782" y="109"/>
                    </a:cubicBezTo>
                    <a:cubicBezTo>
                      <a:pt x="2602" y="35"/>
                      <a:pt x="2416" y="1"/>
                      <a:pt x="2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41"/>
              <p:cNvSpPr/>
              <p:nvPr/>
            </p:nvSpPr>
            <p:spPr>
              <a:xfrm>
                <a:off x="7715425" y="1735150"/>
                <a:ext cx="276925" cy="713025"/>
              </a:xfrm>
              <a:custGeom>
                <a:avLst/>
                <a:gdLst/>
                <a:ahLst/>
                <a:cxnLst/>
                <a:rect l="l" t="t" r="r" b="b"/>
                <a:pathLst>
                  <a:path w="11077" h="28521" extrusionOk="0">
                    <a:moveTo>
                      <a:pt x="977" y="0"/>
                    </a:moveTo>
                    <a:cubicBezTo>
                      <a:pt x="472" y="0"/>
                      <a:pt x="0" y="676"/>
                      <a:pt x="463" y="1158"/>
                    </a:cubicBezTo>
                    <a:cubicBezTo>
                      <a:pt x="7155" y="8301"/>
                      <a:pt x="9536" y="18301"/>
                      <a:pt x="9711" y="27850"/>
                    </a:cubicBezTo>
                    <a:cubicBezTo>
                      <a:pt x="9724" y="28295"/>
                      <a:pt x="10078" y="28520"/>
                      <a:pt x="10421" y="28520"/>
                    </a:cubicBezTo>
                    <a:cubicBezTo>
                      <a:pt x="10754" y="28520"/>
                      <a:pt x="11077" y="28307"/>
                      <a:pt x="11065" y="27875"/>
                    </a:cubicBezTo>
                    <a:cubicBezTo>
                      <a:pt x="10889" y="17950"/>
                      <a:pt x="8358" y="7624"/>
                      <a:pt x="1415" y="205"/>
                    </a:cubicBezTo>
                    <a:cubicBezTo>
                      <a:pt x="1283" y="61"/>
                      <a:pt x="1128" y="0"/>
                      <a:pt x="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41"/>
              <p:cNvSpPr/>
              <p:nvPr/>
            </p:nvSpPr>
            <p:spPr>
              <a:xfrm>
                <a:off x="8836650" y="3187650"/>
                <a:ext cx="176075" cy="96525"/>
              </a:xfrm>
              <a:custGeom>
                <a:avLst/>
                <a:gdLst/>
                <a:ahLst/>
                <a:cxnLst/>
                <a:rect l="l" t="t" r="r" b="b"/>
                <a:pathLst>
                  <a:path w="7043" h="3861" extrusionOk="0">
                    <a:moveTo>
                      <a:pt x="1278" y="0"/>
                    </a:moveTo>
                    <a:lnTo>
                      <a:pt x="0" y="3008"/>
                    </a:lnTo>
                    <a:lnTo>
                      <a:pt x="7043" y="3860"/>
                    </a:lnTo>
                    <a:lnTo>
                      <a:pt x="12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4" name="Google Shape;1224;p41"/>
            <p:cNvGrpSpPr/>
            <p:nvPr/>
          </p:nvGrpSpPr>
          <p:grpSpPr>
            <a:xfrm>
              <a:off x="200105" y="146900"/>
              <a:ext cx="793379" cy="585576"/>
              <a:chOff x="7757175" y="1399875"/>
              <a:chExt cx="1347450" cy="994525"/>
            </a:xfrm>
          </p:grpSpPr>
          <p:sp>
            <p:nvSpPr>
              <p:cNvPr id="1225" name="Google Shape;1225;p41"/>
              <p:cNvSpPr/>
              <p:nvPr/>
            </p:nvSpPr>
            <p:spPr>
              <a:xfrm>
                <a:off x="8092400" y="1885625"/>
                <a:ext cx="1012225" cy="367725"/>
              </a:xfrm>
              <a:custGeom>
                <a:avLst/>
                <a:gdLst/>
                <a:ahLst/>
                <a:cxnLst/>
                <a:rect l="l" t="t" r="r" b="b"/>
                <a:pathLst>
                  <a:path w="40489" h="14709" extrusionOk="0">
                    <a:moveTo>
                      <a:pt x="18824" y="1"/>
                    </a:moveTo>
                    <a:cubicBezTo>
                      <a:pt x="18393" y="1"/>
                      <a:pt x="17965" y="46"/>
                      <a:pt x="17544" y="127"/>
                    </a:cubicBezTo>
                    <a:cubicBezTo>
                      <a:pt x="12657" y="1054"/>
                      <a:pt x="0" y="4262"/>
                      <a:pt x="3083" y="8974"/>
                    </a:cubicBezTo>
                    <a:cubicBezTo>
                      <a:pt x="4946" y="11816"/>
                      <a:pt x="7757" y="12501"/>
                      <a:pt x="10507" y="12501"/>
                    </a:cubicBezTo>
                    <a:cubicBezTo>
                      <a:pt x="12752" y="12501"/>
                      <a:pt x="14956" y="12044"/>
                      <a:pt x="16567" y="11932"/>
                    </a:cubicBezTo>
                    <a:cubicBezTo>
                      <a:pt x="17583" y="11861"/>
                      <a:pt x="18635" y="11806"/>
                      <a:pt x="19696" y="11806"/>
                    </a:cubicBezTo>
                    <a:cubicBezTo>
                      <a:pt x="22378" y="11806"/>
                      <a:pt x="25117" y="12157"/>
                      <a:pt x="27469" y="13486"/>
                    </a:cubicBezTo>
                    <a:cubicBezTo>
                      <a:pt x="28709" y="14195"/>
                      <a:pt x="31015" y="14708"/>
                      <a:pt x="33259" y="14708"/>
                    </a:cubicBezTo>
                    <a:cubicBezTo>
                      <a:pt x="36960" y="14708"/>
                      <a:pt x="40489" y="13312"/>
                      <a:pt x="38773" y="9100"/>
                    </a:cubicBezTo>
                    <a:cubicBezTo>
                      <a:pt x="36442" y="3435"/>
                      <a:pt x="23885" y="804"/>
                      <a:pt x="19925" y="102"/>
                    </a:cubicBezTo>
                    <a:cubicBezTo>
                      <a:pt x="19558" y="33"/>
                      <a:pt x="19190" y="1"/>
                      <a:pt x="18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41"/>
              <p:cNvSpPr/>
              <p:nvPr/>
            </p:nvSpPr>
            <p:spPr>
              <a:xfrm>
                <a:off x="8092400" y="1885625"/>
                <a:ext cx="783225" cy="312550"/>
              </a:xfrm>
              <a:custGeom>
                <a:avLst/>
                <a:gdLst/>
                <a:ahLst/>
                <a:cxnLst/>
                <a:rect l="l" t="t" r="r" b="b"/>
                <a:pathLst>
                  <a:path w="31329" h="12502" extrusionOk="0">
                    <a:moveTo>
                      <a:pt x="18824" y="1"/>
                    </a:moveTo>
                    <a:cubicBezTo>
                      <a:pt x="18393" y="1"/>
                      <a:pt x="17965" y="46"/>
                      <a:pt x="17544" y="127"/>
                    </a:cubicBezTo>
                    <a:cubicBezTo>
                      <a:pt x="12657" y="1054"/>
                      <a:pt x="0" y="4262"/>
                      <a:pt x="3083" y="8974"/>
                    </a:cubicBezTo>
                    <a:cubicBezTo>
                      <a:pt x="4935" y="11817"/>
                      <a:pt x="7756" y="12501"/>
                      <a:pt x="10514" y="12501"/>
                    </a:cubicBezTo>
                    <a:cubicBezTo>
                      <a:pt x="12012" y="12501"/>
                      <a:pt x="13491" y="12300"/>
                      <a:pt x="14788" y="12132"/>
                    </a:cubicBezTo>
                    <a:cubicBezTo>
                      <a:pt x="16191" y="10478"/>
                      <a:pt x="17820" y="8999"/>
                      <a:pt x="19650" y="7771"/>
                    </a:cubicBezTo>
                    <a:cubicBezTo>
                      <a:pt x="22958" y="5566"/>
                      <a:pt x="27169" y="3310"/>
                      <a:pt x="31329" y="3285"/>
                    </a:cubicBezTo>
                    <a:cubicBezTo>
                      <a:pt x="27018" y="1480"/>
                      <a:pt x="22131" y="478"/>
                      <a:pt x="19925" y="102"/>
                    </a:cubicBezTo>
                    <a:cubicBezTo>
                      <a:pt x="19558" y="33"/>
                      <a:pt x="19190" y="1"/>
                      <a:pt x="18824" y="1"/>
                    </a:cubicBezTo>
                    <a:close/>
                  </a:path>
                </a:pathLst>
              </a:custGeom>
              <a:solidFill>
                <a:srgbClr val="8BB174">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41"/>
              <p:cNvSpPr/>
              <p:nvPr/>
            </p:nvSpPr>
            <p:spPr>
              <a:xfrm>
                <a:off x="8012200" y="1828450"/>
                <a:ext cx="562050" cy="172425"/>
              </a:xfrm>
              <a:custGeom>
                <a:avLst/>
                <a:gdLst/>
                <a:ahLst/>
                <a:cxnLst/>
                <a:rect l="l" t="t" r="r" b="b"/>
                <a:pathLst>
                  <a:path w="22482" h="6897" extrusionOk="0">
                    <a:moveTo>
                      <a:pt x="19497" y="1"/>
                    </a:moveTo>
                    <a:cubicBezTo>
                      <a:pt x="18192" y="1"/>
                      <a:pt x="16423" y="509"/>
                      <a:pt x="14336" y="2088"/>
                    </a:cubicBezTo>
                    <a:cubicBezTo>
                      <a:pt x="13418" y="2788"/>
                      <a:pt x="11794" y="2963"/>
                      <a:pt x="10021" y="2963"/>
                    </a:cubicBezTo>
                    <a:cubicBezTo>
                      <a:pt x="8245" y="2963"/>
                      <a:pt x="6320" y="2787"/>
                      <a:pt x="4808" y="2787"/>
                    </a:cubicBezTo>
                    <a:cubicBezTo>
                      <a:pt x="4369" y="2787"/>
                      <a:pt x="3965" y="2802"/>
                      <a:pt x="3609" y="2840"/>
                    </a:cubicBezTo>
                    <a:cubicBezTo>
                      <a:pt x="777" y="3141"/>
                      <a:pt x="0" y="4845"/>
                      <a:pt x="2682" y="5747"/>
                    </a:cubicBezTo>
                    <a:cubicBezTo>
                      <a:pt x="4044" y="6201"/>
                      <a:pt x="7095" y="6897"/>
                      <a:pt x="10512" y="6897"/>
                    </a:cubicBezTo>
                    <a:cubicBezTo>
                      <a:pt x="12376" y="6897"/>
                      <a:pt x="14349" y="6690"/>
                      <a:pt x="16216" y="6123"/>
                    </a:cubicBezTo>
                    <a:cubicBezTo>
                      <a:pt x="21504" y="4519"/>
                      <a:pt x="22482" y="1462"/>
                      <a:pt x="21630" y="660"/>
                    </a:cubicBezTo>
                    <a:cubicBezTo>
                      <a:pt x="21246" y="309"/>
                      <a:pt x="20512" y="1"/>
                      <a:pt x="19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41"/>
              <p:cNvSpPr/>
              <p:nvPr/>
            </p:nvSpPr>
            <p:spPr>
              <a:xfrm>
                <a:off x="8489650" y="1781575"/>
                <a:ext cx="161375" cy="138650"/>
              </a:xfrm>
              <a:custGeom>
                <a:avLst/>
                <a:gdLst/>
                <a:ahLst/>
                <a:cxnLst/>
                <a:rect l="l" t="t" r="r" b="b"/>
                <a:pathLst>
                  <a:path w="6455" h="5546" extrusionOk="0">
                    <a:moveTo>
                      <a:pt x="3916" y="1"/>
                    </a:moveTo>
                    <a:cubicBezTo>
                      <a:pt x="3692" y="1"/>
                      <a:pt x="3448" y="26"/>
                      <a:pt x="3183" y="79"/>
                    </a:cubicBezTo>
                    <a:cubicBezTo>
                      <a:pt x="50" y="705"/>
                      <a:pt x="0" y="3387"/>
                      <a:pt x="0" y="3387"/>
                    </a:cubicBezTo>
                    <a:cubicBezTo>
                      <a:pt x="313" y="4949"/>
                      <a:pt x="1373" y="5545"/>
                      <a:pt x="2513" y="5545"/>
                    </a:cubicBezTo>
                    <a:cubicBezTo>
                      <a:pt x="3659" y="5545"/>
                      <a:pt x="4886" y="4943"/>
                      <a:pt x="5514" y="4114"/>
                    </a:cubicBezTo>
                    <a:cubicBezTo>
                      <a:pt x="6455" y="2898"/>
                      <a:pt x="6345" y="1"/>
                      <a:pt x="3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41"/>
              <p:cNvSpPr/>
              <p:nvPr/>
            </p:nvSpPr>
            <p:spPr>
              <a:xfrm>
                <a:off x="8598975" y="1530550"/>
                <a:ext cx="265925" cy="301625"/>
              </a:xfrm>
              <a:custGeom>
                <a:avLst/>
                <a:gdLst/>
                <a:ahLst/>
                <a:cxnLst/>
                <a:rect l="l" t="t" r="r" b="b"/>
                <a:pathLst>
                  <a:path w="10637" h="12065" extrusionOk="0">
                    <a:moveTo>
                      <a:pt x="10012" y="1"/>
                    </a:moveTo>
                    <a:cubicBezTo>
                      <a:pt x="9939" y="1"/>
                      <a:pt x="9862" y="21"/>
                      <a:pt x="9788" y="69"/>
                    </a:cubicBezTo>
                    <a:cubicBezTo>
                      <a:pt x="5352" y="2801"/>
                      <a:pt x="2068" y="6711"/>
                      <a:pt x="114" y="11523"/>
                    </a:cubicBezTo>
                    <a:cubicBezTo>
                      <a:pt x="0" y="11830"/>
                      <a:pt x="262" y="12064"/>
                      <a:pt x="516" y="12064"/>
                    </a:cubicBezTo>
                    <a:cubicBezTo>
                      <a:pt x="656" y="12064"/>
                      <a:pt x="794" y="11993"/>
                      <a:pt x="865" y="11824"/>
                    </a:cubicBezTo>
                    <a:cubicBezTo>
                      <a:pt x="2770" y="7112"/>
                      <a:pt x="5953" y="3353"/>
                      <a:pt x="10264" y="671"/>
                    </a:cubicBezTo>
                    <a:cubicBezTo>
                      <a:pt x="10636" y="464"/>
                      <a:pt x="10360" y="1"/>
                      <a:pt x="10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41"/>
              <p:cNvSpPr/>
              <p:nvPr/>
            </p:nvSpPr>
            <p:spPr>
              <a:xfrm>
                <a:off x="8821125" y="1481850"/>
                <a:ext cx="111400" cy="83025"/>
              </a:xfrm>
              <a:custGeom>
                <a:avLst/>
                <a:gdLst/>
                <a:ahLst/>
                <a:cxnLst/>
                <a:rect l="l" t="t" r="r" b="b"/>
                <a:pathLst>
                  <a:path w="4456" h="3321" extrusionOk="0">
                    <a:moveTo>
                      <a:pt x="2902" y="0"/>
                    </a:moveTo>
                    <a:cubicBezTo>
                      <a:pt x="2739" y="0"/>
                      <a:pt x="2564" y="42"/>
                      <a:pt x="2380" y="138"/>
                    </a:cubicBezTo>
                    <a:cubicBezTo>
                      <a:pt x="1829" y="413"/>
                      <a:pt x="1328" y="739"/>
                      <a:pt x="877" y="1165"/>
                    </a:cubicBezTo>
                    <a:cubicBezTo>
                      <a:pt x="0" y="1982"/>
                      <a:pt x="722" y="3320"/>
                      <a:pt x="1622" y="3320"/>
                    </a:cubicBezTo>
                    <a:cubicBezTo>
                      <a:pt x="1854" y="3320"/>
                      <a:pt x="2099" y="3231"/>
                      <a:pt x="2330" y="3020"/>
                    </a:cubicBezTo>
                    <a:cubicBezTo>
                      <a:pt x="2631" y="2744"/>
                      <a:pt x="2957" y="2494"/>
                      <a:pt x="3308" y="2318"/>
                    </a:cubicBezTo>
                    <a:cubicBezTo>
                      <a:pt x="4456" y="1712"/>
                      <a:pt x="3938" y="0"/>
                      <a:pt x="2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41"/>
              <p:cNvSpPr/>
              <p:nvPr/>
            </p:nvSpPr>
            <p:spPr>
              <a:xfrm>
                <a:off x="8540400" y="1465450"/>
                <a:ext cx="88450" cy="373700"/>
              </a:xfrm>
              <a:custGeom>
                <a:avLst/>
                <a:gdLst/>
                <a:ahLst/>
                <a:cxnLst/>
                <a:rect l="l" t="t" r="r" b="b"/>
                <a:pathLst>
                  <a:path w="3538" h="14948" extrusionOk="0">
                    <a:moveTo>
                      <a:pt x="3027" y="1"/>
                    </a:moveTo>
                    <a:cubicBezTo>
                      <a:pt x="2883" y="1"/>
                      <a:pt x="2738" y="72"/>
                      <a:pt x="2657" y="242"/>
                    </a:cubicBezTo>
                    <a:cubicBezTo>
                      <a:pt x="602" y="4804"/>
                      <a:pt x="0" y="9691"/>
                      <a:pt x="928" y="14628"/>
                    </a:cubicBezTo>
                    <a:cubicBezTo>
                      <a:pt x="972" y="14848"/>
                      <a:pt x="1146" y="14947"/>
                      <a:pt x="1319" y="14947"/>
                    </a:cubicBezTo>
                    <a:cubicBezTo>
                      <a:pt x="1541" y="14947"/>
                      <a:pt x="1761" y="14784"/>
                      <a:pt x="1705" y="14503"/>
                    </a:cubicBezTo>
                    <a:cubicBezTo>
                      <a:pt x="802" y="9691"/>
                      <a:pt x="1379" y="4979"/>
                      <a:pt x="3409" y="518"/>
                    </a:cubicBezTo>
                    <a:cubicBezTo>
                      <a:pt x="3538" y="228"/>
                      <a:pt x="3284" y="1"/>
                      <a:pt x="30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41"/>
              <p:cNvSpPr/>
              <p:nvPr/>
            </p:nvSpPr>
            <p:spPr>
              <a:xfrm>
                <a:off x="8588775" y="1399875"/>
                <a:ext cx="83225" cy="80650"/>
              </a:xfrm>
              <a:custGeom>
                <a:avLst/>
                <a:gdLst/>
                <a:ahLst/>
                <a:cxnLst/>
                <a:rect l="l" t="t" r="r" b="b"/>
                <a:pathLst>
                  <a:path w="3329" h="3226" extrusionOk="0">
                    <a:moveTo>
                      <a:pt x="1925" y="1"/>
                    </a:moveTo>
                    <a:cubicBezTo>
                      <a:pt x="1454" y="1"/>
                      <a:pt x="1055" y="308"/>
                      <a:pt x="822" y="735"/>
                    </a:cubicBezTo>
                    <a:cubicBezTo>
                      <a:pt x="647" y="1036"/>
                      <a:pt x="496" y="1336"/>
                      <a:pt x="371" y="1637"/>
                    </a:cubicBezTo>
                    <a:cubicBezTo>
                      <a:pt x="0" y="2540"/>
                      <a:pt x="771" y="3225"/>
                      <a:pt x="1521" y="3225"/>
                    </a:cubicBezTo>
                    <a:cubicBezTo>
                      <a:pt x="1937" y="3225"/>
                      <a:pt x="2346" y="3015"/>
                      <a:pt x="2552" y="2514"/>
                    </a:cubicBezTo>
                    <a:cubicBezTo>
                      <a:pt x="2702" y="2214"/>
                      <a:pt x="2827" y="1913"/>
                      <a:pt x="3003" y="1612"/>
                    </a:cubicBezTo>
                    <a:cubicBezTo>
                      <a:pt x="3329" y="1061"/>
                      <a:pt x="2877" y="309"/>
                      <a:pt x="2351" y="83"/>
                    </a:cubicBezTo>
                    <a:cubicBezTo>
                      <a:pt x="2204" y="27"/>
                      <a:pt x="2061" y="1"/>
                      <a:pt x="1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41"/>
              <p:cNvSpPr/>
              <p:nvPr/>
            </p:nvSpPr>
            <p:spPr>
              <a:xfrm>
                <a:off x="7757175" y="1881100"/>
                <a:ext cx="710450" cy="513300"/>
              </a:xfrm>
              <a:custGeom>
                <a:avLst/>
                <a:gdLst/>
                <a:ahLst/>
                <a:cxnLst/>
                <a:rect l="l" t="t" r="r" b="b"/>
                <a:pathLst>
                  <a:path w="28418" h="20532" extrusionOk="0">
                    <a:moveTo>
                      <a:pt x="27232" y="0"/>
                    </a:moveTo>
                    <a:cubicBezTo>
                      <a:pt x="26478" y="0"/>
                      <a:pt x="25447" y="412"/>
                      <a:pt x="24587" y="784"/>
                    </a:cubicBezTo>
                    <a:cubicBezTo>
                      <a:pt x="19826" y="2814"/>
                      <a:pt x="10477" y="8228"/>
                      <a:pt x="4963" y="12063"/>
                    </a:cubicBezTo>
                    <a:cubicBezTo>
                      <a:pt x="3134" y="13316"/>
                      <a:pt x="1" y="17752"/>
                      <a:pt x="953" y="20058"/>
                    </a:cubicBezTo>
                    <a:cubicBezTo>
                      <a:pt x="1091" y="20381"/>
                      <a:pt x="1488" y="20531"/>
                      <a:pt x="2086" y="20531"/>
                    </a:cubicBezTo>
                    <a:cubicBezTo>
                      <a:pt x="5748" y="20531"/>
                      <a:pt x="16943" y="14918"/>
                      <a:pt x="22156" y="9230"/>
                    </a:cubicBezTo>
                    <a:cubicBezTo>
                      <a:pt x="23234" y="8052"/>
                      <a:pt x="27971" y="3441"/>
                      <a:pt x="28247" y="1511"/>
                    </a:cubicBezTo>
                    <a:cubicBezTo>
                      <a:pt x="28418" y="374"/>
                      <a:pt x="27951" y="0"/>
                      <a:pt x="27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4" name="Google Shape;1234;p41"/>
            <p:cNvGrpSpPr/>
            <p:nvPr/>
          </p:nvGrpSpPr>
          <p:grpSpPr>
            <a:xfrm>
              <a:off x="8257081" y="151524"/>
              <a:ext cx="656201" cy="775759"/>
              <a:chOff x="4377350" y="3576850"/>
              <a:chExt cx="1070125" cy="1265100"/>
            </a:xfrm>
          </p:grpSpPr>
          <p:sp>
            <p:nvSpPr>
              <p:cNvPr id="1235" name="Google Shape;1235;p41"/>
              <p:cNvSpPr/>
              <p:nvPr/>
            </p:nvSpPr>
            <p:spPr>
              <a:xfrm>
                <a:off x="4570325" y="3718650"/>
                <a:ext cx="877150" cy="1021050"/>
              </a:xfrm>
              <a:custGeom>
                <a:avLst/>
                <a:gdLst/>
                <a:ahLst/>
                <a:cxnLst/>
                <a:rect l="l" t="t" r="r" b="b"/>
                <a:pathLst>
                  <a:path w="35086" h="40842" extrusionOk="0">
                    <a:moveTo>
                      <a:pt x="10809" y="1"/>
                    </a:moveTo>
                    <a:cubicBezTo>
                      <a:pt x="10782" y="1"/>
                      <a:pt x="10755" y="2"/>
                      <a:pt x="10728" y="3"/>
                    </a:cubicBezTo>
                    <a:cubicBezTo>
                      <a:pt x="8848" y="103"/>
                      <a:pt x="6091" y="2083"/>
                      <a:pt x="3560" y="6269"/>
                    </a:cubicBezTo>
                    <a:cubicBezTo>
                      <a:pt x="1304" y="14138"/>
                      <a:pt x="1" y="24188"/>
                      <a:pt x="1605" y="30128"/>
                    </a:cubicBezTo>
                    <a:lnTo>
                      <a:pt x="6768" y="35767"/>
                    </a:lnTo>
                    <a:cubicBezTo>
                      <a:pt x="7442" y="35381"/>
                      <a:pt x="8160" y="35216"/>
                      <a:pt x="8914" y="35216"/>
                    </a:cubicBezTo>
                    <a:cubicBezTo>
                      <a:pt x="13315" y="35216"/>
                      <a:pt x="18948" y="40842"/>
                      <a:pt x="24411" y="40842"/>
                    </a:cubicBezTo>
                    <a:cubicBezTo>
                      <a:pt x="26078" y="40842"/>
                      <a:pt x="27729" y="40318"/>
                      <a:pt x="29324" y="38950"/>
                    </a:cubicBezTo>
                    <a:cubicBezTo>
                      <a:pt x="31705" y="36895"/>
                      <a:pt x="23585" y="32584"/>
                      <a:pt x="31780" y="30479"/>
                    </a:cubicBezTo>
                    <a:cubicBezTo>
                      <a:pt x="35085" y="29623"/>
                      <a:pt x="34623" y="23759"/>
                      <a:pt x="28511" y="23759"/>
                    </a:cubicBezTo>
                    <a:cubicBezTo>
                      <a:pt x="28180" y="23759"/>
                      <a:pt x="27833" y="23776"/>
                      <a:pt x="27470" y="23812"/>
                    </a:cubicBezTo>
                    <a:cubicBezTo>
                      <a:pt x="27770" y="21632"/>
                      <a:pt x="27294" y="20680"/>
                      <a:pt x="25690" y="19101"/>
                    </a:cubicBezTo>
                    <a:cubicBezTo>
                      <a:pt x="24111" y="17522"/>
                      <a:pt x="24963" y="14990"/>
                      <a:pt x="23334" y="12509"/>
                    </a:cubicBezTo>
                    <a:cubicBezTo>
                      <a:pt x="21705" y="10053"/>
                      <a:pt x="17620" y="9376"/>
                      <a:pt x="15590" y="7572"/>
                    </a:cubicBezTo>
                    <a:cubicBezTo>
                      <a:pt x="13581" y="5811"/>
                      <a:pt x="13364" y="1"/>
                      <a:pt x="10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41"/>
              <p:cNvSpPr/>
              <p:nvPr/>
            </p:nvSpPr>
            <p:spPr>
              <a:xfrm>
                <a:off x="4652400" y="3833350"/>
                <a:ext cx="359050" cy="552225"/>
              </a:xfrm>
              <a:custGeom>
                <a:avLst/>
                <a:gdLst/>
                <a:ahLst/>
                <a:cxnLst/>
                <a:rect l="l" t="t" r="r" b="b"/>
                <a:pathLst>
                  <a:path w="14362" h="22089" extrusionOk="0">
                    <a:moveTo>
                      <a:pt x="7224" y="0"/>
                    </a:moveTo>
                    <a:cubicBezTo>
                      <a:pt x="5641" y="0"/>
                      <a:pt x="4830" y="1674"/>
                      <a:pt x="4287" y="2909"/>
                    </a:cubicBezTo>
                    <a:cubicBezTo>
                      <a:pt x="3409" y="4989"/>
                      <a:pt x="2908" y="7219"/>
                      <a:pt x="2382" y="9400"/>
                    </a:cubicBezTo>
                    <a:cubicBezTo>
                      <a:pt x="1" y="19074"/>
                      <a:pt x="753" y="21280"/>
                      <a:pt x="778" y="21480"/>
                    </a:cubicBezTo>
                    <a:cubicBezTo>
                      <a:pt x="842" y="21901"/>
                      <a:pt x="1158" y="22088"/>
                      <a:pt x="1494" y="22088"/>
                    </a:cubicBezTo>
                    <a:cubicBezTo>
                      <a:pt x="1818" y="22088"/>
                      <a:pt x="2159" y="21913"/>
                      <a:pt x="2307" y="21605"/>
                    </a:cubicBezTo>
                    <a:cubicBezTo>
                      <a:pt x="4562" y="18823"/>
                      <a:pt x="6668" y="15891"/>
                      <a:pt x="9374" y="13535"/>
                    </a:cubicBezTo>
                    <a:cubicBezTo>
                      <a:pt x="10502" y="12533"/>
                      <a:pt x="14362" y="8999"/>
                      <a:pt x="11505" y="7671"/>
                    </a:cubicBezTo>
                    <a:cubicBezTo>
                      <a:pt x="11229" y="7539"/>
                      <a:pt x="10945" y="7481"/>
                      <a:pt x="10657" y="7481"/>
                    </a:cubicBezTo>
                    <a:cubicBezTo>
                      <a:pt x="8854" y="7481"/>
                      <a:pt x="6903" y="9793"/>
                      <a:pt x="5866" y="11154"/>
                    </a:cubicBezTo>
                    <a:cubicBezTo>
                      <a:pt x="6267" y="10177"/>
                      <a:pt x="6668" y="9224"/>
                      <a:pt x="7069" y="8247"/>
                    </a:cubicBezTo>
                    <a:cubicBezTo>
                      <a:pt x="7720" y="6718"/>
                      <a:pt x="11379" y="177"/>
                      <a:pt x="7294" y="1"/>
                    </a:cubicBezTo>
                    <a:cubicBezTo>
                      <a:pt x="7271" y="1"/>
                      <a:pt x="7247" y="0"/>
                      <a:pt x="7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41"/>
              <p:cNvSpPr/>
              <p:nvPr/>
            </p:nvSpPr>
            <p:spPr>
              <a:xfrm>
                <a:off x="4718200" y="4162075"/>
                <a:ext cx="488750" cy="286775"/>
              </a:xfrm>
              <a:custGeom>
                <a:avLst/>
                <a:gdLst/>
                <a:ahLst/>
                <a:cxnLst/>
                <a:rect l="l" t="t" r="r" b="b"/>
                <a:pathLst>
                  <a:path w="19550" h="11471" extrusionOk="0">
                    <a:moveTo>
                      <a:pt x="11786" y="0"/>
                    </a:moveTo>
                    <a:cubicBezTo>
                      <a:pt x="10189" y="0"/>
                      <a:pt x="8233" y="1838"/>
                      <a:pt x="7244" y="2642"/>
                    </a:cubicBezTo>
                    <a:cubicBezTo>
                      <a:pt x="7219" y="2667"/>
                      <a:pt x="1" y="8732"/>
                      <a:pt x="1103" y="11088"/>
                    </a:cubicBezTo>
                    <a:cubicBezTo>
                      <a:pt x="1204" y="11314"/>
                      <a:pt x="1454" y="11439"/>
                      <a:pt x="1705" y="11464"/>
                    </a:cubicBezTo>
                    <a:cubicBezTo>
                      <a:pt x="1758" y="11468"/>
                      <a:pt x="1810" y="11470"/>
                      <a:pt x="1863" y="11470"/>
                    </a:cubicBezTo>
                    <a:cubicBezTo>
                      <a:pt x="3339" y="11470"/>
                      <a:pt x="4848" y="9812"/>
                      <a:pt x="8647" y="8481"/>
                    </a:cubicBezTo>
                    <a:cubicBezTo>
                      <a:pt x="11554" y="7433"/>
                      <a:pt x="13513" y="7307"/>
                      <a:pt x="14918" y="7307"/>
                    </a:cubicBezTo>
                    <a:cubicBezTo>
                      <a:pt x="15361" y="7307"/>
                      <a:pt x="15750" y="7319"/>
                      <a:pt x="16095" y="7319"/>
                    </a:cubicBezTo>
                    <a:cubicBezTo>
                      <a:pt x="17063" y="7319"/>
                      <a:pt x="17698" y="7221"/>
                      <a:pt x="18271" y="6476"/>
                    </a:cubicBezTo>
                    <a:cubicBezTo>
                      <a:pt x="19550" y="4847"/>
                      <a:pt x="17695" y="3143"/>
                      <a:pt x="16116" y="2867"/>
                    </a:cubicBezTo>
                    <a:cubicBezTo>
                      <a:pt x="15856" y="2822"/>
                      <a:pt x="15593" y="2801"/>
                      <a:pt x="15327" y="2801"/>
                    </a:cubicBezTo>
                    <a:cubicBezTo>
                      <a:pt x="14281" y="2801"/>
                      <a:pt x="13195" y="3125"/>
                      <a:pt x="12156" y="3544"/>
                    </a:cubicBezTo>
                    <a:cubicBezTo>
                      <a:pt x="13184" y="2592"/>
                      <a:pt x="14161" y="1213"/>
                      <a:pt x="12757" y="286"/>
                    </a:cubicBezTo>
                    <a:cubicBezTo>
                      <a:pt x="12459" y="86"/>
                      <a:pt x="12131" y="0"/>
                      <a:pt x="117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41"/>
              <p:cNvSpPr/>
              <p:nvPr/>
            </p:nvSpPr>
            <p:spPr>
              <a:xfrm>
                <a:off x="4796525" y="4381725"/>
                <a:ext cx="439225" cy="240050"/>
              </a:xfrm>
              <a:custGeom>
                <a:avLst/>
                <a:gdLst/>
                <a:ahLst/>
                <a:cxnLst/>
                <a:rect l="l" t="t" r="r" b="b"/>
                <a:pathLst>
                  <a:path w="17569" h="9602" extrusionOk="0">
                    <a:moveTo>
                      <a:pt x="13369" y="0"/>
                    </a:moveTo>
                    <a:cubicBezTo>
                      <a:pt x="9588" y="0"/>
                      <a:pt x="4177" y="1476"/>
                      <a:pt x="1554" y="3229"/>
                    </a:cubicBezTo>
                    <a:cubicBezTo>
                      <a:pt x="351" y="4006"/>
                      <a:pt x="0" y="5059"/>
                      <a:pt x="226" y="5234"/>
                    </a:cubicBezTo>
                    <a:cubicBezTo>
                      <a:pt x="401" y="6011"/>
                      <a:pt x="4462" y="6287"/>
                      <a:pt x="8722" y="8944"/>
                    </a:cubicBezTo>
                    <a:cubicBezTo>
                      <a:pt x="9246" y="9270"/>
                      <a:pt x="10328" y="9601"/>
                      <a:pt x="11285" y="9601"/>
                    </a:cubicBezTo>
                    <a:cubicBezTo>
                      <a:pt x="12388" y="9601"/>
                      <a:pt x="13326" y="9161"/>
                      <a:pt x="13058" y="7766"/>
                    </a:cubicBezTo>
                    <a:cubicBezTo>
                      <a:pt x="12782" y="6337"/>
                      <a:pt x="10477" y="5385"/>
                      <a:pt x="8848" y="4909"/>
                    </a:cubicBezTo>
                    <a:cubicBezTo>
                      <a:pt x="9382" y="4909"/>
                      <a:pt x="9906" y="4897"/>
                      <a:pt x="10433" y="4897"/>
                    </a:cubicBezTo>
                    <a:cubicBezTo>
                      <a:pt x="10697" y="4897"/>
                      <a:pt x="10961" y="4900"/>
                      <a:pt x="11229" y="4909"/>
                    </a:cubicBezTo>
                    <a:cubicBezTo>
                      <a:pt x="11601" y="4924"/>
                      <a:pt x="12086" y="4947"/>
                      <a:pt x="12620" y="4947"/>
                    </a:cubicBezTo>
                    <a:cubicBezTo>
                      <a:pt x="14712" y="4947"/>
                      <a:pt x="17569" y="4586"/>
                      <a:pt x="17469" y="1951"/>
                    </a:cubicBezTo>
                    <a:cubicBezTo>
                      <a:pt x="17402" y="558"/>
                      <a:pt x="15693" y="0"/>
                      <a:pt x="13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41"/>
              <p:cNvSpPr/>
              <p:nvPr/>
            </p:nvSpPr>
            <p:spPr>
              <a:xfrm>
                <a:off x="4659300" y="3576850"/>
                <a:ext cx="661050" cy="737125"/>
              </a:xfrm>
              <a:custGeom>
                <a:avLst/>
                <a:gdLst/>
                <a:ahLst/>
                <a:cxnLst/>
                <a:rect l="l" t="t" r="r" b="b"/>
                <a:pathLst>
                  <a:path w="26442" h="29485" extrusionOk="0">
                    <a:moveTo>
                      <a:pt x="7290" y="0"/>
                    </a:moveTo>
                    <a:cubicBezTo>
                      <a:pt x="6450" y="0"/>
                      <a:pt x="5612" y="377"/>
                      <a:pt x="4813" y="1189"/>
                    </a:cubicBezTo>
                    <a:cubicBezTo>
                      <a:pt x="3184" y="2868"/>
                      <a:pt x="1404" y="6978"/>
                      <a:pt x="1" y="11941"/>
                    </a:cubicBezTo>
                    <a:cubicBezTo>
                      <a:pt x="2532" y="7755"/>
                      <a:pt x="5289" y="5775"/>
                      <a:pt x="7169" y="5675"/>
                    </a:cubicBezTo>
                    <a:cubicBezTo>
                      <a:pt x="7196" y="5674"/>
                      <a:pt x="7223" y="5673"/>
                      <a:pt x="7250" y="5673"/>
                    </a:cubicBezTo>
                    <a:cubicBezTo>
                      <a:pt x="9805" y="5673"/>
                      <a:pt x="10022" y="11483"/>
                      <a:pt x="12031" y="13244"/>
                    </a:cubicBezTo>
                    <a:cubicBezTo>
                      <a:pt x="14061" y="15048"/>
                      <a:pt x="18146" y="15725"/>
                      <a:pt x="19775" y="18181"/>
                    </a:cubicBezTo>
                    <a:cubicBezTo>
                      <a:pt x="21404" y="20662"/>
                      <a:pt x="20552" y="23194"/>
                      <a:pt x="22131" y="24773"/>
                    </a:cubicBezTo>
                    <a:cubicBezTo>
                      <a:pt x="23735" y="26352"/>
                      <a:pt x="24211" y="27304"/>
                      <a:pt x="23911" y="29484"/>
                    </a:cubicBezTo>
                    <a:cubicBezTo>
                      <a:pt x="25790" y="27530"/>
                      <a:pt x="26442" y="25374"/>
                      <a:pt x="24487" y="23469"/>
                    </a:cubicBezTo>
                    <a:cubicBezTo>
                      <a:pt x="21078" y="20111"/>
                      <a:pt x="24913" y="18156"/>
                      <a:pt x="22557" y="15850"/>
                    </a:cubicBezTo>
                    <a:cubicBezTo>
                      <a:pt x="22557" y="15850"/>
                      <a:pt x="22557" y="15850"/>
                      <a:pt x="22557" y="15825"/>
                    </a:cubicBezTo>
                    <a:cubicBezTo>
                      <a:pt x="20276" y="13620"/>
                      <a:pt x="16768" y="13845"/>
                      <a:pt x="14512" y="11640"/>
                    </a:cubicBezTo>
                    <a:cubicBezTo>
                      <a:pt x="11705" y="8908"/>
                      <a:pt x="12958" y="4146"/>
                      <a:pt x="10176" y="1439"/>
                    </a:cubicBezTo>
                    <a:cubicBezTo>
                      <a:pt x="9247" y="510"/>
                      <a:pt x="8266" y="0"/>
                      <a:pt x="7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41"/>
              <p:cNvSpPr/>
              <p:nvPr/>
            </p:nvSpPr>
            <p:spPr>
              <a:xfrm>
                <a:off x="4377350" y="4184075"/>
                <a:ext cx="537000" cy="657875"/>
              </a:xfrm>
              <a:custGeom>
                <a:avLst/>
                <a:gdLst/>
                <a:ahLst/>
                <a:cxnLst/>
                <a:rect l="l" t="t" r="r" b="b"/>
                <a:pathLst>
                  <a:path w="21480" h="26315" extrusionOk="0">
                    <a:moveTo>
                      <a:pt x="6688" y="1"/>
                    </a:moveTo>
                    <a:cubicBezTo>
                      <a:pt x="6657" y="1"/>
                      <a:pt x="6625" y="3"/>
                      <a:pt x="6592" y="7"/>
                    </a:cubicBezTo>
                    <a:cubicBezTo>
                      <a:pt x="4261" y="308"/>
                      <a:pt x="5163" y="3742"/>
                      <a:pt x="5639" y="5346"/>
                    </a:cubicBezTo>
                    <a:cubicBezTo>
                      <a:pt x="5539" y="5371"/>
                      <a:pt x="5439" y="5396"/>
                      <a:pt x="5364" y="5421"/>
                    </a:cubicBezTo>
                    <a:cubicBezTo>
                      <a:pt x="4637" y="4469"/>
                      <a:pt x="3885" y="3642"/>
                      <a:pt x="2983" y="2840"/>
                    </a:cubicBezTo>
                    <a:cubicBezTo>
                      <a:pt x="2481" y="2396"/>
                      <a:pt x="1875" y="1922"/>
                      <a:pt x="1223" y="1922"/>
                    </a:cubicBezTo>
                    <a:cubicBezTo>
                      <a:pt x="1028" y="1922"/>
                      <a:pt x="829" y="1965"/>
                      <a:pt x="627" y="2063"/>
                    </a:cubicBezTo>
                    <a:cubicBezTo>
                      <a:pt x="0" y="2363"/>
                      <a:pt x="0" y="3316"/>
                      <a:pt x="727" y="3491"/>
                    </a:cubicBezTo>
                    <a:cubicBezTo>
                      <a:pt x="783" y="3504"/>
                      <a:pt x="836" y="3511"/>
                      <a:pt x="888" y="3511"/>
                    </a:cubicBezTo>
                    <a:cubicBezTo>
                      <a:pt x="1322" y="3511"/>
                      <a:pt x="1586" y="3062"/>
                      <a:pt x="1429" y="2614"/>
                    </a:cubicBezTo>
                    <a:lnTo>
                      <a:pt x="1429" y="2614"/>
                    </a:lnTo>
                    <a:cubicBezTo>
                      <a:pt x="1604" y="2689"/>
                      <a:pt x="1805" y="2739"/>
                      <a:pt x="1955" y="2815"/>
                    </a:cubicBezTo>
                    <a:cubicBezTo>
                      <a:pt x="2131" y="2890"/>
                      <a:pt x="2256" y="3015"/>
                      <a:pt x="2406" y="3115"/>
                    </a:cubicBezTo>
                    <a:cubicBezTo>
                      <a:pt x="2832" y="3441"/>
                      <a:pt x="3233" y="3817"/>
                      <a:pt x="3609" y="4193"/>
                    </a:cubicBezTo>
                    <a:cubicBezTo>
                      <a:pt x="4086" y="4669"/>
                      <a:pt x="4537" y="5145"/>
                      <a:pt x="4963" y="5672"/>
                    </a:cubicBezTo>
                    <a:cubicBezTo>
                      <a:pt x="4637" y="5772"/>
                      <a:pt x="4211" y="6749"/>
                      <a:pt x="4211" y="6900"/>
                    </a:cubicBezTo>
                    <a:cubicBezTo>
                      <a:pt x="4236" y="8228"/>
                      <a:pt x="4888" y="8880"/>
                      <a:pt x="6066" y="9105"/>
                    </a:cubicBezTo>
                    <a:cubicBezTo>
                      <a:pt x="5238" y="12013"/>
                      <a:pt x="7093" y="13717"/>
                      <a:pt x="9173" y="15471"/>
                    </a:cubicBezTo>
                    <a:cubicBezTo>
                      <a:pt x="9173" y="17576"/>
                      <a:pt x="10226" y="18930"/>
                      <a:pt x="12031" y="20258"/>
                    </a:cubicBezTo>
                    <a:cubicBezTo>
                      <a:pt x="14687" y="22238"/>
                      <a:pt x="17895" y="24394"/>
                      <a:pt x="20853" y="26173"/>
                    </a:cubicBezTo>
                    <a:cubicBezTo>
                      <a:pt x="20970" y="26251"/>
                      <a:pt x="21133" y="26314"/>
                      <a:pt x="21283" y="26314"/>
                    </a:cubicBezTo>
                    <a:cubicBezTo>
                      <a:pt x="21325" y="26314"/>
                      <a:pt x="21366" y="26309"/>
                      <a:pt x="21404" y="26298"/>
                    </a:cubicBezTo>
                    <a:cubicBezTo>
                      <a:pt x="21479" y="26123"/>
                      <a:pt x="21404" y="25872"/>
                      <a:pt x="21329" y="25722"/>
                    </a:cubicBezTo>
                    <a:cubicBezTo>
                      <a:pt x="19800" y="22664"/>
                      <a:pt x="17770" y="19381"/>
                      <a:pt x="16015" y="16649"/>
                    </a:cubicBezTo>
                    <a:cubicBezTo>
                      <a:pt x="14838" y="14820"/>
                      <a:pt x="13910" y="13767"/>
                      <a:pt x="11930" y="13341"/>
                    </a:cubicBezTo>
                    <a:cubicBezTo>
                      <a:pt x="10978" y="11135"/>
                      <a:pt x="10076" y="8855"/>
                      <a:pt x="7544" y="8203"/>
                    </a:cubicBezTo>
                    <a:cubicBezTo>
                      <a:pt x="8046" y="7100"/>
                      <a:pt x="7870" y="6073"/>
                      <a:pt x="6792" y="5471"/>
                    </a:cubicBezTo>
                    <a:cubicBezTo>
                      <a:pt x="6517" y="5321"/>
                      <a:pt x="6291" y="5346"/>
                      <a:pt x="6015" y="5296"/>
                    </a:cubicBezTo>
                    <a:cubicBezTo>
                      <a:pt x="5865" y="4569"/>
                      <a:pt x="5740" y="3817"/>
                      <a:pt x="5690" y="3090"/>
                    </a:cubicBezTo>
                    <a:cubicBezTo>
                      <a:pt x="5665" y="2714"/>
                      <a:pt x="5614" y="2288"/>
                      <a:pt x="5639" y="1962"/>
                    </a:cubicBezTo>
                    <a:cubicBezTo>
                      <a:pt x="5665" y="1637"/>
                      <a:pt x="5740" y="1386"/>
                      <a:pt x="5840" y="1135"/>
                    </a:cubicBezTo>
                    <a:cubicBezTo>
                      <a:pt x="5965" y="860"/>
                      <a:pt x="6066" y="759"/>
                      <a:pt x="6291" y="659"/>
                    </a:cubicBezTo>
                    <a:lnTo>
                      <a:pt x="6291" y="659"/>
                    </a:lnTo>
                    <a:cubicBezTo>
                      <a:pt x="6179" y="1091"/>
                      <a:pt x="6417" y="1438"/>
                      <a:pt x="6765" y="1438"/>
                    </a:cubicBezTo>
                    <a:cubicBezTo>
                      <a:pt x="6882" y="1438"/>
                      <a:pt x="7011" y="1399"/>
                      <a:pt x="7143" y="1311"/>
                    </a:cubicBezTo>
                    <a:cubicBezTo>
                      <a:pt x="7646" y="976"/>
                      <a:pt x="7349" y="1"/>
                      <a:pt x="66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41" name="Google Shape;1241;p41"/>
            <p:cNvGrpSpPr/>
            <p:nvPr/>
          </p:nvGrpSpPr>
          <p:grpSpPr>
            <a:xfrm>
              <a:off x="3267176" y="3186920"/>
              <a:ext cx="399301" cy="416613"/>
              <a:chOff x="2105350" y="2220525"/>
              <a:chExt cx="1113500" cy="1161775"/>
            </a:xfrm>
          </p:grpSpPr>
          <p:sp>
            <p:nvSpPr>
              <p:cNvPr id="1242" name="Google Shape;1242;p41"/>
              <p:cNvSpPr/>
              <p:nvPr/>
            </p:nvSpPr>
            <p:spPr>
              <a:xfrm>
                <a:off x="2105350" y="2220525"/>
                <a:ext cx="939925" cy="1161775"/>
              </a:xfrm>
              <a:custGeom>
                <a:avLst/>
                <a:gdLst/>
                <a:ahLst/>
                <a:cxnLst/>
                <a:rect l="l" t="t" r="r" b="b"/>
                <a:pathLst>
                  <a:path w="37597" h="46471" extrusionOk="0">
                    <a:moveTo>
                      <a:pt x="12529" y="1"/>
                    </a:moveTo>
                    <a:cubicBezTo>
                      <a:pt x="3963" y="1"/>
                      <a:pt x="8949" y="11588"/>
                      <a:pt x="7847" y="13662"/>
                    </a:cubicBezTo>
                    <a:cubicBezTo>
                      <a:pt x="6594" y="16093"/>
                      <a:pt x="1983" y="15567"/>
                      <a:pt x="930" y="21456"/>
                    </a:cubicBezTo>
                    <a:cubicBezTo>
                      <a:pt x="1" y="26764"/>
                      <a:pt x="2914" y="31189"/>
                      <a:pt x="9252" y="31189"/>
                    </a:cubicBezTo>
                    <a:cubicBezTo>
                      <a:pt x="9409" y="31189"/>
                      <a:pt x="9567" y="31186"/>
                      <a:pt x="9727" y="31181"/>
                    </a:cubicBezTo>
                    <a:cubicBezTo>
                      <a:pt x="9836" y="31177"/>
                      <a:pt x="9942" y="31175"/>
                      <a:pt x="10045" y="31175"/>
                    </a:cubicBezTo>
                    <a:cubicBezTo>
                      <a:pt x="16284" y="31175"/>
                      <a:pt x="12949" y="37783"/>
                      <a:pt x="7747" y="39928"/>
                    </a:cubicBezTo>
                    <a:cubicBezTo>
                      <a:pt x="3626" y="41638"/>
                      <a:pt x="7285" y="46471"/>
                      <a:pt x="11333" y="46471"/>
                    </a:cubicBezTo>
                    <a:cubicBezTo>
                      <a:pt x="12504" y="46471"/>
                      <a:pt x="13708" y="46066"/>
                      <a:pt x="14765" y="45066"/>
                    </a:cubicBezTo>
                    <a:cubicBezTo>
                      <a:pt x="16434" y="43502"/>
                      <a:pt x="17400" y="43106"/>
                      <a:pt x="18188" y="43106"/>
                    </a:cubicBezTo>
                    <a:cubicBezTo>
                      <a:pt x="18997" y="43106"/>
                      <a:pt x="19619" y="43524"/>
                      <a:pt x="20622" y="43524"/>
                    </a:cubicBezTo>
                    <a:cubicBezTo>
                      <a:pt x="21413" y="43524"/>
                      <a:pt x="22442" y="43264"/>
                      <a:pt x="23988" y="42334"/>
                    </a:cubicBezTo>
                    <a:cubicBezTo>
                      <a:pt x="27779" y="40083"/>
                      <a:pt x="28210" y="31088"/>
                      <a:pt x="33986" y="31088"/>
                    </a:cubicBezTo>
                    <a:cubicBezTo>
                      <a:pt x="34319" y="31088"/>
                      <a:pt x="34670" y="31118"/>
                      <a:pt x="35040" y="31181"/>
                    </a:cubicBezTo>
                    <a:cubicBezTo>
                      <a:pt x="37246" y="27948"/>
                      <a:pt x="37597" y="24389"/>
                      <a:pt x="37597" y="24389"/>
                    </a:cubicBezTo>
                    <a:cubicBezTo>
                      <a:pt x="37597" y="24389"/>
                      <a:pt x="33311" y="5943"/>
                      <a:pt x="17772" y="980"/>
                    </a:cubicBezTo>
                    <a:cubicBezTo>
                      <a:pt x="15623" y="298"/>
                      <a:pt x="13902" y="1"/>
                      <a:pt x="12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41"/>
              <p:cNvSpPr/>
              <p:nvPr/>
            </p:nvSpPr>
            <p:spPr>
              <a:xfrm>
                <a:off x="2812175" y="2609475"/>
                <a:ext cx="406675" cy="720250"/>
              </a:xfrm>
              <a:custGeom>
                <a:avLst/>
                <a:gdLst/>
                <a:ahLst/>
                <a:cxnLst/>
                <a:rect l="l" t="t" r="r" b="b"/>
                <a:pathLst>
                  <a:path w="16267" h="28810" extrusionOk="0">
                    <a:moveTo>
                      <a:pt x="9285" y="1"/>
                    </a:moveTo>
                    <a:cubicBezTo>
                      <a:pt x="9225" y="1"/>
                      <a:pt x="9162" y="3"/>
                      <a:pt x="9098" y="9"/>
                    </a:cubicBezTo>
                    <a:cubicBezTo>
                      <a:pt x="8397" y="59"/>
                      <a:pt x="8246" y="1162"/>
                      <a:pt x="8848" y="1412"/>
                    </a:cubicBezTo>
                    <a:cubicBezTo>
                      <a:pt x="8946" y="1449"/>
                      <a:pt x="9037" y="1466"/>
                      <a:pt x="9121" y="1466"/>
                    </a:cubicBezTo>
                    <a:cubicBezTo>
                      <a:pt x="9548" y="1466"/>
                      <a:pt x="9759" y="1025"/>
                      <a:pt x="9549" y="585"/>
                    </a:cubicBezTo>
                    <a:lnTo>
                      <a:pt x="9549" y="585"/>
                    </a:lnTo>
                    <a:cubicBezTo>
                      <a:pt x="9800" y="635"/>
                      <a:pt x="9900" y="710"/>
                      <a:pt x="10076" y="936"/>
                    </a:cubicBezTo>
                    <a:cubicBezTo>
                      <a:pt x="10226" y="1162"/>
                      <a:pt x="10351" y="1412"/>
                      <a:pt x="10452" y="1738"/>
                    </a:cubicBezTo>
                    <a:cubicBezTo>
                      <a:pt x="10527" y="2039"/>
                      <a:pt x="10602" y="2465"/>
                      <a:pt x="10627" y="2816"/>
                    </a:cubicBezTo>
                    <a:cubicBezTo>
                      <a:pt x="10727" y="3568"/>
                      <a:pt x="10752" y="4319"/>
                      <a:pt x="10778" y="5071"/>
                    </a:cubicBezTo>
                    <a:cubicBezTo>
                      <a:pt x="10502" y="5172"/>
                      <a:pt x="10301" y="5172"/>
                      <a:pt x="10051" y="5397"/>
                    </a:cubicBezTo>
                    <a:cubicBezTo>
                      <a:pt x="9148" y="6199"/>
                      <a:pt x="9173" y="7252"/>
                      <a:pt x="9900" y="8204"/>
                    </a:cubicBezTo>
                    <a:cubicBezTo>
                      <a:pt x="7544" y="9382"/>
                      <a:pt x="7143" y="11813"/>
                      <a:pt x="6667" y="14169"/>
                    </a:cubicBezTo>
                    <a:cubicBezTo>
                      <a:pt x="4838" y="14996"/>
                      <a:pt x="4136" y="16199"/>
                      <a:pt x="3359" y="18254"/>
                    </a:cubicBezTo>
                    <a:cubicBezTo>
                      <a:pt x="2231" y="21287"/>
                      <a:pt x="903" y="24921"/>
                      <a:pt x="51" y="28229"/>
                    </a:cubicBezTo>
                    <a:cubicBezTo>
                      <a:pt x="26" y="28405"/>
                      <a:pt x="1" y="28655"/>
                      <a:pt x="101" y="28806"/>
                    </a:cubicBezTo>
                    <a:cubicBezTo>
                      <a:pt x="118" y="28808"/>
                      <a:pt x="136" y="28809"/>
                      <a:pt x="153" y="28809"/>
                    </a:cubicBezTo>
                    <a:cubicBezTo>
                      <a:pt x="336" y="28809"/>
                      <a:pt x="513" y="28695"/>
                      <a:pt x="627" y="28580"/>
                    </a:cubicBezTo>
                    <a:cubicBezTo>
                      <a:pt x="3133" y="26199"/>
                      <a:pt x="5840" y="23442"/>
                      <a:pt x="8021" y="20961"/>
                    </a:cubicBezTo>
                    <a:cubicBezTo>
                      <a:pt x="9499" y="19282"/>
                      <a:pt x="10251" y="17753"/>
                      <a:pt x="9825" y="15673"/>
                    </a:cubicBezTo>
                    <a:cubicBezTo>
                      <a:pt x="11479" y="13543"/>
                      <a:pt x="12933" y="11462"/>
                      <a:pt x="11529" y="8806"/>
                    </a:cubicBezTo>
                    <a:cubicBezTo>
                      <a:pt x="12632" y="8330"/>
                      <a:pt x="13133" y="7553"/>
                      <a:pt x="12883" y="6249"/>
                    </a:cubicBezTo>
                    <a:cubicBezTo>
                      <a:pt x="12858" y="6099"/>
                      <a:pt x="12231" y="5247"/>
                      <a:pt x="11880" y="5197"/>
                    </a:cubicBezTo>
                    <a:cubicBezTo>
                      <a:pt x="12206" y="4595"/>
                      <a:pt x="12532" y="4044"/>
                      <a:pt x="12883" y="3492"/>
                    </a:cubicBezTo>
                    <a:cubicBezTo>
                      <a:pt x="13184" y="3016"/>
                      <a:pt x="13509" y="2590"/>
                      <a:pt x="13860" y="2189"/>
                    </a:cubicBezTo>
                    <a:cubicBezTo>
                      <a:pt x="13960" y="2039"/>
                      <a:pt x="14086" y="1913"/>
                      <a:pt x="14236" y="1788"/>
                    </a:cubicBezTo>
                    <a:cubicBezTo>
                      <a:pt x="14361" y="1688"/>
                      <a:pt x="14562" y="1588"/>
                      <a:pt x="14712" y="1487"/>
                    </a:cubicBezTo>
                    <a:lnTo>
                      <a:pt x="14712" y="1487"/>
                    </a:lnTo>
                    <a:cubicBezTo>
                      <a:pt x="14652" y="1911"/>
                      <a:pt x="14932" y="2253"/>
                      <a:pt x="15305" y="2253"/>
                    </a:cubicBezTo>
                    <a:cubicBezTo>
                      <a:pt x="15396" y="2253"/>
                      <a:pt x="15492" y="2233"/>
                      <a:pt x="15590" y="2189"/>
                    </a:cubicBezTo>
                    <a:cubicBezTo>
                      <a:pt x="16266" y="1888"/>
                      <a:pt x="16041" y="961"/>
                      <a:pt x="15364" y="786"/>
                    </a:cubicBezTo>
                    <a:cubicBezTo>
                      <a:pt x="15242" y="753"/>
                      <a:pt x="15124" y="739"/>
                      <a:pt x="15011" y="739"/>
                    </a:cubicBezTo>
                    <a:cubicBezTo>
                      <a:pt x="14241" y="739"/>
                      <a:pt x="13671" y="1424"/>
                      <a:pt x="13234" y="2014"/>
                    </a:cubicBezTo>
                    <a:cubicBezTo>
                      <a:pt x="12507" y="2991"/>
                      <a:pt x="11955" y="3969"/>
                      <a:pt x="11454" y="5046"/>
                    </a:cubicBezTo>
                    <a:cubicBezTo>
                      <a:pt x="11354" y="5046"/>
                      <a:pt x="11279" y="5021"/>
                      <a:pt x="11179" y="5021"/>
                    </a:cubicBezTo>
                    <a:cubicBezTo>
                      <a:pt x="11276" y="3412"/>
                      <a:pt x="11445" y="1"/>
                      <a:pt x="92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41"/>
              <p:cNvSpPr/>
              <p:nvPr/>
            </p:nvSpPr>
            <p:spPr>
              <a:xfrm>
                <a:off x="2363550" y="2366625"/>
                <a:ext cx="620875" cy="445625"/>
              </a:xfrm>
              <a:custGeom>
                <a:avLst/>
                <a:gdLst/>
                <a:ahLst/>
                <a:cxnLst/>
                <a:rect l="l" t="t" r="r" b="b"/>
                <a:pathLst>
                  <a:path w="24835" h="17825" extrusionOk="0">
                    <a:moveTo>
                      <a:pt x="6775" y="0"/>
                    </a:moveTo>
                    <a:cubicBezTo>
                      <a:pt x="5596" y="0"/>
                      <a:pt x="4511" y="415"/>
                      <a:pt x="3660" y="1477"/>
                    </a:cubicBezTo>
                    <a:cubicBezTo>
                      <a:pt x="276" y="5713"/>
                      <a:pt x="7695" y="8570"/>
                      <a:pt x="10527" y="9397"/>
                    </a:cubicBezTo>
                    <a:cubicBezTo>
                      <a:pt x="10978" y="9522"/>
                      <a:pt x="11429" y="9647"/>
                      <a:pt x="11905" y="9798"/>
                    </a:cubicBezTo>
                    <a:cubicBezTo>
                      <a:pt x="10305" y="9509"/>
                      <a:pt x="8685" y="9338"/>
                      <a:pt x="7081" y="9338"/>
                    </a:cubicBezTo>
                    <a:cubicBezTo>
                      <a:pt x="6876" y="9338"/>
                      <a:pt x="6671" y="9341"/>
                      <a:pt x="6467" y="9347"/>
                    </a:cubicBezTo>
                    <a:cubicBezTo>
                      <a:pt x="4712" y="9397"/>
                      <a:pt x="2256" y="9522"/>
                      <a:pt x="1078" y="11001"/>
                    </a:cubicBezTo>
                    <a:cubicBezTo>
                      <a:pt x="1" y="12379"/>
                      <a:pt x="627" y="14184"/>
                      <a:pt x="1981" y="15111"/>
                    </a:cubicBezTo>
                    <a:cubicBezTo>
                      <a:pt x="3067" y="15846"/>
                      <a:pt x="4331" y="16025"/>
                      <a:pt x="5603" y="16025"/>
                    </a:cubicBezTo>
                    <a:cubicBezTo>
                      <a:pt x="6238" y="16025"/>
                      <a:pt x="6876" y="15980"/>
                      <a:pt x="7494" y="15938"/>
                    </a:cubicBezTo>
                    <a:cubicBezTo>
                      <a:pt x="10051" y="15813"/>
                      <a:pt x="12582" y="15663"/>
                      <a:pt x="15113" y="15512"/>
                    </a:cubicBezTo>
                    <a:cubicBezTo>
                      <a:pt x="15312" y="15499"/>
                      <a:pt x="15587" y="15486"/>
                      <a:pt x="15926" y="15486"/>
                    </a:cubicBezTo>
                    <a:cubicBezTo>
                      <a:pt x="17514" y="15486"/>
                      <a:pt x="20503" y="15776"/>
                      <a:pt x="23560" y="17718"/>
                    </a:cubicBezTo>
                    <a:cubicBezTo>
                      <a:pt x="23662" y="17782"/>
                      <a:pt x="23806" y="17824"/>
                      <a:pt x="23953" y="17824"/>
                    </a:cubicBezTo>
                    <a:cubicBezTo>
                      <a:pt x="24383" y="17824"/>
                      <a:pt x="24834" y="17459"/>
                      <a:pt x="24311" y="16189"/>
                    </a:cubicBezTo>
                    <a:cubicBezTo>
                      <a:pt x="22758" y="12480"/>
                      <a:pt x="20828" y="8871"/>
                      <a:pt x="15264" y="4259"/>
                    </a:cubicBezTo>
                    <a:cubicBezTo>
                      <a:pt x="13425" y="2726"/>
                      <a:pt x="9796" y="0"/>
                      <a:pt x="6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41"/>
              <p:cNvSpPr/>
              <p:nvPr/>
            </p:nvSpPr>
            <p:spPr>
              <a:xfrm>
                <a:off x="2261600" y="2797650"/>
                <a:ext cx="648350" cy="165350"/>
              </a:xfrm>
              <a:custGeom>
                <a:avLst/>
                <a:gdLst/>
                <a:ahLst/>
                <a:cxnLst/>
                <a:rect l="l" t="t" r="r" b="b"/>
                <a:pathLst>
                  <a:path w="25934" h="6614" extrusionOk="0">
                    <a:moveTo>
                      <a:pt x="18798" y="0"/>
                    </a:moveTo>
                    <a:cubicBezTo>
                      <a:pt x="14326" y="0"/>
                      <a:pt x="10474" y="1457"/>
                      <a:pt x="8089" y="1755"/>
                    </a:cubicBezTo>
                    <a:cubicBezTo>
                      <a:pt x="7831" y="1788"/>
                      <a:pt x="7580" y="1802"/>
                      <a:pt x="7336" y="1802"/>
                    </a:cubicBezTo>
                    <a:cubicBezTo>
                      <a:pt x="5866" y="1802"/>
                      <a:pt x="4629" y="1288"/>
                      <a:pt x="3563" y="1288"/>
                    </a:cubicBezTo>
                    <a:cubicBezTo>
                      <a:pt x="3065" y="1288"/>
                      <a:pt x="2604" y="1400"/>
                      <a:pt x="2174" y="1730"/>
                    </a:cubicBezTo>
                    <a:cubicBezTo>
                      <a:pt x="0" y="3372"/>
                      <a:pt x="2072" y="6613"/>
                      <a:pt x="6283" y="6613"/>
                    </a:cubicBezTo>
                    <a:cubicBezTo>
                      <a:pt x="6636" y="6613"/>
                      <a:pt x="7005" y="6590"/>
                      <a:pt x="7387" y="6542"/>
                    </a:cubicBezTo>
                    <a:cubicBezTo>
                      <a:pt x="13046" y="5863"/>
                      <a:pt x="17765" y="2301"/>
                      <a:pt x="22208" y="2301"/>
                    </a:cubicBezTo>
                    <a:cubicBezTo>
                      <a:pt x="22684" y="2301"/>
                      <a:pt x="23157" y="2342"/>
                      <a:pt x="23628" y="2432"/>
                    </a:cubicBezTo>
                    <a:cubicBezTo>
                      <a:pt x="24192" y="2529"/>
                      <a:pt x="24621" y="2672"/>
                      <a:pt x="25125" y="2672"/>
                    </a:cubicBezTo>
                    <a:cubicBezTo>
                      <a:pt x="25270" y="2672"/>
                      <a:pt x="25420" y="2660"/>
                      <a:pt x="25582" y="2632"/>
                    </a:cubicBezTo>
                    <a:cubicBezTo>
                      <a:pt x="25833" y="2607"/>
                      <a:pt x="25933" y="2281"/>
                      <a:pt x="25808" y="2081"/>
                    </a:cubicBezTo>
                    <a:cubicBezTo>
                      <a:pt x="25006" y="652"/>
                      <a:pt x="22725" y="351"/>
                      <a:pt x="21221" y="151"/>
                    </a:cubicBezTo>
                    <a:cubicBezTo>
                      <a:pt x="20397" y="46"/>
                      <a:pt x="19588" y="0"/>
                      <a:pt x="18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41"/>
              <p:cNvSpPr/>
              <p:nvPr/>
            </p:nvSpPr>
            <p:spPr>
              <a:xfrm>
                <a:off x="2530850" y="2899275"/>
                <a:ext cx="337125" cy="344800"/>
              </a:xfrm>
              <a:custGeom>
                <a:avLst/>
                <a:gdLst/>
                <a:ahLst/>
                <a:cxnLst/>
                <a:rect l="l" t="t" r="r" b="b"/>
                <a:pathLst>
                  <a:path w="13485" h="13792" extrusionOk="0">
                    <a:moveTo>
                      <a:pt x="10212" y="0"/>
                    </a:moveTo>
                    <a:cubicBezTo>
                      <a:pt x="7668" y="0"/>
                      <a:pt x="3928" y="872"/>
                      <a:pt x="1504" y="3655"/>
                    </a:cubicBezTo>
                    <a:cubicBezTo>
                      <a:pt x="426" y="4883"/>
                      <a:pt x="0" y="6537"/>
                      <a:pt x="852" y="8016"/>
                    </a:cubicBezTo>
                    <a:cubicBezTo>
                      <a:pt x="1279" y="8718"/>
                      <a:pt x="2081" y="9144"/>
                      <a:pt x="2507" y="9820"/>
                    </a:cubicBezTo>
                    <a:cubicBezTo>
                      <a:pt x="3033" y="10672"/>
                      <a:pt x="2381" y="11424"/>
                      <a:pt x="2582" y="12302"/>
                    </a:cubicBezTo>
                    <a:cubicBezTo>
                      <a:pt x="2824" y="13339"/>
                      <a:pt x="3627" y="13792"/>
                      <a:pt x="4513" y="13792"/>
                    </a:cubicBezTo>
                    <a:cubicBezTo>
                      <a:pt x="4911" y="13792"/>
                      <a:pt x="5326" y="13701"/>
                      <a:pt x="5715" y="13530"/>
                    </a:cubicBezTo>
                    <a:cubicBezTo>
                      <a:pt x="7970" y="12552"/>
                      <a:pt x="8622" y="10021"/>
                      <a:pt x="10978" y="5585"/>
                    </a:cubicBezTo>
                    <a:cubicBezTo>
                      <a:pt x="11780" y="4106"/>
                      <a:pt x="13208" y="3154"/>
                      <a:pt x="13259" y="1951"/>
                    </a:cubicBezTo>
                    <a:cubicBezTo>
                      <a:pt x="13484" y="1499"/>
                      <a:pt x="13309" y="1073"/>
                      <a:pt x="12958" y="723"/>
                    </a:cubicBezTo>
                    <a:cubicBezTo>
                      <a:pt x="12845" y="317"/>
                      <a:pt x="11746" y="0"/>
                      <a:pt x="10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41"/>
              <p:cNvSpPr/>
              <p:nvPr/>
            </p:nvSpPr>
            <p:spPr>
              <a:xfrm>
                <a:off x="2332225" y="3165900"/>
                <a:ext cx="245650" cy="169650"/>
              </a:xfrm>
              <a:custGeom>
                <a:avLst/>
                <a:gdLst/>
                <a:ahLst/>
                <a:cxnLst/>
                <a:rect l="l" t="t" r="r" b="b"/>
                <a:pathLst>
                  <a:path w="9826" h="6786" extrusionOk="0">
                    <a:moveTo>
                      <a:pt x="8195" y="0"/>
                    </a:moveTo>
                    <a:cubicBezTo>
                      <a:pt x="7669" y="0"/>
                      <a:pt x="7074" y="292"/>
                      <a:pt x="6667" y="433"/>
                    </a:cubicBezTo>
                    <a:cubicBezTo>
                      <a:pt x="5740" y="759"/>
                      <a:pt x="4762" y="1035"/>
                      <a:pt x="3835" y="1361"/>
                    </a:cubicBezTo>
                    <a:cubicBezTo>
                      <a:pt x="2381" y="1912"/>
                      <a:pt x="0" y="2764"/>
                      <a:pt x="201" y="4719"/>
                    </a:cubicBezTo>
                    <a:cubicBezTo>
                      <a:pt x="327" y="6069"/>
                      <a:pt x="1486" y="6785"/>
                      <a:pt x="2687" y="6785"/>
                    </a:cubicBezTo>
                    <a:cubicBezTo>
                      <a:pt x="3159" y="6785"/>
                      <a:pt x="3636" y="6675"/>
                      <a:pt x="4061" y="6449"/>
                    </a:cubicBezTo>
                    <a:cubicBezTo>
                      <a:pt x="4913" y="5997"/>
                      <a:pt x="5389" y="5246"/>
                      <a:pt x="5940" y="4494"/>
                    </a:cubicBezTo>
                    <a:cubicBezTo>
                      <a:pt x="7720" y="2188"/>
                      <a:pt x="9825" y="960"/>
                      <a:pt x="8797" y="183"/>
                    </a:cubicBezTo>
                    <a:cubicBezTo>
                      <a:pt x="8621" y="50"/>
                      <a:pt x="8414" y="0"/>
                      <a:pt x="8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48" name="Google Shape;1248;p41"/>
            <p:cNvGrpSpPr/>
            <p:nvPr/>
          </p:nvGrpSpPr>
          <p:grpSpPr>
            <a:xfrm>
              <a:off x="7675559" y="1583013"/>
              <a:ext cx="929164" cy="543026"/>
              <a:chOff x="3973200" y="2218800"/>
              <a:chExt cx="1850925" cy="1081725"/>
            </a:xfrm>
          </p:grpSpPr>
          <p:sp>
            <p:nvSpPr>
              <p:cNvPr id="1249" name="Google Shape;1249;p41"/>
              <p:cNvSpPr/>
              <p:nvPr/>
            </p:nvSpPr>
            <p:spPr>
              <a:xfrm>
                <a:off x="3973200" y="2218800"/>
                <a:ext cx="886625" cy="1081725"/>
              </a:xfrm>
              <a:custGeom>
                <a:avLst/>
                <a:gdLst/>
                <a:ahLst/>
                <a:cxnLst/>
                <a:rect l="l" t="t" r="r" b="b"/>
                <a:pathLst>
                  <a:path w="35465" h="43269" extrusionOk="0">
                    <a:moveTo>
                      <a:pt x="14159" y="1"/>
                    </a:moveTo>
                    <a:cubicBezTo>
                      <a:pt x="12638" y="1"/>
                      <a:pt x="11181" y="333"/>
                      <a:pt x="9825" y="1024"/>
                    </a:cubicBezTo>
                    <a:cubicBezTo>
                      <a:pt x="1" y="6012"/>
                      <a:pt x="7620" y="16839"/>
                      <a:pt x="13735" y="20047"/>
                    </a:cubicBezTo>
                    <a:cubicBezTo>
                      <a:pt x="9806" y="22948"/>
                      <a:pt x="13686" y="27370"/>
                      <a:pt x="18466" y="27370"/>
                    </a:cubicBezTo>
                    <a:cubicBezTo>
                      <a:pt x="18929" y="27370"/>
                      <a:pt x="19401" y="27328"/>
                      <a:pt x="19876" y="27240"/>
                    </a:cubicBezTo>
                    <a:lnTo>
                      <a:pt x="19876" y="27240"/>
                    </a:lnTo>
                    <a:cubicBezTo>
                      <a:pt x="19851" y="27265"/>
                      <a:pt x="15916" y="28267"/>
                      <a:pt x="13384" y="30322"/>
                    </a:cubicBezTo>
                    <a:cubicBezTo>
                      <a:pt x="11054" y="32202"/>
                      <a:pt x="11680" y="35210"/>
                      <a:pt x="15916" y="37014"/>
                    </a:cubicBezTo>
                    <a:cubicBezTo>
                      <a:pt x="15916" y="37014"/>
                      <a:pt x="14862" y="43269"/>
                      <a:pt x="21893" y="43269"/>
                    </a:cubicBezTo>
                    <a:cubicBezTo>
                      <a:pt x="22296" y="43269"/>
                      <a:pt x="22726" y="43248"/>
                      <a:pt x="23184" y="43205"/>
                    </a:cubicBezTo>
                    <a:cubicBezTo>
                      <a:pt x="31655" y="42403"/>
                      <a:pt x="32683" y="33856"/>
                      <a:pt x="35465" y="30648"/>
                    </a:cubicBezTo>
                    <a:lnTo>
                      <a:pt x="35465" y="18042"/>
                    </a:lnTo>
                    <a:cubicBezTo>
                      <a:pt x="29322" y="6866"/>
                      <a:pt x="21074" y="1"/>
                      <a:pt x="141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41"/>
              <p:cNvSpPr/>
              <p:nvPr/>
            </p:nvSpPr>
            <p:spPr>
              <a:xfrm>
                <a:off x="4214450" y="2311975"/>
                <a:ext cx="542700" cy="382000"/>
              </a:xfrm>
              <a:custGeom>
                <a:avLst/>
                <a:gdLst/>
                <a:ahLst/>
                <a:cxnLst/>
                <a:rect l="l" t="t" r="r" b="b"/>
                <a:pathLst>
                  <a:path w="21708" h="15280" extrusionOk="0">
                    <a:moveTo>
                      <a:pt x="5991" y="0"/>
                    </a:moveTo>
                    <a:cubicBezTo>
                      <a:pt x="4867" y="0"/>
                      <a:pt x="3757" y="249"/>
                      <a:pt x="2757" y="856"/>
                    </a:cubicBezTo>
                    <a:cubicBezTo>
                      <a:pt x="752" y="2059"/>
                      <a:pt x="0" y="4465"/>
                      <a:pt x="902" y="6620"/>
                    </a:cubicBezTo>
                    <a:cubicBezTo>
                      <a:pt x="1615" y="8332"/>
                      <a:pt x="3339" y="9679"/>
                      <a:pt x="5170" y="9679"/>
                    </a:cubicBezTo>
                    <a:cubicBezTo>
                      <a:pt x="5592" y="9679"/>
                      <a:pt x="6019" y="9607"/>
                      <a:pt x="6441" y="9453"/>
                    </a:cubicBezTo>
                    <a:cubicBezTo>
                      <a:pt x="8973" y="8525"/>
                      <a:pt x="9499" y="5242"/>
                      <a:pt x="7519" y="3864"/>
                    </a:cubicBezTo>
                    <a:lnTo>
                      <a:pt x="7519" y="3864"/>
                    </a:lnTo>
                    <a:cubicBezTo>
                      <a:pt x="14186" y="4490"/>
                      <a:pt x="17569" y="11257"/>
                      <a:pt x="21128" y="15217"/>
                    </a:cubicBezTo>
                    <a:cubicBezTo>
                      <a:pt x="21172" y="15261"/>
                      <a:pt x="21225" y="15279"/>
                      <a:pt x="21280" y="15279"/>
                    </a:cubicBezTo>
                    <a:cubicBezTo>
                      <a:pt x="21479" y="15279"/>
                      <a:pt x="21708" y="15037"/>
                      <a:pt x="21629" y="14841"/>
                    </a:cubicBezTo>
                    <a:cubicBezTo>
                      <a:pt x="20552" y="11984"/>
                      <a:pt x="18446" y="9052"/>
                      <a:pt x="16642" y="6595"/>
                    </a:cubicBezTo>
                    <a:cubicBezTo>
                      <a:pt x="14912" y="4239"/>
                      <a:pt x="12707" y="2159"/>
                      <a:pt x="10025" y="931"/>
                    </a:cubicBezTo>
                    <a:cubicBezTo>
                      <a:pt x="8780" y="378"/>
                      <a:pt x="7375" y="0"/>
                      <a:pt x="5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41"/>
              <p:cNvSpPr/>
              <p:nvPr/>
            </p:nvSpPr>
            <p:spPr>
              <a:xfrm>
                <a:off x="4367500" y="2677600"/>
                <a:ext cx="328800" cy="160775"/>
              </a:xfrm>
              <a:custGeom>
                <a:avLst/>
                <a:gdLst/>
                <a:ahLst/>
                <a:cxnLst/>
                <a:rect l="l" t="t" r="r" b="b"/>
                <a:pathLst>
                  <a:path w="13152" h="6431" extrusionOk="0">
                    <a:moveTo>
                      <a:pt x="6691" y="0"/>
                    </a:moveTo>
                    <a:cubicBezTo>
                      <a:pt x="4026" y="0"/>
                      <a:pt x="1364" y="761"/>
                      <a:pt x="620" y="3123"/>
                    </a:cubicBezTo>
                    <a:cubicBezTo>
                      <a:pt x="1" y="5135"/>
                      <a:pt x="1924" y="6430"/>
                      <a:pt x="3681" y="6430"/>
                    </a:cubicBezTo>
                    <a:cubicBezTo>
                      <a:pt x="4768" y="6430"/>
                      <a:pt x="5792" y="5934"/>
                      <a:pt x="6109" y="4803"/>
                    </a:cubicBezTo>
                    <a:cubicBezTo>
                      <a:pt x="6560" y="3274"/>
                      <a:pt x="5231" y="2422"/>
                      <a:pt x="4028" y="2396"/>
                    </a:cubicBezTo>
                    <a:cubicBezTo>
                      <a:pt x="4524" y="2035"/>
                      <a:pt x="4997" y="1885"/>
                      <a:pt x="5460" y="1885"/>
                    </a:cubicBezTo>
                    <a:cubicBezTo>
                      <a:pt x="6472" y="1885"/>
                      <a:pt x="7433" y="2600"/>
                      <a:pt x="8465" y="3374"/>
                    </a:cubicBezTo>
                    <a:cubicBezTo>
                      <a:pt x="8527" y="3424"/>
                      <a:pt x="8625" y="3447"/>
                      <a:pt x="8750" y="3447"/>
                    </a:cubicBezTo>
                    <a:cubicBezTo>
                      <a:pt x="9625" y="3447"/>
                      <a:pt x="11810" y="2331"/>
                      <a:pt x="12249" y="1695"/>
                    </a:cubicBezTo>
                    <a:cubicBezTo>
                      <a:pt x="13151" y="442"/>
                      <a:pt x="9417" y="241"/>
                      <a:pt x="9392" y="241"/>
                    </a:cubicBezTo>
                    <a:cubicBezTo>
                      <a:pt x="8545" y="92"/>
                      <a:pt x="7618" y="0"/>
                      <a:pt x="66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41"/>
              <p:cNvSpPr/>
              <p:nvPr/>
            </p:nvSpPr>
            <p:spPr>
              <a:xfrm>
                <a:off x="4307800" y="2488725"/>
                <a:ext cx="342675" cy="173650"/>
              </a:xfrm>
              <a:custGeom>
                <a:avLst/>
                <a:gdLst/>
                <a:ahLst/>
                <a:cxnLst/>
                <a:rect l="l" t="t" r="r" b="b"/>
                <a:pathLst>
                  <a:path w="13707" h="6946" extrusionOk="0">
                    <a:moveTo>
                      <a:pt x="6900" y="0"/>
                    </a:moveTo>
                    <a:cubicBezTo>
                      <a:pt x="6547" y="0"/>
                      <a:pt x="6396" y="181"/>
                      <a:pt x="6366" y="327"/>
                    </a:cubicBezTo>
                    <a:cubicBezTo>
                      <a:pt x="5239" y="4964"/>
                      <a:pt x="1279" y="3886"/>
                      <a:pt x="727" y="4413"/>
                    </a:cubicBezTo>
                    <a:cubicBezTo>
                      <a:pt x="0" y="5164"/>
                      <a:pt x="1304" y="5992"/>
                      <a:pt x="2005" y="6242"/>
                    </a:cubicBezTo>
                    <a:cubicBezTo>
                      <a:pt x="2595" y="6431"/>
                      <a:pt x="3224" y="6495"/>
                      <a:pt x="3870" y="6495"/>
                    </a:cubicBezTo>
                    <a:cubicBezTo>
                      <a:pt x="5195" y="6495"/>
                      <a:pt x="6593" y="6228"/>
                      <a:pt x="7881" y="6228"/>
                    </a:cubicBezTo>
                    <a:cubicBezTo>
                      <a:pt x="8046" y="6228"/>
                      <a:pt x="8210" y="6232"/>
                      <a:pt x="8371" y="6242"/>
                    </a:cubicBezTo>
                    <a:cubicBezTo>
                      <a:pt x="9775" y="6317"/>
                      <a:pt x="11229" y="6944"/>
                      <a:pt x="12582" y="6944"/>
                    </a:cubicBezTo>
                    <a:cubicBezTo>
                      <a:pt x="12617" y="6945"/>
                      <a:pt x="12651" y="6945"/>
                      <a:pt x="12683" y="6945"/>
                    </a:cubicBezTo>
                    <a:cubicBezTo>
                      <a:pt x="13547" y="6945"/>
                      <a:pt x="13707" y="6636"/>
                      <a:pt x="13635" y="6443"/>
                    </a:cubicBezTo>
                    <a:cubicBezTo>
                      <a:pt x="13108" y="4914"/>
                      <a:pt x="11504" y="3260"/>
                      <a:pt x="10351" y="2157"/>
                    </a:cubicBezTo>
                    <a:cubicBezTo>
                      <a:pt x="8500" y="444"/>
                      <a:pt x="7452" y="0"/>
                      <a:pt x="69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41"/>
              <p:cNvSpPr/>
              <p:nvPr/>
            </p:nvSpPr>
            <p:spPr>
              <a:xfrm>
                <a:off x="4500050" y="2753125"/>
                <a:ext cx="277700" cy="187075"/>
              </a:xfrm>
              <a:custGeom>
                <a:avLst/>
                <a:gdLst/>
                <a:ahLst/>
                <a:cxnLst/>
                <a:rect l="l" t="t" r="r" b="b"/>
                <a:pathLst>
                  <a:path w="11108" h="7483" extrusionOk="0">
                    <a:moveTo>
                      <a:pt x="8659" y="1"/>
                    </a:moveTo>
                    <a:cubicBezTo>
                      <a:pt x="5432" y="1"/>
                      <a:pt x="0" y="2867"/>
                      <a:pt x="1809" y="6092"/>
                    </a:cubicBezTo>
                    <a:cubicBezTo>
                      <a:pt x="2293" y="6968"/>
                      <a:pt x="3242" y="7483"/>
                      <a:pt x="4229" y="7483"/>
                    </a:cubicBezTo>
                    <a:cubicBezTo>
                      <a:pt x="4316" y="7483"/>
                      <a:pt x="4404" y="7479"/>
                      <a:pt x="4491" y="7471"/>
                    </a:cubicBezTo>
                    <a:cubicBezTo>
                      <a:pt x="6020" y="7295"/>
                      <a:pt x="6521" y="6193"/>
                      <a:pt x="7273" y="5040"/>
                    </a:cubicBezTo>
                    <a:cubicBezTo>
                      <a:pt x="7925" y="4087"/>
                      <a:pt x="8752" y="3461"/>
                      <a:pt x="9729" y="2859"/>
                    </a:cubicBezTo>
                    <a:cubicBezTo>
                      <a:pt x="10130" y="2609"/>
                      <a:pt x="10581" y="2358"/>
                      <a:pt x="10757" y="1857"/>
                    </a:cubicBezTo>
                    <a:cubicBezTo>
                      <a:pt x="11107" y="954"/>
                      <a:pt x="10757" y="503"/>
                      <a:pt x="9930" y="203"/>
                    </a:cubicBezTo>
                    <a:cubicBezTo>
                      <a:pt x="9577" y="65"/>
                      <a:pt x="9142" y="1"/>
                      <a:pt x="86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41"/>
              <p:cNvSpPr/>
              <p:nvPr/>
            </p:nvSpPr>
            <p:spPr>
              <a:xfrm>
                <a:off x="4308425" y="2902100"/>
                <a:ext cx="507650" cy="196575"/>
              </a:xfrm>
              <a:custGeom>
                <a:avLst/>
                <a:gdLst/>
                <a:ahLst/>
                <a:cxnLst/>
                <a:rect l="l" t="t" r="r" b="b"/>
                <a:pathLst>
                  <a:path w="20306" h="7863" extrusionOk="0">
                    <a:moveTo>
                      <a:pt x="18049" y="0"/>
                    </a:moveTo>
                    <a:cubicBezTo>
                      <a:pt x="17391" y="0"/>
                      <a:pt x="16019" y="1812"/>
                      <a:pt x="14211" y="2640"/>
                    </a:cubicBezTo>
                    <a:cubicBezTo>
                      <a:pt x="13550" y="2952"/>
                      <a:pt x="12826" y="3091"/>
                      <a:pt x="12103" y="3091"/>
                    </a:cubicBezTo>
                    <a:cubicBezTo>
                      <a:pt x="11316" y="3091"/>
                      <a:pt x="10530" y="2927"/>
                      <a:pt x="9825" y="2640"/>
                    </a:cubicBezTo>
                    <a:cubicBezTo>
                      <a:pt x="8838" y="2251"/>
                      <a:pt x="7966" y="2030"/>
                      <a:pt x="7033" y="2030"/>
                    </a:cubicBezTo>
                    <a:cubicBezTo>
                      <a:pt x="6521" y="2030"/>
                      <a:pt x="5991" y="2097"/>
                      <a:pt x="5414" y="2239"/>
                    </a:cubicBezTo>
                    <a:cubicBezTo>
                      <a:pt x="3760" y="2640"/>
                      <a:pt x="0" y="4795"/>
                      <a:pt x="2081" y="6850"/>
                    </a:cubicBezTo>
                    <a:cubicBezTo>
                      <a:pt x="2796" y="7561"/>
                      <a:pt x="3964" y="7862"/>
                      <a:pt x="5356" y="7862"/>
                    </a:cubicBezTo>
                    <a:cubicBezTo>
                      <a:pt x="10989" y="7862"/>
                      <a:pt x="20306" y="2926"/>
                      <a:pt x="18296" y="133"/>
                    </a:cubicBezTo>
                    <a:cubicBezTo>
                      <a:pt x="18231" y="41"/>
                      <a:pt x="18148" y="0"/>
                      <a:pt x="18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41"/>
              <p:cNvSpPr/>
              <p:nvPr/>
            </p:nvSpPr>
            <p:spPr>
              <a:xfrm>
                <a:off x="4484300" y="3070225"/>
                <a:ext cx="253350" cy="166975"/>
              </a:xfrm>
              <a:custGeom>
                <a:avLst/>
                <a:gdLst/>
                <a:ahLst/>
                <a:cxnLst/>
                <a:rect l="l" t="t" r="r" b="b"/>
                <a:pathLst>
                  <a:path w="10134" h="6679" extrusionOk="0">
                    <a:moveTo>
                      <a:pt x="8838" y="1"/>
                    </a:moveTo>
                    <a:cubicBezTo>
                      <a:pt x="6655" y="1"/>
                      <a:pt x="1834" y="1343"/>
                      <a:pt x="835" y="3634"/>
                    </a:cubicBezTo>
                    <a:cubicBezTo>
                      <a:pt x="0" y="5543"/>
                      <a:pt x="1657" y="6679"/>
                      <a:pt x="3329" y="6679"/>
                    </a:cubicBezTo>
                    <a:cubicBezTo>
                      <a:pt x="3765" y="6679"/>
                      <a:pt x="4201" y="6602"/>
                      <a:pt x="4595" y="6441"/>
                    </a:cubicBezTo>
                    <a:cubicBezTo>
                      <a:pt x="5923" y="5940"/>
                      <a:pt x="7226" y="4687"/>
                      <a:pt x="8179" y="3659"/>
                    </a:cubicBezTo>
                    <a:cubicBezTo>
                      <a:pt x="8805" y="2982"/>
                      <a:pt x="10133" y="1403"/>
                      <a:pt x="9908" y="326"/>
                    </a:cubicBezTo>
                    <a:cubicBezTo>
                      <a:pt x="9853" y="106"/>
                      <a:pt x="9449" y="1"/>
                      <a:pt x="8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41"/>
              <p:cNvSpPr/>
              <p:nvPr/>
            </p:nvSpPr>
            <p:spPr>
              <a:xfrm>
                <a:off x="4937500" y="2218800"/>
                <a:ext cx="886625" cy="1081725"/>
              </a:xfrm>
              <a:custGeom>
                <a:avLst/>
                <a:gdLst/>
                <a:ahLst/>
                <a:cxnLst/>
                <a:rect l="l" t="t" r="r" b="b"/>
                <a:pathLst>
                  <a:path w="35465" h="43269" extrusionOk="0">
                    <a:moveTo>
                      <a:pt x="21316" y="1"/>
                    </a:moveTo>
                    <a:cubicBezTo>
                      <a:pt x="14408" y="1"/>
                      <a:pt x="6143" y="6866"/>
                      <a:pt x="1" y="18042"/>
                    </a:cubicBezTo>
                    <a:lnTo>
                      <a:pt x="1" y="30648"/>
                    </a:lnTo>
                    <a:cubicBezTo>
                      <a:pt x="2808" y="33856"/>
                      <a:pt x="3835" y="42403"/>
                      <a:pt x="12281" y="43205"/>
                    </a:cubicBezTo>
                    <a:cubicBezTo>
                      <a:pt x="12741" y="43248"/>
                      <a:pt x="13172" y="43269"/>
                      <a:pt x="13576" y="43269"/>
                    </a:cubicBezTo>
                    <a:cubicBezTo>
                      <a:pt x="20626" y="43269"/>
                      <a:pt x="19549" y="37014"/>
                      <a:pt x="19549" y="37014"/>
                    </a:cubicBezTo>
                    <a:cubicBezTo>
                      <a:pt x="23785" y="35210"/>
                      <a:pt x="24412" y="32202"/>
                      <a:pt x="22106" y="30322"/>
                    </a:cubicBezTo>
                    <a:cubicBezTo>
                      <a:pt x="19549" y="28267"/>
                      <a:pt x="15615" y="27265"/>
                      <a:pt x="15590" y="27240"/>
                    </a:cubicBezTo>
                    <a:lnTo>
                      <a:pt x="15590" y="27240"/>
                    </a:lnTo>
                    <a:cubicBezTo>
                      <a:pt x="16066" y="27328"/>
                      <a:pt x="16540" y="27370"/>
                      <a:pt x="17005" y="27370"/>
                    </a:cubicBezTo>
                    <a:cubicBezTo>
                      <a:pt x="21800" y="27370"/>
                      <a:pt x="25662" y="22948"/>
                      <a:pt x="21755" y="20047"/>
                    </a:cubicBezTo>
                    <a:cubicBezTo>
                      <a:pt x="27845" y="16839"/>
                      <a:pt x="35464" y="6012"/>
                      <a:pt x="25640" y="1024"/>
                    </a:cubicBezTo>
                    <a:cubicBezTo>
                      <a:pt x="24289" y="333"/>
                      <a:pt x="22835" y="1"/>
                      <a:pt x="21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41"/>
              <p:cNvSpPr/>
              <p:nvPr/>
            </p:nvSpPr>
            <p:spPr>
              <a:xfrm>
                <a:off x="5040175" y="2311975"/>
                <a:ext cx="542725" cy="382000"/>
              </a:xfrm>
              <a:custGeom>
                <a:avLst/>
                <a:gdLst/>
                <a:ahLst/>
                <a:cxnLst/>
                <a:rect l="l" t="t" r="r" b="b"/>
                <a:pathLst>
                  <a:path w="21709" h="15280" extrusionOk="0">
                    <a:moveTo>
                      <a:pt x="15717" y="0"/>
                    </a:moveTo>
                    <a:cubicBezTo>
                      <a:pt x="14333" y="0"/>
                      <a:pt x="12928" y="378"/>
                      <a:pt x="11683" y="931"/>
                    </a:cubicBezTo>
                    <a:cubicBezTo>
                      <a:pt x="9001" y="2159"/>
                      <a:pt x="6821" y="4239"/>
                      <a:pt x="5066" y="6595"/>
                    </a:cubicBezTo>
                    <a:cubicBezTo>
                      <a:pt x="3262" y="9052"/>
                      <a:pt x="1157" y="11984"/>
                      <a:pt x="79" y="14841"/>
                    </a:cubicBezTo>
                    <a:cubicBezTo>
                      <a:pt x="1" y="15037"/>
                      <a:pt x="229" y="15279"/>
                      <a:pt x="428" y="15279"/>
                    </a:cubicBezTo>
                    <a:cubicBezTo>
                      <a:pt x="484" y="15279"/>
                      <a:pt x="537" y="15261"/>
                      <a:pt x="580" y="15217"/>
                    </a:cubicBezTo>
                    <a:cubicBezTo>
                      <a:pt x="4139" y="11257"/>
                      <a:pt x="7523" y="4490"/>
                      <a:pt x="14189" y="3864"/>
                    </a:cubicBezTo>
                    <a:lnTo>
                      <a:pt x="14189" y="3864"/>
                    </a:lnTo>
                    <a:cubicBezTo>
                      <a:pt x="12209" y="5242"/>
                      <a:pt x="12736" y="8525"/>
                      <a:pt x="15267" y="9453"/>
                    </a:cubicBezTo>
                    <a:cubicBezTo>
                      <a:pt x="15694" y="9607"/>
                      <a:pt x="16124" y="9679"/>
                      <a:pt x="16547" y="9679"/>
                    </a:cubicBezTo>
                    <a:cubicBezTo>
                      <a:pt x="18386" y="9679"/>
                      <a:pt x="20093" y="8332"/>
                      <a:pt x="20806" y="6620"/>
                    </a:cubicBezTo>
                    <a:cubicBezTo>
                      <a:pt x="21708" y="4465"/>
                      <a:pt x="20956" y="2059"/>
                      <a:pt x="18951" y="856"/>
                    </a:cubicBezTo>
                    <a:cubicBezTo>
                      <a:pt x="17952" y="249"/>
                      <a:pt x="16841" y="0"/>
                      <a:pt x="15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41"/>
              <p:cNvSpPr/>
              <p:nvPr/>
            </p:nvSpPr>
            <p:spPr>
              <a:xfrm>
                <a:off x="5101025" y="2677600"/>
                <a:ext cx="328800" cy="160775"/>
              </a:xfrm>
              <a:custGeom>
                <a:avLst/>
                <a:gdLst/>
                <a:ahLst/>
                <a:cxnLst/>
                <a:rect l="l" t="t" r="r" b="b"/>
                <a:pathLst>
                  <a:path w="13152" h="6431" extrusionOk="0">
                    <a:moveTo>
                      <a:pt x="6486" y="0"/>
                    </a:moveTo>
                    <a:cubicBezTo>
                      <a:pt x="5559" y="0"/>
                      <a:pt x="4632" y="92"/>
                      <a:pt x="3785" y="241"/>
                    </a:cubicBezTo>
                    <a:cubicBezTo>
                      <a:pt x="3735" y="241"/>
                      <a:pt x="1" y="442"/>
                      <a:pt x="903" y="1695"/>
                    </a:cubicBezTo>
                    <a:cubicBezTo>
                      <a:pt x="1342" y="2331"/>
                      <a:pt x="3527" y="3447"/>
                      <a:pt x="4402" y="3447"/>
                    </a:cubicBezTo>
                    <a:cubicBezTo>
                      <a:pt x="4527" y="3447"/>
                      <a:pt x="4625" y="3424"/>
                      <a:pt x="4688" y="3374"/>
                    </a:cubicBezTo>
                    <a:cubicBezTo>
                      <a:pt x="5719" y="2600"/>
                      <a:pt x="6681" y="1885"/>
                      <a:pt x="7692" y="1885"/>
                    </a:cubicBezTo>
                    <a:cubicBezTo>
                      <a:pt x="8155" y="1885"/>
                      <a:pt x="8628" y="2035"/>
                      <a:pt x="9124" y="2396"/>
                    </a:cubicBezTo>
                    <a:cubicBezTo>
                      <a:pt x="7921" y="2422"/>
                      <a:pt x="6592" y="3274"/>
                      <a:pt x="7044" y="4803"/>
                    </a:cubicBezTo>
                    <a:cubicBezTo>
                      <a:pt x="7369" y="5934"/>
                      <a:pt x="8396" y="6430"/>
                      <a:pt x="9483" y="6430"/>
                    </a:cubicBezTo>
                    <a:cubicBezTo>
                      <a:pt x="11238" y="6430"/>
                      <a:pt x="13151" y="5135"/>
                      <a:pt x="12532" y="3123"/>
                    </a:cubicBezTo>
                    <a:cubicBezTo>
                      <a:pt x="11807" y="761"/>
                      <a:pt x="9150" y="0"/>
                      <a:pt x="64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41"/>
              <p:cNvSpPr/>
              <p:nvPr/>
            </p:nvSpPr>
            <p:spPr>
              <a:xfrm>
                <a:off x="5147450" y="2488725"/>
                <a:ext cx="342075" cy="173650"/>
              </a:xfrm>
              <a:custGeom>
                <a:avLst/>
                <a:gdLst/>
                <a:ahLst/>
                <a:cxnLst/>
                <a:rect l="l" t="t" r="r" b="b"/>
                <a:pathLst>
                  <a:path w="13683" h="6946" extrusionOk="0">
                    <a:moveTo>
                      <a:pt x="6791" y="0"/>
                    </a:moveTo>
                    <a:cubicBezTo>
                      <a:pt x="6235" y="0"/>
                      <a:pt x="5193" y="444"/>
                      <a:pt x="3357" y="2157"/>
                    </a:cubicBezTo>
                    <a:cubicBezTo>
                      <a:pt x="2179" y="3260"/>
                      <a:pt x="600" y="4914"/>
                      <a:pt x="49" y="6443"/>
                    </a:cubicBezTo>
                    <a:cubicBezTo>
                      <a:pt x="0" y="6636"/>
                      <a:pt x="138" y="6945"/>
                      <a:pt x="1000" y="6945"/>
                    </a:cubicBezTo>
                    <a:cubicBezTo>
                      <a:pt x="1033" y="6945"/>
                      <a:pt x="1066" y="6945"/>
                      <a:pt x="1101" y="6944"/>
                    </a:cubicBezTo>
                    <a:cubicBezTo>
                      <a:pt x="2480" y="6944"/>
                      <a:pt x="3908" y="6317"/>
                      <a:pt x="5312" y="6242"/>
                    </a:cubicBezTo>
                    <a:cubicBezTo>
                      <a:pt x="5473" y="6232"/>
                      <a:pt x="5637" y="6228"/>
                      <a:pt x="5803" y="6228"/>
                    </a:cubicBezTo>
                    <a:cubicBezTo>
                      <a:pt x="7090" y="6228"/>
                      <a:pt x="8488" y="6495"/>
                      <a:pt x="9813" y="6495"/>
                    </a:cubicBezTo>
                    <a:cubicBezTo>
                      <a:pt x="10459" y="6495"/>
                      <a:pt x="11088" y="6431"/>
                      <a:pt x="11678" y="6242"/>
                    </a:cubicBezTo>
                    <a:cubicBezTo>
                      <a:pt x="12380" y="5992"/>
                      <a:pt x="13683" y="5164"/>
                      <a:pt x="12956" y="4413"/>
                    </a:cubicBezTo>
                    <a:cubicBezTo>
                      <a:pt x="12430" y="3886"/>
                      <a:pt x="8470" y="4964"/>
                      <a:pt x="7342" y="327"/>
                    </a:cubicBezTo>
                    <a:cubicBezTo>
                      <a:pt x="7303" y="181"/>
                      <a:pt x="7146" y="0"/>
                      <a:pt x="6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41"/>
              <p:cNvSpPr/>
              <p:nvPr/>
            </p:nvSpPr>
            <p:spPr>
              <a:xfrm>
                <a:off x="5019575" y="2753125"/>
                <a:ext cx="277800" cy="187075"/>
              </a:xfrm>
              <a:custGeom>
                <a:avLst/>
                <a:gdLst/>
                <a:ahLst/>
                <a:cxnLst/>
                <a:rect l="l" t="t" r="r" b="b"/>
                <a:pathLst>
                  <a:path w="11112" h="7483" extrusionOk="0">
                    <a:moveTo>
                      <a:pt x="2466" y="1"/>
                    </a:moveTo>
                    <a:cubicBezTo>
                      <a:pt x="1985" y="1"/>
                      <a:pt x="1553" y="65"/>
                      <a:pt x="1204" y="203"/>
                    </a:cubicBezTo>
                    <a:cubicBezTo>
                      <a:pt x="352" y="503"/>
                      <a:pt x="1" y="954"/>
                      <a:pt x="352" y="1857"/>
                    </a:cubicBezTo>
                    <a:cubicBezTo>
                      <a:pt x="527" y="2358"/>
                      <a:pt x="978" y="2609"/>
                      <a:pt x="1379" y="2859"/>
                    </a:cubicBezTo>
                    <a:cubicBezTo>
                      <a:pt x="2382" y="3461"/>
                      <a:pt x="3184" y="4087"/>
                      <a:pt x="3835" y="5040"/>
                    </a:cubicBezTo>
                    <a:cubicBezTo>
                      <a:pt x="4587" y="6193"/>
                      <a:pt x="5114" y="7295"/>
                      <a:pt x="6617" y="7471"/>
                    </a:cubicBezTo>
                    <a:cubicBezTo>
                      <a:pt x="6705" y="7479"/>
                      <a:pt x="6792" y="7483"/>
                      <a:pt x="6879" y="7483"/>
                    </a:cubicBezTo>
                    <a:cubicBezTo>
                      <a:pt x="7866" y="7483"/>
                      <a:pt x="8817" y="6968"/>
                      <a:pt x="9324" y="6092"/>
                    </a:cubicBezTo>
                    <a:cubicBezTo>
                      <a:pt x="11111" y="2867"/>
                      <a:pt x="5677" y="1"/>
                      <a:pt x="2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41"/>
              <p:cNvSpPr/>
              <p:nvPr/>
            </p:nvSpPr>
            <p:spPr>
              <a:xfrm>
                <a:off x="4981250" y="2902100"/>
                <a:ext cx="507650" cy="196575"/>
              </a:xfrm>
              <a:custGeom>
                <a:avLst/>
                <a:gdLst/>
                <a:ahLst/>
                <a:cxnLst/>
                <a:rect l="l" t="t" r="r" b="b"/>
                <a:pathLst>
                  <a:path w="20306" h="7863" extrusionOk="0">
                    <a:moveTo>
                      <a:pt x="2259" y="0"/>
                    </a:moveTo>
                    <a:cubicBezTo>
                      <a:pt x="2159" y="0"/>
                      <a:pt x="2076" y="41"/>
                      <a:pt x="2010" y="133"/>
                    </a:cubicBezTo>
                    <a:cubicBezTo>
                      <a:pt x="0" y="2926"/>
                      <a:pt x="9333" y="7862"/>
                      <a:pt x="14959" y="7862"/>
                    </a:cubicBezTo>
                    <a:cubicBezTo>
                      <a:pt x="16351" y="7862"/>
                      <a:pt x="17515" y="7561"/>
                      <a:pt x="18226" y="6850"/>
                    </a:cubicBezTo>
                    <a:cubicBezTo>
                      <a:pt x="20306" y="4795"/>
                      <a:pt x="16546" y="2640"/>
                      <a:pt x="14892" y="2239"/>
                    </a:cubicBezTo>
                    <a:cubicBezTo>
                      <a:pt x="14315" y="2097"/>
                      <a:pt x="13785" y="2030"/>
                      <a:pt x="13275" y="2030"/>
                    </a:cubicBezTo>
                    <a:cubicBezTo>
                      <a:pt x="12344" y="2030"/>
                      <a:pt x="11477" y="2251"/>
                      <a:pt x="10506" y="2640"/>
                    </a:cubicBezTo>
                    <a:cubicBezTo>
                      <a:pt x="9788" y="2927"/>
                      <a:pt x="8996" y="3091"/>
                      <a:pt x="8206" y="3091"/>
                    </a:cubicBezTo>
                    <a:cubicBezTo>
                      <a:pt x="7480" y="3091"/>
                      <a:pt x="6756" y="2952"/>
                      <a:pt x="6095" y="2640"/>
                    </a:cubicBezTo>
                    <a:cubicBezTo>
                      <a:pt x="4309" y="1812"/>
                      <a:pt x="2921" y="0"/>
                      <a:pt x="2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41"/>
              <p:cNvSpPr/>
              <p:nvPr/>
            </p:nvSpPr>
            <p:spPr>
              <a:xfrm>
                <a:off x="5059675" y="3070225"/>
                <a:ext cx="254000" cy="166975"/>
              </a:xfrm>
              <a:custGeom>
                <a:avLst/>
                <a:gdLst/>
                <a:ahLst/>
                <a:cxnLst/>
                <a:rect l="l" t="t" r="r" b="b"/>
                <a:pathLst>
                  <a:path w="10160" h="6679" extrusionOk="0">
                    <a:moveTo>
                      <a:pt x="1309" y="1"/>
                    </a:moveTo>
                    <a:cubicBezTo>
                      <a:pt x="701" y="1"/>
                      <a:pt x="301" y="106"/>
                      <a:pt x="251" y="326"/>
                    </a:cubicBezTo>
                    <a:cubicBezTo>
                      <a:pt x="1" y="1403"/>
                      <a:pt x="1329" y="2982"/>
                      <a:pt x="1981" y="3659"/>
                    </a:cubicBezTo>
                    <a:cubicBezTo>
                      <a:pt x="2933" y="4687"/>
                      <a:pt x="4236" y="5940"/>
                      <a:pt x="5540" y="6441"/>
                    </a:cubicBezTo>
                    <a:cubicBezTo>
                      <a:pt x="5933" y="6602"/>
                      <a:pt x="6371" y="6679"/>
                      <a:pt x="6808" y="6679"/>
                    </a:cubicBezTo>
                    <a:cubicBezTo>
                      <a:pt x="8486" y="6679"/>
                      <a:pt x="10159" y="5543"/>
                      <a:pt x="9324" y="3634"/>
                    </a:cubicBezTo>
                    <a:cubicBezTo>
                      <a:pt x="8306" y="1343"/>
                      <a:pt x="3480" y="1"/>
                      <a:pt x="13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41"/>
              <p:cNvSpPr/>
              <p:nvPr/>
            </p:nvSpPr>
            <p:spPr>
              <a:xfrm>
                <a:off x="4782725" y="2452975"/>
                <a:ext cx="232500" cy="740700"/>
              </a:xfrm>
              <a:custGeom>
                <a:avLst/>
                <a:gdLst/>
                <a:ahLst/>
                <a:cxnLst/>
                <a:rect l="l" t="t" r="r" b="b"/>
                <a:pathLst>
                  <a:path w="9300" h="29628" extrusionOk="0">
                    <a:moveTo>
                      <a:pt x="1216" y="0"/>
                    </a:moveTo>
                    <a:cubicBezTo>
                      <a:pt x="984" y="0"/>
                      <a:pt x="745" y="78"/>
                      <a:pt x="502" y="254"/>
                    </a:cubicBezTo>
                    <a:cubicBezTo>
                      <a:pt x="1" y="604"/>
                      <a:pt x="1" y="1657"/>
                      <a:pt x="753" y="1732"/>
                    </a:cubicBezTo>
                    <a:cubicBezTo>
                      <a:pt x="774" y="1734"/>
                      <a:pt x="794" y="1735"/>
                      <a:pt x="814" y="1735"/>
                    </a:cubicBezTo>
                    <a:cubicBezTo>
                      <a:pt x="1414" y="1735"/>
                      <a:pt x="1541" y="1020"/>
                      <a:pt x="1129" y="705"/>
                    </a:cubicBezTo>
                    <a:cubicBezTo>
                      <a:pt x="1171" y="693"/>
                      <a:pt x="1215" y="686"/>
                      <a:pt x="1261" y="686"/>
                    </a:cubicBezTo>
                    <a:cubicBezTo>
                      <a:pt x="1405" y="686"/>
                      <a:pt x="1566" y="747"/>
                      <a:pt x="1755" y="880"/>
                    </a:cubicBezTo>
                    <a:cubicBezTo>
                      <a:pt x="1981" y="1056"/>
                      <a:pt x="2181" y="1256"/>
                      <a:pt x="2357" y="1507"/>
                    </a:cubicBezTo>
                    <a:cubicBezTo>
                      <a:pt x="2557" y="1807"/>
                      <a:pt x="2733" y="2158"/>
                      <a:pt x="2883" y="2484"/>
                    </a:cubicBezTo>
                    <a:cubicBezTo>
                      <a:pt x="3234" y="3186"/>
                      <a:pt x="3485" y="3863"/>
                      <a:pt x="3735" y="4564"/>
                    </a:cubicBezTo>
                    <a:cubicBezTo>
                      <a:pt x="3535" y="4690"/>
                      <a:pt x="3334" y="4865"/>
                      <a:pt x="3159" y="5091"/>
                    </a:cubicBezTo>
                    <a:cubicBezTo>
                      <a:pt x="2407" y="5993"/>
                      <a:pt x="2808" y="7321"/>
                      <a:pt x="3760" y="7848"/>
                    </a:cubicBezTo>
                    <a:cubicBezTo>
                      <a:pt x="1806" y="9276"/>
                      <a:pt x="2181" y="11983"/>
                      <a:pt x="2908" y="14489"/>
                    </a:cubicBezTo>
                    <a:cubicBezTo>
                      <a:pt x="1605" y="15291"/>
                      <a:pt x="1580" y="17672"/>
                      <a:pt x="1906" y="19051"/>
                    </a:cubicBezTo>
                    <a:cubicBezTo>
                      <a:pt x="2382" y="21081"/>
                      <a:pt x="3084" y="25091"/>
                      <a:pt x="4312" y="29151"/>
                    </a:cubicBezTo>
                    <a:cubicBezTo>
                      <a:pt x="4362" y="29352"/>
                      <a:pt x="4462" y="29552"/>
                      <a:pt x="4638" y="29627"/>
                    </a:cubicBezTo>
                    <a:cubicBezTo>
                      <a:pt x="4813" y="29552"/>
                      <a:pt x="4913" y="29352"/>
                      <a:pt x="4988" y="29151"/>
                    </a:cubicBezTo>
                    <a:cubicBezTo>
                      <a:pt x="6192" y="25091"/>
                      <a:pt x="6893" y="21081"/>
                      <a:pt x="7369" y="19051"/>
                    </a:cubicBezTo>
                    <a:cubicBezTo>
                      <a:pt x="7695" y="17672"/>
                      <a:pt x="7670" y="15291"/>
                      <a:pt x="6367" y="14489"/>
                    </a:cubicBezTo>
                    <a:cubicBezTo>
                      <a:pt x="7094" y="11983"/>
                      <a:pt x="7495" y="9276"/>
                      <a:pt x="5515" y="7848"/>
                    </a:cubicBezTo>
                    <a:cubicBezTo>
                      <a:pt x="6467" y="7321"/>
                      <a:pt x="6868" y="5993"/>
                      <a:pt x="6141" y="5091"/>
                    </a:cubicBezTo>
                    <a:cubicBezTo>
                      <a:pt x="5941" y="4865"/>
                      <a:pt x="5740" y="4690"/>
                      <a:pt x="5540" y="4564"/>
                    </a:cubicBezTo>
                    <a:cubicBezTo>
                      <a:pt x="5790" y="3863"/>
                      <a:pt x="6041" y="3186"/>
                      <a:pt x="6392" y="2484"/>
                    </a:cubicBezTo>
                    <a:cubicBezTo>
                      <a:pt x="6567" y="2158"/>
                      <a:pt x="6718" y="1807"/>
                      <a:pt x="6918" y="1507"/>
                    </a:cubicBezTo>
                    <a:cubicBezTo>
                      <a:pt x="7094" y="1256"/>
                      <a:pt x="7294" y="1056"/>
                      <a:pt x="7545" y="880"/>
                    </a:cubicBezTo>
                    <a:cubicBezTo>
                      <a:pt x="7716" y="747"/>
                      <a:pt x="7872" y="686"/>
                      <a:pt x="8014" y="686"/>
                    </a:cubicBezTo>
                    <a:cubicBezTo>
                      <a:pt x="8060" y="686"/>
                      <a:pt x="8104" y="693"/>
                      <a:pt x="8146" y="705"/>
                    </a:cubicBezTo>
                    <a:cubicBezTo>
                      <a:pt x="7734" y="1020"/>
                      <a:pt x="7862" y="1735"/>
                      <a:pt x="8461" y="1735"/>
                    </a:cubicBezTo>
                    <a:cubicBezTo>
                      <a:pt x="8481" y="1735"/>
                      <a:pt x="8501" y="1734"/>
                      <a:pt x="8522" y="1732"/>
                    </a:cubicBezTo>
                    <a:cubicBezTo>
                      <a:pt x="9299" y="1657"/>
                      <a:pt x="9299" y="604"/>
                      <a:pt x="8773" y="254"/>
                    </a:cubicBezTo>
                    <a:cubicBezTo>
                      <a:pt x="8530" y="78"/>
                      <a:pt x="8292" y="0"/>
                      <a:pt x="8061" y="0"/>
                    </a:cubicBezTo>
                    <a:cubicBezTo>
                      <a:pt x="6675" y="0"/>
                      <a:pt x="5554" y="2824"/>
                      <a:pt x="5189" y="4414"/>
                    </a:cubicBezTo>
                    <a:cubicBezTo>
                      <a:pt x="5014" y="4364"/>
                      <a:pt x="4813" y="4339"/>
                      <a:pt x="4638" y="4339"/>
                    </a:cubicBezTo>
                    <a:cubicBezTo>
                      <a:pt x="4462" y="4339"/>
                      <a:pt x="4287" y="4364"/>
                      <a:pt x="4086" y="4414"/>
                    </a:cubicBezTo>
                    <a:cubicBezTo>
                      <a:pt x="3742" y="2824"/>
                      <a:pt x="260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426723119"/>
      </p:ext>
    </p:extLst>
  </p:cSld>
  <p:clrMapOvr>
    <a:masterClrMapping/>
  </p:clrMapOvr>
  <p:transition spd="slow" advClick="0">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64"/>
        <p:cNvGrpSpPr/>
        <p:nvPr/>
      </p:nvGrpSpPr>
      <p:grpSpPr>
        <a:xfrm>
          <a:off x="0" y="0"/>
          <a:ext cx="0" cy="0"/>
          <a:chOff x="0" y="0"/>
          <a:chExt cx="0" cy="0"/>
        </a:xfrm>
      </p:grpSpPr>
      <p:sp>
        <p:nvSpPr>
          <p:cNvPr id="1265" name="Google Shape;1265;p42"/>
          <p:cNvSpPr/>
          <p:nvPr/>
        </p:nvSpPr>
        <p:spPr>
          <a:xfrm flipH="1">
            <a:off x="-32228" y="5460482"/>
            <a:ext cx="12254838" cy="1680864"/>
          </a:xfrm>
          <a:custGeom>
            <a:avLst/>
            <a:gdLst/>
            <a:ahLst/>
            <a:cxnLst/>
            <a:rect l="l" t="t" r="r" b="b"/>
            <a:pathLst>
              <a:path w="266232" h="47169" extrusionOk="0">
                <a:moveTo>
                  <a:pt x="223116" y="1"/>
                </a:moveTo>
                <a:cubicBezTo>
                  <a:pt x="135800" y="1"/>
                  <a:pt x="76189" y="14851"/>
                  <a:pt x="1" y="22814"/>
                </a:cubicBezTo>
                <a:lnTo>
                  <a:pt x="1" y="42940"/>
                </a:lnTo>
                <a:cubicBezTo>
                  <a:pt x="34233" y="41087"/>
                  <a:pt x="68545" y="40162"/>
                  <a:pt x="102855" y="40162"/>
                </a:cubicBezTo>
                <a:cubicBezTo>
                  <a:pt x="157426" y="40162"/>
                  <a:pt x="211993" y="42502"/>
                  <a:pt x="266231" y="47169"/>
                </a:cubicBezTo>
                <a:lnTo>
                  <a:pt x="266231" y="1171"/>
                </a:lnTo>
                <a:cubicBezTo>
                  <a:pt x="251071" y="363"/>
                  <a:pt x="236756" y="1"/>
                  <a:pt x="223116" y="1"/>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00"/>
          </a:p>
        </p:txBody>
      </p:sp>
      <p:sp>
        <p:nvSpPr>
          <p:cNvPr id="1266" name="Google Shape;1266;p42"/>
          <p:cNvSpPr/>
          <p:nvPr/>
        </p:nvSpPr>
        <p:spPr>
          <a:xfrm flipH="1">
            <a:off x="-32195" y="5962279"/>
            <a:ext cx="12254838" cy="1179026"/>
          </a:xfrm>
          <a:custGeom>
            <a:avLst/>
            <a:gdLst/>
            <a:ahLst/>
            <a:cxnLst/>
            <a:rect l="l" t="t" r="r" b="b"/>
            <a:pathLst>
              <a:path w="266232" h="47169" extrusionOk="0">
                <a:moveTo>
                  <a:pt x="223116" y="1"/>
                </a:moveTo>
                <a:cubicBezTo>
                  <a:pt x="135800" y="1"/>
                  <a:pt x="76189" y="14851"/>
                  <a:pt x="1" y="22814"/>
                </a:cubicBezTo>
                <a:lnTo>
                  <a:pt x="1" y="42940"/>
                </a:lnTo>
                <a:cubicBezTo>
                  <a:pt x="34233" y="41087"/>
                  <a:pt x="68545" y="40162"/>
                  <a:pt x="102855" y="40162"/>
                </a:cubicBezTo>
                <a:cubicBezTo>
                  <a:pt x="157426" y="40162"/>
                  <a:pt x="211993" y="42502"/>
                  <a:pt x="266231" y="47169"/>
                </a:cubicBezTo>
                <a:lnTo>
                  <a:pt x="266231" y="1171"/>
                </a:lnTo>
                <a:cubicBezTo>
                  <a:pt x="251071" y="363"/>
                  <a:pt x="236756" y="1"/>
                  <a:pt x="223116" y="1"/>
                </a:cubicBezTo>
                <a:close/>
              </a:path>
            </a:pathLst>
          </a:custGeom>
          <a:solidFill>
            <a:schemeClr val="accent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00"/>
          </a:p>
        </p:txBody>
      </p:sp>
      <p:sp>
        <p:nvSpPr>
          <p:cNvPr id="1267" name="Google Shape;1267;p42"/>
          <p:cNvSpPr/>
          <p:nvPr/>
        </p:nvSpPr>
        <p:spPr>
          <a:xfrm>
            <a:off x="3816907" y="4792232"/>
            <a:ext cx="8407556" cy="2170090"/>
          </a:xfrm>
          <a:custGeom>
            <a:avLst/>
            <a:gdLst/>
            <a:ahLst/>
            <a:cxnLst/>
            <a:rect l="l" t="t" r="r" b="b"/>
            <a:pathLst>
              <a:path w="225675" h="46168" extrusionOk="0">
                <a:moveTo>
                  <a:pt x="161404" y="0"/>
                </a:moveTo>
                <a:cubicBezTo>
                  <a:pt x="128626" y="0"/>
                  <a:pt x="95972" y="1501"/>
                  <a:pt x="64020" y="9929"/>
                </a:cubicBezTo>
                <a:cubicBezTo>
                  <a:pt x="44072" y="15175"/>
                  <a:pt x="19645" y="25595"/>
                  <a:pt x="1" y="46168"/>
                </a:cubicBezTo>
                <a:lnTo>
                  <a:pt x="225674" y="45579"/>
                </a:lnTo>
                <a:lnTo>
                  <a:pt x="225674" y="9"/>
                </a:lnTo>
                <a:cubicBezTo>
                  <a:pt x="225674" y="9"/>
                  <a:pt x="221861" y="455"/>
                  <a:pt x="213073" y="455"/>
                </a:cubicBezTo>
                <a:cubicBezTo>
                  <a:pt x="212904" y="455"/>
                  <a:pt x="212733" y="455"/>
                  <a:pt x="212560" y="455"/>
                </a:cubicBezTo>
                <a:cubicBezTo>
                  <a:pt x="195529" y="406"/>
                  <a:pt x="178450" y="0"/>
                  <a:pt x="161404" y="0"/>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00"/>
          </a:p>
        </p:txBody>
      </p:sp>
      <p:grpSp>
        <p:nvGrpSpPr>
          <p:cNvPr id="1268" name="Google Shape;1268;p42"/>
          <p:cNvGrpSpPr/>
          <p:nvPr/>
        </p:nvGrpSpPr>
        <p:grpSpPr>
          <a:xfrm>
            <a:off x="4745527" y="4869789"/>
            <a:ext cx="6261809" cy="1792318"/>
            <a:chOff x="3534109" y="3625695"/>
            <a:chExt cx="4696968" cy="1343927"/>
          </a:xfrm>
        </p:grpSpPr>
        <p:sp>
          <p:nvSpPr>
            <p:cNvPr id="1269" name="Google Shape;1269;p42"/>
            <p:cNvSpPr/>
            <p:nvPr/>
          </p:nvSpPr>
          <p:spPr>
            <a:xfrm>
              <a:off x="6872838" y="3674122"/>
              <a:ext cx="2515" cy="45924"/>
            </a:xfrm>
            <a:custGeom>
              <a:avLst/>
              <a:gdLst/>
              <a:ahLst/>
              <a:cxnLst/>
              <a:rect l="l" t="t" r="r" b="b"/>
              <a:pathLst>
                <a:path w="90" h="1303" fill="none" extrusionOk="0">
                  <a:moveTo>
                    <a:pt x="0" y="0"/>
                  </a:moveTo>
                  <a:lnTo>
                    <a:pt x="89" y="1303"/>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42"/>
            <p:cNvSpPr/>
            <p:nvPr/>
          </p:nvSpPr>
          <p:spPr>
            <a:xfrm>
              <a:off x="6895753" y="3689841"/>
              <a:ext cx="4024" cy="27703"/>
            </a:xfrm>
            <a:custGeom>
              <a:avLst/>
              <a:gdLst/>
              <a:ahLst/>
              <a:cxnLst/>
              <a:rect l="l" t="t" r="r" b="b"/>
              <a:pathLst>
                <a:path w="144" h="786" fill="none" extrusionOk="0">
                  <a:moveTo>
                    <a:pt x="1" y="785"/>
                  </a:moveTo>
                  <a:lnTo>
                    <a:pt x="144"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42"/>
            <p:cNvSpPr/>
            <p:nvPr/>
          </p:nvSpPr>
          <p:spPr>
            <a:xfrm>
              <a:off x="6842909" y="3691110"/>
              <a:ext cx="10004" cy="34611"/>
            </a:xfrm>
            <a:custGeom>
              <a:avLst/>
              <a:gdLst/>
              <a:ahLst/>
              <a:cxnLst/>
              <a:rect l="l" t="t" r="r" b="b"/>
              <a:pathLst>
                <a:path w="358" h="982" fill="none" extrusionOk="0">
                  <a:moveTo>
                    <a:pt x="1" y="0"/>
                  </a:moveTo>
                  <a:cubicBezTo>
                    <a:pt x="108" y="321"/>
                    <a:pt x="233" y="660"/>
                    <a:pt x="357" y="981"/>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42"/>
            <p:cNvSpPr/>
            <p:nvPr/>
          </p:nvSpPr>
          <p:spPr>
            <a:xfrm>
              <a:off x="7221871" y="3950196"/>
              <a:ext cx="3018" cy="29571"/>
            </a:xfrm>
            <a:custGeom>
              <a:avLst/>
              <a:gdLst/>
              <a:ahLst/>
              <a:cxnLst/>
              <a:rect l="l" t="t" r="r" b="b"/>
              <a:pathLst>
                <a:path w="108" h="839" fill="none" extrusionOk="0">
                  <a:moveTo>
                    <a:pt x="0" y="0"/>
                  </a:moveTo>
                  <a:cubicBezTo>
                    <a:pt x="0" y="286"/>
                    <a:pt x="36" y="553"/>
                    <a:pt x="107" y="839"/>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42"/>
            <p:cNvSpPr/>
            <p:nvPr/>
          </p:nvSpPr>
          <p:spPr>
            <a:xfrm>
              <a:off x="7245289" y="3945156"/>
              <a:ext cx="28" cy="39651"/>
            </a:xfrm>
            <a:custGeom>
              <a:avLst/>
              <a:gdLst/>
              <a:ahLst/>
              <a:cxnLst/>
              <a:rect l="l" t="t" r="r" b="b"/>
              <a:pathLst>
                <a:path w="1" h="1125" fill="none" extrusionOk="0">
                  <a:moveTo>
                    <a:pt x="1" y="0"/>
                  </a:moveTo>
                  <a:lnTo>
                    <a:pt x="1" y="1125"/>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42"/>
            <p:cNvSpPr/>
            <p:nvPr/>
          </p:nvSpPr>
          <p:spPr>
            <a:xfrm>
              <a:off x="6558708" y="3977229"/>
              <a:ext cx="28" cy="42787"/>
            </a:xfrm>
            <a:custGeom>
              <a:avLst/>
              <a:gdLst/>
              <a:ahLst/>
              <a:cxnLst/>
              <a:rect l="l" t="t" r="r" b="b"/>
              <a:pathLst>
                <a:path w="1" h="1214" fill="none" extrusionOk="0">
                  <a:moveTo>
                    <a:pt x="0" y="0"/>
                  </a:moveTo>
                  <a:lnTo>
                    <a:pt x="0" y="1214"/>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42"/>
            <p:cNvSpPr/>
            <p:nvPr/>
          </p:nvSpPr>
          <p:spPr>
            <a:xfrm>
              <a:off x="6586123" y="3987908"/>
              <a:ext cx="6008" cy="32108"/>
            </a:xfrm>
            <a:custGeom>
              <a:avLst/>
              <a:gdLst/>
              <a:ahLst/>
              <a:cxnLst/>
              <a:rect l="l" t="t" r="r" b="b"/>
              <a:pathLst>
                <a:path w="215" h="911" fill="none" extrusionOk="0">
                  <a:moveTo>
                    <a:pt x="215" y="1"/>
                  </a:moveTo>
                  <a:cubicBezTo>
                    <a:pt x="143" y="304"/>
                    <a:pt x="72" y="607"/>
                    <a:pt x="1" y="911"/>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42"/>
            <p:cNvSpPr/>
            <p:nvPr/>
          </p:nvSpPr>
          <p:spPr>
            <a:xfrm>
              <a:off x="6528779" y="3998623"/>
              <a:ext cx="6008" cy="26434"/>
            </a:xfrm>
            <a:custGeom>
              <a:avLst/>
              <a:gdLst/>
              <a:ahLst/>
              <a:cxnLst/>
              <a:rect l="l" t="t" r="r" b="b"/>
              <a:pathLst>
                <a:path w="215" h="750" fill="none" extrusionOk="0">
                  <a:moveTo>
                    <a:pt x="1" y="0"/>
                  </a:moveTo>
                  <a:cubicBezTo>
                    <a:pt x="72" y="250"/>
                    <a:pt x="143" y="500"/>
                    <a:pt x="215" y="749"/>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42"/>
            <p:cNvSpPr/>
            <p:nvPr/>
          </p:nvSpPr>
          <p:spPr>
            <a:xfrm>
              <a:off x="6611552" y="4413033"/>
              <a:ext cx="28" cy="45325"/>
            </a:xfrm>
            <a:custGeom>
              <a:avLst/>
              <a:gdLst/>
              <a:ahLst/>
              <a:cxnLst/>
              <a:rect l="l" t="t" r="r" b="b"/>
              <a:pathLst>
                <a:path w="1" h="1286" fill="none" extrusionOk="0">
                  <a:moveTo>
                    <a:pt x="1" y="0"/>
                  </a:moveTo>
                  <a:lnTo>
                    <a:pt x="1" y="1285"/>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42"/>
            <p:cNvSpPr/>
            <p:nvPr/>
          </p:nvSpPr>
          <p:spPr>
            <a:xfrm>
              <a:off x="6634495" y="4426250"/>
              <a:ext cx="6511" cy="34611"/>
            </a:xfrm>
            <a:custGeom>
              <a:avLst/>
              <a:gdLst/>
              <a:ahLst/>
              <a:cxnLst/>
              <a:rect l="l" t="t" r="r" b="b"/>
              <a:pathLst>
                <a:path w="233" h="982" fill="none" extrusionOk="0">
                  <a:moveTo>
                    <a:pt x="0" y="981"/>
                  </a:moveTo>
                  <a:cubicBezTo>
                    <a:pt x="72" y="642"/>
                    <a:pt x="161" y="321"/>
                    <a:pt x="232" y="0"/>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42"/>
            <p:cNvSpPr/>
            <p:nvPr/>
          </p:nvSpPr>
          <p:spPr>
            <a:xfrm>
              <a:off x="6579136" y="4423713"/>
              <a:ext cx="6008" cy="34646"/>
            </a:xfrm>
            <a:custGeom>
              <a:avLst/>
              <a:gdLst/>
              <a:ahLst/>
              <a:cxnLst/>
              <a:rect l="l" t="t" r="r" b="b"/>
              <a:pathLst>
                <a:path w="215" h="983" fill="none" extrusionOk="0">
                  <a:moveTo>
                    <a:pt x="1" y="1"/>
                  </a:moveTo>
                  <a:cubicBezTo>
                    <a:pt x="72" y="322"/>
                    <a:pt x="144" y="661"/>
                    <a:pt x="215" y="982"/>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42"/>
            <p:cNvSpPr/>
            <p:nvPr/>
          </p:nvSpPr>
          <p:spPr>
            <a:xfrm>
              <a:off x="7535498" y="4674622"/>
              <a:ext cx="28" cy="45325"/>
            </a:xfrm>
            <a:custGeom>
              <a:avLst/>
              <a:gdLst/>
              <a:ahLst/>
              <a:cxnLst/>
              <a:rect l="l" t="t" r="r" b="b"/>
              <a:pathLst>
                <a:path w="1" h="1286" fill="none" extrusionOk="0">
                  <a:moveTo>
                    <a:pt x="0" y="1"/>
                  </a:moveTo>
                  <a:lnTo>
                    <a:pt x="0" y="1286"/>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42"/>
            <p:cNvSpPr/>
            <p:nvPr/>
          </p:nvSpPr>
          <p:spPr>
            <a:xfrm>
              <a:off x="7558413" y="4687839"/>
              <a:ext cx="6511" cy="34611"/>
            </a:xfrm>
            <a:custGeom>
              <a:avLst/>
              <a:gdLst/>
              <a:ahLst/>
              <a:cxnLst/>
              <a:rect l="l" t="t" r="r" b="b"/>
              <a:pathLst>
                <a:path w="233" h="982" fill="none" extrusionOk="0">
                  <a:moveTo>
                    <a:pt x="1" y="982"/>
                  </a:moveTo>
                  <a:cubicBezTo>
                    <a:pt x="90" y="661"/>
                    <a:pt x="161" y="340"/>
                    <a:pt x="233" y="1"/>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42"/>
            <p:cNvSpPr/>
            <p:nvPr/>
          </p:nvSpPr>
          <p:spPr>
            <a:xfrm>
              <a:off x="7503585" y="4685336"/>
              <a:ext cx="6008" cy="35245"/>
            </a:xfrm>
            <a:custGeom>
              <a:avLst/>
              <a:gdLst/>
              <a:ahLst/>
              <a:cxnLst/>
              <a:rect l="l" t="t" r="r" b="b"/>
              <a:pathLst>
                <a:path w="215" h="1000" fill="none" extrusionOk="0">
                  <a:moveTo>
                    <a:pt x="0" y="0"/>
                  </a:moveTo>
                  <a:cubicBezTo>
                    <a:pt x="71" y="339"/>
                    <a:pt x="143" y="660"/>
                    <a:pt x="214" y="999"/>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42"/>
            <p:cNvSpPr/>
            <p:nvPr/>
          </p:nvSpPr>
          <p:spPr>
            <a:xfrm>
              <a:off x="8076485" y="4645087"/>
              <a:ext cx="28" cy="45290"/>
            </a:xfrm>
            <a:custGeom>
              <a:avLst/>
              <a:gdLst/>
              <a:ahLst/>
              <a:cxnLst/>
              <a:rect l="l" t="t" r="r" b="b"/>
              <a:pathLst>
                <a:path w="1" h="1285" fill="none" extrusionOk="0">
                  <a:moveTo>
                    <a:pt x="0" y="0"/>
                  </a:moveTo>
                  <a:lnTo>
                    <a:pt x="0" y="1285"/>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42"/>
            <p:cNvSpPr/>
            <p:nvPr/>
          </p:nvSpPr>
          <p:spPr>
            <a:xfrm>
              <a:off x="8099428" y="4658303"/>
              <a:ext cx="6511" cy="34611"/>
            </a:xfrm>
            <a:custGeom>
              <a:avLst/>
              <a:gdLst/>
              <a:ahLst/>
              <a:cxnLst/>
              <a:rect l="l" t="t" r="r" b="b"/>
              <a:pathLst>
                <a:path w="233" h="982" fill="none" extrusionOk="0">
                  <a:moveTo>
                    <a:pt x="0" y="981"/>
                  </a:moveTo>
                  <a:cubicBezTo>
                    <a:pt x="89" y="660"/>
                    <a:pt x="161" y="339"/>
                    <a:pt x="232" y="0"/>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42"/>
            <p:cNvSpPr/>
            <p:nvPr/>
          </p:nvSpPr>
          <p:spPr>
            <a:xfrm>
              <a:off x="8044572" y="4655766"/>
              <a:ext cx="6008" cy="35245"/>
            </a:xfrm>
            <a:custGeom>
              <a:avLst/>
              <a:gdLst/>
              <a:ahLst/>
              <a:cxnLst/>
              <a:rect l="l" t="t" r="r" b="b"/>
              <a:pathLst>
                <a:path w="215" h="1000" fill="none" extrusionOk="0">
                  <a:moveTo>
                    <a:pt x="0" y="1"/>
                  </a:moveTo>
                  <a:cubicBezTo>
                    <a:pt x="72" y="340"/>
                    <a:pt x="143" y="661"/>
                    <a:pt x="215" y="1000"/>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42"/>
            <p:cNvSpPr/>
            <p:nvPr/>
          </p:nvSpPr>
          <p:spPr>
            <a:xfrm>
              <a:off x="7637190" y="3798008"/>
              <a:ext cx="28" cy="45290"/>
            </a:xfrm>
            <a:custGeom>
              <a:avLst/>
              <a:gdLst/>
              <a:ahLst/>
              <a:cxnLst/>
              <a:rect l="l" t="t" r="r" b="b"/>
              <a:pathLst>
                <a:path w="1" h="1285" fill="none" extrusionOk="0">
                  <a:moveTo>
                    <a:pt x="1" y="0"/>
                  </a:moveTo>
                  <a:lnTo>
                    <a:pt x="1" y="1285"/>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42"/>
            <p:cNvSpPr/>
            <p:nvPr/>
          </p:nvSpPr>
          <p:spPr>
            <a:xfrm>
              <a:off x="7660133" y="3811190"/>
              <a:ext cx="6511" cy="34646"/>
            </a:xfrm>
            <a:custGeom>
              <a:avLst/>
              <a:gdLst/>
              <a:ahLst/>
              <a:cxnLst/>
              <a:rect l="l" t="t" r="r" b="b"/>
              <a:pathLst>
                <a:path w="233" h="983" fill="none" extrusionOk="0">
                  <a:moveTo>
                    <a:pt x="1" y="982"/>
                  </a:moveTo>
                  <a:cubicBezTo>
                    <a:pt x="90" y="661"/>
                    <a:pt x="161" y="322"/>
                    <a:pt x="233" y="1"/>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42"/>
            <p:cNvSpPr/>
            <p:nvPr/>
          </p:nvSpPr>
          <p:spPr>
            <a:xfrm>
              <a:off x="7605305" y="3808687"/>
              <a:ext cx="6008" cy="35245"/>
            </a:xfrm>
            <a:custGeom>
              <a:avLst/>
              <a:gdLst/>
              <a:ahLst/>
              <a:cxnLst/>
              <a:rect l="l" t="t" r="r" b="b"/>
              <a:pathLst>
                <a:path w="215" h="1000" fill="none" extrusionOk="0">
                  <a:moveTo>
                    <a:pt x="0" y="1"/>
                  </a:moveTo>
                  <a:lnTo>
                    <a:pt x="214" y="100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42"/>
            <p:cNvSpPr/>
            <p:nvPr/>
          </p:nvSpPr>
          <p:spPr>
            <a:xfrm>
              <a:off x="7264236" y="4345751"/>
              <a:ext cx="28" cy="45924"/>
            </a:xfrm>
            <a:custGeom>
              <a:avLst/>
              <a:gdLst/>
              <a:ahLst/>
              <a:cxnLst/>
              <a:rect l="l" t="t" r="r" b="b"/>
              <a:pathLst>
                <a:path w="1" h="1303" fill="none" extrusionOk="0">
                  <a:moveTo>
                    <a:pt x="1" y="0"/>
                  </a:moveTo>
                  <a:lnTo>
                    <a:pt x="1" y="1303"/>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42"/>
            <p:cNvSpPr/>
            <p:nvPr/>
          </p:nvSpPr>
          <p:spPr>
            <a:xfrm>
              <a:off x="7287179" y="4358932"/>
              <a:ext cx="6511" cy="35280"/>
            </a:xfrm>
            <a:custGeom>
              <a:avLst/>
              <a:gdLst/>
              <a:ahLst/>
              <a:cxnLst/>
              <a:rect l="l" t="t" r="r" b="b"/>
              <a:pathLst>
                <a:path w="233" h="1001" fill="none" extrusionOk="0">
                  <a:moveTo>
                    <a:pt x="0" y="1000"/>
                  </a:moveTo>
                  <a:cubicBezTo>
                    <a:pt x="90" y="661"/>
                    <a:pt x="161" y="340"/>
                    <a:pt x="232" y="1"/>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42"/>
            <p:cNvSpPr/>
            <p:nvPr/>
          </p:nvSpPr>
          <p:spPr>
            <a:xfrm>
              <a:off x="7232323" y="4356430"/>
              <a:ext cx="6008" cy="35245"/>
            </a:xfrm>
            <a:custGeom>
              <a:avLst/>
              <a:gdLst/>
              <a:ahLst/>
              <a:cxnLst/>
              <a:rect l="l" t="t" r="r" b="b"/>
              <a:pathLst>
                <a:path w="215" h="1000" fill="none" extrusionOk="0">
                  <a:moveTo>
                    <a:pt x="1" y="1"/>
                  </a:moveTo>
                  <a:cubicBezTo>
                    <a:pt x="72" y="340"/>
                    <a:pt x="143" y="661"/>
                    <a:pt x="215" y="1000"/>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42"/>
            <p:cNvSpPr/>
            <p:nvPr/>
          </p:nvSpPr>
          <p:spPr>
            <a:xfrm>
              <a:off x="6959076" y="4730591"/>
              <a:ext cx="28" cy="45959"/>
            </a:xfrm>
            <a:custGeom>
              <a:avLst/>
              <a:gdLst/>
              <a:ahLst/>
              <a:cxnLst/>
              <a:rect l="l" t="t" r="r" b="b"/>
              <a:pathLst>
                <a:path w="1" h="1304" fill="none" extrusionOk="0">
                  <a:moveTo>
                    <a:pt x="1" y="1"/>
                  </a:moveTo>
                  <a:lnTo>
                    <a:pt x="1" y="1303"/>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42"/>
            <p:cNvSpPr/>
            <p:nvPr/>
          </p:nvSpPr>
          <p:spPr>
            <a:xfrm>
              <a:off x="6982019" y="4744442"/>
              <a:ext cx="6511" cy="34611"/>
            </a:xfrm>
            <a:custGeom>
              <a:avLst/>
              <a:gdLst/>
              <a:ahLst/>
              <a:cxnLst/>
              <a:rect l="l" t="t" r="r" b="b"/>
              <a:pathLst>
                <a:path w="233" h="982" fill="none" extrusionOk="0">
                  <a:moveTo>
                    <a:pt x="1" y="982"/>
                  </a:moveTo>
                  <a:lnTo>
                    <a:pt x="233"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42"/>
            <p:cNvSpPr/>
            <p:nvPr/>
          </p:nvSpPr>
          <p:spPr>
            <a:xfrm>
              <a:off x="6927191" y="4741940"/>
              <a:ext cx="6008" cy="34611"/>
            </a:xfrm>
            <a:custGeom>
              <a:avLst/>
              <a:gdLst/>
              <a:ahLst/>
              <a:cxnLst/>
              <a:rect l="l" t="t" r="r" b="b"/>
              <a:pathLst>
                <a:path w="215" h="982" fill="none" extrusionOk="0">
                  <a:moveTo>
                    <a:pt x="0" y="0"/>
                  </a:moveTo>
                  <a:lnTo>
                    <a:pt x="214" y="981"/>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42"/>
            <p:cNvSpPr/>
            <p:nvPr/>
          </p:nvSpPr>
          <p:spPr>
            <a:xfrm>
              <a:off x="7688050" y="4260211"/>
              <a:ext cx="28" cy="45959"/>
            </a:xfrm>
            <a:custGeom>
              <a:avLst/>
              <a:gdLst/>
              <a:ahLst/>
              <a:cxnLst/>
              <a:rect l="l" t="t" r="r" b="b"/>
              <a:pathLst>
                <a:path w="1" h="1304" fill="none" extrusionOk="0">
                  <a:moveTo>
                    <a:pt x="1" y="1"/>
                  </a:moveTo>
                  <a:lnTo>
                    <a:pt x="1" y="1303"/>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42"/>
            <p:cNvSpPr/>
            <p:nvPr/>
          </p:nvSpPr>
          <p:spPr>
            <a:xfrm>
              <a:off x="7710993" y="4273428"/>
              <a:ext cx="6511" cy="35245"/>
            </a:xfrm>
            <a:custGeom>
              <a:avLst/>
              <a:gdLst/>
              <a:ahLst/>
              <a:cxnLst/>
              <a:rect l="l" t="t" r="r" b="b"/>
              <a:pathLst>
                <a:path w="233" h="1000" fill="none" extrusionOk="0">
                  <a:moveTo>
                    <a:pt x="1" y="1000"/>
                  </a:moveTo>
                  <a:cubicBezTo>
                    <a:pt x="90" y="660"/>
                    <a:pt x="161" y="339"/>
                    <a:pt x="233" y="0"/>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42"/>
            <p:cNvSpPr/>
            <p:nvPr/>
          </p:nvSpPr>
          <p:spPr>
            <a:xfrm>
              <a:off x="7656137" y="4270890"/>
              <a:ext cx="6036" cy="35280"/>
            </a:xfrm>
            <a:custGeom>
              <a:avLst/>
              <a:gdLst/>
              <a:ahLst/>
              <a:cxnLst/>
              <a:rect l="l" t="t" r="r" b="b"/>
              <a:pathLst>
                <a:path w="216" h="1001" fill="none" extrusionOk="0">
                  <a:moveTo>
                    <a:pt x="1" y="1"/>
                  </a:moveTo>
                  <a:lnTo>
                    <a:pt x="215" y="100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42"/>
            <p:cNvSpPr/>
            <p:nvPr/>
          </p:nvSpPr>
          <p:spPr>
            <a:xfrm>
              <a:off x="8177199" y="3772209"/>
              <a:ext cx="11485" cy="35879"/>
            </a:xfrm>
            <a:custGeom>
              <a:avLst/>
              <a:gdLst/>
              <a:ahLst/>
              <a:cxnLst/>
              <a:rect l="l" t="t" r="r" b="b"/>
              <a:pathLst>
                <a:path w="411" h="1018" fill="none" extrusionOk="0">
                  <a:moveTo>
                    <a:pt x="1" y="1"/>
                  </a:moveTo>
                  <a:cubicBezTo>
                    <a:pt x="215" y="304"/>
                    <a:pt x="340" y="643"/>
                    <a:pt x="411" y="1018"/>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42"/>
            <p:cNvSpPr/>
            <p:nvPr/>
          </p:nvSpPr>
          <p:spPr>
            <a:xfrm>
              <a:off x="8207603" y="3743907"/>
              <a:ext cx="3521" cy="67318"/>
            </a:xfrm>
            <a:custGeom>
              <a:avLst/>
              <a:gdLst/>
              <a:ahLst/>
              <a:cxnLst/>
              <a:rect l="l" t="t" r="r" b="b"/>
              <a:pathLst>
                <a:path w="126" h="1910" fill="none" extrusionOk="0">
                  <a:moveTo>
                    <a:pt x="1" y="1"/>
                  </a:moveTo>
                  <a:cubicBezTo>
                    <a:pt x="37" y="625"/>
                    <a:pt x="72" y="1268"/>
                    <a:pt x="126" y="1910"/>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42"/>
            <p:cNvSpPr/>
            <p:nvPr/>
          </p:nvSpPr>
          <p:spPr>
            <a:xfrm>
              <a:off x="8231049" y="3779152"/>
              <a:ext cx="28" cy="28302"/>
            </a:xfrm>
            <a:custGeom>
              <a:avLst/>
              <a:gdLst/>
              <a:ahLst/>
              <a:cxnLst/>
              <a:rect l="l" t="t" r="r" b="b"/>
              <a:pathLst>
                <a:path w="1" h="803" fill="none" extrusionOk="0">
                  <a:moveTo>
                    <a:pt x="1" y="0"/>
                  </a:moveTo>
                  <a:lnTo>
                    <a:pt x="1" y="803"/>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42"/>
            <p:cNvSpPr/>
            <p:nvPr/>
          </p:nvSpPr>
          <p:spPr>
            <a:xfrm>
              <a:off x="3534109" y="4784058"/>
              <a:ext cx="3521" cy="35879"/>
            </a:xfrm>
            <a:custGeom>
              <a:avLst/>
              <a:gdLst/>
              <a:ahLst/>
              <a:cxnLst/>
              <a:rect l="l" t="t" r="r" b="b"/>
              <a:pathLst>
                <a:path w="126" h="1018" fill="none" extrusionOk="0">
                  <a:moveTo>
                    <a:pt x="1" y="1"/>
                  </a:moveTo>
                  <a:cubicBezTo>
                    <a:pt x="54" y="340"/>
                    <a:pt x="90" y="679"/>
                    <a:pt x="126" y="1018"/>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42"/>
            <p:cNvSpPr/>
            <p:nvPr/>
          </p:nvSpPr>
          <p:spPr>
            <a:xfrm>
              <a:off x="3556549" y="4751985"/>
              <a:ext cx="4024" cy="61044"/>
            </a:xfrm>
            <a:custGeom>
              <a:avLst/>
              <a:gdLst/>
              <a:ahLst/>
              <a:cxnLst/>
              <a:rect l="l" t="t" r="r" b="b"/>
              <a:pathLst>
                <a:path w="144" h="1732" fill="none" extrusionOk="0">
                  <a:moveTo>
                    <a:pt x="1" y="1"/>
                  </a:moveTo>
                  <a:cubicBezTo>
                    <a:pt x="54" y="572"/>
                    <a:pt x="90" y="1160"/>
                    <a:pt x="143" y="1731"/>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42"/>
            <p:cNvSpPr/>
            <p:nvPr/>
          </p:nvSpPr>
          <p:spPr>
            <a:xfrm>
              <a:off x="8101915" y="4221230"/>
              <a:ext cx="5505" cy="35879"/>
            </a:xfrm>
            <a:custGeom>
              <a:avLst/>
              <a:gdLst/>
              <a:ahLst/>
              <a:cxnLst/>
              <a:rect l="l" t="t" r="r" b="b"/>
              <a:pathLst>
                <a:path w="197" h="1018" fill="none" extrusionOk="0">
                  <a:moveTo>
                    <a:pt x="0" y="0"/>
                  </a:moveTo>
                  <a:cubicBezTo>
                    <a:pt x="54" y="339"/>
                    <a:pt x="125" y="678"/>
                    <a:pt x="197" y="1017"/>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42"/>
            <p:cNvSpPr/>
            <p:nvPr/>
          </p:nvSpPr>
          <p:spPr>
            <a:xfrm>
              <a:off x="8129329" y="4185386"/>
              <a:ext cx="3018" cy="74860"/>
            </a:xfrm>
            <a:custGeom>
              <a:avLst/>
              <a:gdLst/>
              <a:ahLst/>
              <a:cxnLst/>
              <a:rect l="l" t="t" r="r" b="b"/>
              <a:pathLst>
                <a:path w="108" h="2124" fill="none" extrusionOk="0">
                  <a:moveTo>
                    <a:pt x="1" y="0"/>
                  </a:moveTo>
                  <a:lnTo>
                    <a:pt x="108" y="2124"/>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42"/>
            <p:cNvSpPr/>
            <p:nvPr/>
          </p:nvSpPr>
          <p:spPr>
            <a:xfrm>
              <a:off x="8158252" y="4221230"/>
              <a:ext cx="28" cy="35879"/>
            </a:xfrm>
            <a:custGeom>
              <a:avLst/>
              <a:gdLst/>
              <a:ahLst/>
              <a:cxnLst/>
              <a:rect l="l" t="t" r="r" b="b"/>
              <a:pathLst>
                <a:path w="1" h="1018" fill="none" extrusionOk="0">
                  <a:moveTo>
                    <a:pt x="1" y="0"/>
                  </a:moveTo>
                  <a:lnTo>
                    <a:pt x="1" y="1017"/>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42"/>
            <p:cNvSpPr/>
            <p:nvPr/>
          </p:nvSpPr>
          <p:spPr>
            <a:xfrm>
              <a:off x="6857385" y="4153313"/>
              <a:ext cx="28" cy="32108"/>
            </a:xfrm>
            <a:custGeom>
              <a:avLst/>
              <a:gdLst/>
              <a:ahLst/>
              <a:cxnLst/>
              <a:rect l="l" t="t" r="r" b="b"/>
              <a:pathLst>
                <a:path w="1" h="911" fill="none" extrusionOk="0">
                  <a:moveTo>
                    <a:pt x="0" y="910"/>
                  </a:moveTo>
                  <a:lnTo>
                    <a:pt x="0"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42"/>
            <p:cNvSpPr/>
            <p:nvPr/>
          </p:nvSpPr>
          <p:spPr>
            <a:xfrm>
              <a:off x="6882312" y="4131919"/>
              <a:ext cx="3996" cy="42823"/>
            </a:xfrm>
            <a:custGeom>
              <a:avLst/>
              <a:gdLst/>
              <a:ahLst/>
              <a:cxnLst/>
              <a:rect l="l" t="t" r="r" b="b"/>
              <a:pathLst>
                <a:path w="143" h="1215" fill="none" extrusionOk="0">
                  <a:moveTo>
                    <a:pt x="18" y="1"/>
                  </a:moveTo>
                  <a:cubicBezTo>
                    <a:pt x="0" y="411"/>
                    <a:pt x="36" y="821"/>
                    <a:pt x="143" y="1214"/>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42"/>
            <p:cNvSpPr/>
            <p:nvPr/>
          </p:nvSpPr>
          <p:spPr>
            <a:xfrm>
              <a:off x="5769402" y="4741305"/>
              <a:ext cx="28" cy="42787"/>
            </a:xfrm>
            <a:custGeom>
              <a:avLst/>
              <a:gdLst/>
              <a:ahLst/>
              <a:cxnLst/>
              <a:rect l="l" t="t" r="r" b="b"/>
              <a:pathLst>
                <a:path w="1" h="1214" fill="none" extrusionOk="0">
                  <a:moveTo>
                    <a:pt x="0" y="0"/>
                  </a:moveTo>
                  <a:lnTo>
                    <a:pt x="0" y="1214"/>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42"/>
            <p:cNvSpPr/>
            <p:nvPr/>
          </p:nvSpPr>
          <p:spPr>
            <a:xfrm>
              <a:off x="5794832" y="4723683"/>
              <a:ext cx="28" cy="60410"/>
            </a:xfrm>
            <a:custGeom>
              <a:avLst/>
              <a:gdLst/>
              <a:ahLst/>
              <a:cxnLst/>
              <a:rect l="l" t="t" r="r" b="b"/>
              <a:pathLst>
                <a:path w="1" h="1714" fill="none" extrusionOk="0">
                  <a:moveTo>
                    <a:pt x="0" y="1"/>
                  </a:moveTo>
                  <a:lnTo>
                    <a:pt x="0" y="1714"/>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42"/>
            <p:cNvSpPr/>
            <p:nvPr/>
          </p:nvSpPr>
          <p:spPr>
            <a:xfrm>
              <a:off x="5941906" y="4937514"/>
              <a:ext cx="9026" cy="28337"/>
            </a:xfrm>
            <a:custGeom>
              <a:avLst/>
              <a:gdLst/>
              <a:ahLst/>
              <a:cxnLst/>
              <a:rect l="l" t="t" r="r" b="b"/>
              <a:pathLst>
                <a:path w="323" h="804" fill="none" extrusionOk="0">
                  <a:moveTo>
                    <a:pt x="1" y="0"/>
                  </a:moveTo>
                  <a:cubicBezTo>
                    <a:pt x="108" y="268"/>
                    <a:pt x="215" y="535"/>
                    <a:pt x="322" y="803"/>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42"/>
            <p:cNvSpPr/>
            <p:nvPr/>
          </p:nvSpPr>
          <p:spPr>
            <a:xfrm>
              <a:off x="5972842" y="4901670"/>
              <a:ext cx="28" cy="61009"/>
            </a:xfrm>
            <a:custGeom>
              <a:avLst/>
              <a:gdLst/>
              <a:ahLst/>
              <a:cxnLst/>
              <a:rect l="l" t="t" r="r" b="b"/>
              <a:pathLst>
                <a:path w="1" h="1731" fill="none" extrusionOk="0">
                  <a:moveTo>
                    <a:pt x="0" y="1731"/>
                  </a:moveTo>
                  <a:lnTo>
                    <a:pt x="0"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42"/>
            <p:cNvSpPr/>
            <p:nvPr/>
          </p:nvSpPr>
          <p:spPr>
            <a:xfrm>
              <a:off x="5995281" y="4930571"/>
              <a:ext cx="3493" cy="39051"/>
            </a:xfrm>
            <a:custGeom>
              <a:avLst/>
              <a:gdLst/>
              <a:ahLst/>
              <a:cxnLst/>
              <a:rect l="l" t="t" r="r" b="b"/>
              <a:pathLst>
                <a:path w="125" h="1108" fill="none" extrusionOk="0">
                  <a:moveTo>
                    <a:pt x="0" y="1107"/>
                  </a:moveTo>
                  <a:cubicBezTo>
                    <a:pt x="36" y="732"/>
                    <a:pt x="89" y="376"/>
                    <a:pt x="125" y="1"/>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42"/>
            <p:cNvSpPr/>
            <p:nvPr/>
          </p:nvSpPr>
          <p:spPr>
            <a:xfrm>
              <a:off x="5463740" y="4185386"/>
              <a:ext cx="5533" cy="35879"/>
            </a:xfrm>
            <a:custGeom>
              <a:avLst/>
              <a:gdLst/>
              <a:ahLst/>
              <a:cxnLst/>
              <a:rect l="l" t="t" r="r" b="b"/>
              <a:pathLst>
                <a:path w="198" h="1018" fill="none" extrusionOk="0">
                  <a:moveTo>
                    <a:pt x="19" y="0"/>
                  </a:moveTo>
                  <a:cubicBezTo>
                    <a:pt x="1" y="357"/>
                    <a:pt x="54" y="714"/>
                    <a:pt x="197" y="1017"/>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42"/>
            <p:cNvSpPr/>
            <p:nvPr/>
          </p:nvSpPr>
          <p:spPr>
            <a:xfrm>
              <a:off x="5500152" y="4160856"/>
              <a:ext cx="3521" cy="60410"/>
            </a:xfrm>
            <a:custGeom>
              <a:avLst/>
              <a:gdLst/>
              <a:ahLst/>
              <a:cxnLst/>
              <a:rect l="l" t="t" r="r" b="b"/>
              <a:pathLst>
                <a:path w="126" h="1714" fill="none" extrusionOk="0">
                  <a:moveTo>
                    <a:pt x="0" y="0"/>
                  </a:moveTo>
                  <a:cubicBezTo>
                    <a:pt x="36" y="571"/>
                    <a:pt x="90" y="1142"/>
                    <a:pt x="125" y="1713"/>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42"/>
            <p:cNvSpPr/>
            <p:nvPr/>
          </p:nvSpPr>
          <p:spPr>
            <a:xfrm>
              <a:off x="5528069" y="4178478"/>
              <a:ext cx="4024" cy="39016"/>
            </a:xfrm>
            <a:custGeom>
              <a:avLst/>
              <a:gdLst/>
              <a:ahLst/>
              <a:cxnLst/>
              <a:rect l="l" t="t" r="r" b="b"/>
              <a:pathLst>
                <a:path w="144" h="1107" fill="none" extrusionOk="0">
                  <a:moveTo>
                    <a:pt x="54" y="1106"/>
                  </a:moveTo>
                  <a:cubicBezTo>
                    <a:pt x="1" y="732"/>
                    <a:pt x="36" y="357"/>
                    <a:pt x="143" y="0"/>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42"/>
            <p:cNvSpPr/>
            <p:nvPr/>
          </p:nvSpPr>
          <p:spPr>
            <a:xfrm>
              <a:off x="5837197" y="3960875"/>
              <a:ext cx="4024" cy="39651"/>
            </a:xfrm>
            <a:custGeom>
              <a:avLst/>
              <a:gdLst/>
              <a:ahLst/>
              <a:cxnLst/>
              <a:rect l="l" t="t" r="r" b="b"/>
              <a:pathLst>
                <a:path w="144" h="1125" fill="none" extrusionOk="0">
                  <a:moveTo>
                    <a:pt x="1" y="1"/>
                  </a:moveTo>
                  <a:cubicBezTo>
                    <a:pt x="108" y="357"/>
                    <a:pt x="144" y="750"/>
                    <a:pt x="108" y="1125"/>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42"/>
            <p:cNvSpPr/>
            <p:nvPr/>
          </p:nvSpPr>
          <p:spPr>
            <a:xfrm>
              <a:off x="5860642" y="3946425"/>
              <a:ext cx="5505" cy="53467"/>
            </a:xfrm>
            <a:custGeom>
              <a:avLst/>
              <a:gdLst/>
              <a:ahLst/>
              <a:cxnLst/>
              <a:rect l="l" t="t" r="r" b="b"/>
              <a:pathLst>
                <a:path w="197" h="1517" fill="none" extrusionOk="0">
                  <a:moveTo>
                    <a:pt x="1" y="0"/>
                  </a:moveTo>
                  <a:cubicBezTo>
                    <a:pt x="72" y="518"/>
                    <a:pt x="125" y="1017"/>
                    <a:pt x="197" y="1517"/>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42"/>
            <p:cNvSpPr/>
            <p:nvPr/>
          </p:nvSpPr>
          <p:spPr>
            <a:xfrm>
              <a:off x="6510336" y="3654632"/>
              <a:ext cx="7517" cy="42787"/>
            </a:xfrm>
            <a:custGeom>
              <a:avLst/>
              <a:gdLst/>
              <a:ahLst/>
              <a:cxnLst/>
              <a:rect l="l" t="t" r="r" b="b"/>
              <a:pathLst>
                <a:path w="269" h="1214" fill="none" extrusionOk="0">
                  <a:moveTo>
                    <a:pt x="1" y="0"/>
                  </a:moveTo>
                  <a:cubicBezTo>
                    <a:pt x="90" y="393"/>
                    <a:pt x="179" y="803"/>
                    <a:pt x="268" y="1213"/>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42"/>
            <p:cNvSpPr/>
            <p:nvPr/>
          </p:nvSpPr>
          <p:spPr>
            <a:xfrm>
              <a:off x="6539762" y="3625695"/>
              <a:ext cx="2515" cy="64816"/>
            </a:xfrm>
            <a:custGeom>
              <a:avLst/>
              <a:gdLst/>
              <a:ahLst/>
              <a:cxnLst/>
              <a:rect l="l" t="t" r="r" b="b"/>
              <a:pathLst>
                <a:path w="90" h="1839" fill="none" extrusionOk="0">
                  <a:moveTo>
                    <a:pt x="54" y="0"/>
                  </a:moveTo>
                  <a:cubicBezTo>
                    <a:pt x="0" y="625"/>
                    <a:pt x="18" y="1232"/>
                    <a:pt x="89" y="1838"/>
                  </a:cubicBez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42"/>
            <p:cNvSpPr/>
            <p:nvPr/>
          </p:nvSpPr>
          <p:spPr>
            <a:xfrm>
              <a:off x="4800102" y="4057094"/>
              <a:ext cx="28" cy="42787"/>
            </a:xfrm>
            <a:custGeom>
              <a:avLst/>
              <a:gdLst/>
              <a:ahLst/>
              <a:cxnLst/>
              <a:rect l="l" t="t" r="r" b="b"/>
              <a:pathLst>
                <a:path w="1" h="1214" fill="none" extrusionOk="0">
                  <a:moveTo>
                    <a:pt x="0" y="1214"/>
                  </a:moveTo>
                  <a:lnTo>
                    <a:pt x="0"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42"/>
            <p:cNvSpPr/>
            <p:nvPr/>
          </p:nvSpPr>
          <p:spPr>
            <a:xfrm>
              <a:off x="4833999" y="4053957"/>
              <a:ext cx="28" cy="49695"/>
            </a:xfrm>
            <a:custGeom>
              <a:avLst/>
              <a:gdLst/>
              <a:ahLst/>
              <a:cxnLst/>
              <a:rect l="l" t="t" r="r" b="b"/>
              <a:pathLst>
                <a:path w="1" h="1410" fill="none" extrusionOk="0">
                  <a:moveTo>
                    <a:pt x="1" y="1410"/>
                  </a:moveTo>
                  <a:lnTo>
                    <a:pt x="1"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42"/>
            <p:cNvSpPr/>
            <p:nvPr/>
          </p:nvSpPr>
          <p:spPr>
            <a:xfrm>
              <a:off x="4913279" y="4563318"/>
              <a:ext cx="28" cy="39016"/>
            </a:xfrm>
            <a:custGeom>
              <a:avLst/>
              <a:gdLst/>
              <a:ahLst/>
              <a:cxnLst/>
              <a:rect l="l" t="t" r="r" b="b"/>
              <a:pathLst>
                <a:path w="1" h="1107" fill="none" extrusionOk="0">
                  <a:moveTo>
                    <a:pt x="1" y="1107"/>
                  </a:moveTo>
                  <a:lnTo>
                    <a:pt x="1" y="1"/>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42"/>
            <p:cNvSpPr/>
            <p:nvPr/>
          </p:nvSpPr>
          <p:spPr>
            <a:xfrm>
              <a:off x="4941699" y="4527474"/>
              <a:ext cx="28" cy="71724"/>
            </a:xfrm>
            <a:custGeom>
              <a:avLst/>
              <a:gdLst/>
              <a:ahLst/>
              <a:cxnLst/>
              <a:rect l="l" t="t" r="r" b="b"/>
              <a:pathLst>
                <a:path w="1" h="2035" fill="none" extrusionOk="0">
                  <a:moveTo>
                    <a:pt x="1" y="2035"/>
                  </a:moveTo>
                  <a:lnTo>
                    <a:pt x="1" y="1"/>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42"/>
            <p:cNvSpPr/>
            <p:nvPr/>
          </p:nvSpPr>
          <p:spPr>
            <a:xfrm>
              <a:off x="4975596" y="4574033"/>
              <a:ext cx="28" cy="32108"/>
            </a:xfrm>
            <a:custGeom>
              <a:avLst/>
              <a:gdLst/>
              <a:ahLst/>
              <a:cxnLst/>
              <a:rect l="l" t="t" r="r" b="b"/>
              <a:pathLst>
                <a:path w="1" h="911" fill="none" extrusionOk="0">
                  <a:moveTo>
                    <a:pt x="1" y="910"/>
                  </a:moveTo>
                  <a:lnTo>
                    <a:pt x="1"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42"/>
            <p:cNvSpPr/>
            <p:nvPr/>
          </p:nvSpPr>
          <p:spPr>
            <a:xfrm>
              <a:off x="4410185" y="4623693"/>
              <a:ext cx="28" cy="39651"/>
            </a:xfrm>
            <a:custGeom>
              <a:avLst/>
              <a:gdLst/>
              <a:ahLst/>
              <a:cxnLst/>
              <a:rect l="l" t="t" r="r" b="b"/>
              <a:pathLst>
                <a:path w="1" h="1125" fill="none" extrusionOk="0">
                  <a:moveTo>
                    <a:pt x="0" y="1"/>
                  </a:moveTo>
                  <a:lnTo>
                    <a:pt x="0" y="1125"/>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42"/>
            <p:cNvSpPr/>
            <p:nvPr/>
          </p:nvSpPr>
          <p:spPr>
            <a:xfrm>
              <a:off x="4441092" y="4609877"/>
              <a:ext cx="28" cy="53467"/>
            </a:xfrm>
            <a:custGeom>
              <a:avLst/>
              <a:gdLst/>
              <a:ahLst/>
              <a:cxnLst/>
              <a:rect l="l" t="t" r="r" b="b"/>
              <a:pathLst>
                <a:path w="1" h="1517" fill="none" extrusionOk="0">
                  <a:moveTo>
                    <a:pt x="1" y="0"/>
                  </a:moveTo>
                  <a:lnTo>
                    <a:pt x="1" y="1517"/>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42"/>
            <p:cNvSpPr/>
            <p:nvPr/>
          </p:nvSpPr>
          <p:spPr>
            <a:xfrm>
              <a:off x="4669962" y="4898498"/>
              <a:ext cx="28" cy="39051"/>
            </a:xfrm>
            <a:custGeom>
              <a:avLst/>
              <a:gdLst/>
              <a:ahLst/>
              <a:cxnLst/>
              <a:rect l="l" t="t" r="r" b="b"/>
              <a:pathLst>
                <a:path w="1" h="1108" fill="none" extrusionOk="0">
                  <a:moveTo>
                    <a:pt x="0" y="1"/>
                  </a:moveTo>
                  <a:lnTo>
                    <a:pt x="0" y="1107"/>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42"/>
            <p:cNvSpPr/>
            <p:nvPr/>
          </p:nvSpPr>
          <p:spPr>
            <a:xfrm>
              <a:off x="4701372" y="4862654"/>
              <a:ext cx="28" cy="75495"/>
            </a:xfrm>
            <a:custGeom>
              <a:avLst/>
              <a:gdLst/>
              <a:ahLst/>
              <a:cxnLst/>
              <a:rect l="l" t="t" r="r" b="b"/>
              <a:pathLst>
                <a:path w="1" h="2142" fill="none" extrusionOk="0">
                  <a:moveTo>
                    <a:pt x="0" y="1"/>
                  </a:moveTo>
                  <a:lnTo>
                    <a:pt x="0" y="2142"/>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42"/>
            <p:cNvSpPr/>
            <p:nvPr/>
          </p:nvSpPr>
          <p:spPr>
            <a:xfrm>
              <a:off x="4737756" y="4898498"/>
              <a:ext cx="28" cy="32743"/>
            </a:xfrm>
            <a:custGeom>
              <a:avLst/>
              <a:gdLst/>
              <a:ahLst/>
              <a:cxnLst/>
              <a:rect l="l" t="t" r="r" b="b"/>
              <a:pathLst>
                <a:path w="1" h="929" fill="none" extrusionOk="0">
                  <a:moveTo>
                    <a:pt x="1" y="1"/>
                  </a:moveTo>
                  <a:lnTo>
                    <a:pt x="1" y="929"/>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42"/>
            <p:cNvSpPr/>
            <p:nvPr/>
          </p:nvSpPr>
          <p:spPr>
            <a:xfrm>
              <a:off x="3720586" y="4531245"/>
              <a:ext cx="28" cy="35879"/>
            </a:xfrm>
            <a:custGeom>
              <a:avLst/>
              <a:gdLst/>
              <a:ahLst/>
              <a:cxnLst/>
              <a:rect l="l" t="t" r="r" b="b"/>
              <a:pathLst>
                <a:path w="1" h="1018" fill="none" extrusionOk="0">
                  <a:moveTo>
                    <a:pt x="1" y="1"/>
                  </a:moveTo>
                  <a:lnTo>
                    <a:pt x="1" y="1018"/>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42"/>
            <p:cNvSpPr/>
            <p:nvPr/>
          </p:nvSpPr>
          <p:spPr>
            <a:xfrm>
              <a:off x="3754512" y="4502943"/>
              <a:ext cx="28" cy="71724"/>
            </a:xfrm>
            <a:custGeom>
              <a:avLst/>
              <a:gdLst/>
              <a:ahLst/>
              <a:cxnLst/>
              <a:rect l="l" t="t" r="r" b="b"/>
              <a:pathLst>
                <a:path w="1" h="2035" fill="none" extrusionOk="0">
                  <a:moveTo>
                    <a:pt x="0" y="1"/>
                  </a:moveTo>
                  <a:lnTo>
                    <a:pt x="0" y="2035"/>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42"/>
            <p:cNvSpPr/>
            <p:nvPr/>
          </p:nvSpPr>
          <p:spPr>
            <a:xfrm>
              <a:off x="3842259" y="4798508"/>
              <a:ext cx="28" cy="42823"/>
            </a:xfrm>
            <a:custGeom>
              <a:avLst/>
              <a:gdLst/>
              <a:ahLst/>
              <a:cxnLst/>
              <a:rect l="l" t="t" r="r" b="b"/>
              <a:pathLst>
                <a:path w="1" h="1215" fill="none" extrusionOk="0">
                  <a:moveTo>
                    <a:pt x="1" y="1214"/>
                  </a:moveTo>
                  <a:lnTo>
                    <a:pt x="1" y="1"/>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42"/>
            <p:cNvSpPr/>
            <p:nvPr/>
          </p:nvSpPr>
          <p:spPr>
            <a:xfrm>
              <a:off x="3876156" y="4780921"/>
              <a:ext cx="28" cy="56639"/>
            </a:xfrm>
            <a:custGeom>
              <a:avLst/>
              <a:gdLst/>
              <a:ahLst/>
              <a:cxnLst/>
              <a:rect l="l" t="t" r="r" b="b"/>
              <a:pathLst>
                <a:path w="1" h="1607" fill="none" extrusionOk="0">
                  <a:moveTo>
                    <a:pt x="1" y="1606"/>
                  </a:moveTo>
                  <a:lnTo>
                    <a:pt x="1"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42"/>
            <p:cNvSpPr/>
            <p:nvPr/>
          </p:nvSpPr>
          <p:spPr>
            <a:xfrm>
              <a:off x="3927016" y="4809223"/>
              <a:ext cx="28" cy="39016"/>
            </a:xfrm>
            <a:custGeom>
              <a:avLst/>
              <a:gdLst/>
              <a:ahLst/>
              <a:cxnLst/>
              <a:rect l="l" t="t" r="r" b="b"/>
              <a:pathLst>
                <a:path w="1" h="1107" fill="none" extrusionOk="0">
                  <a:moveTo>
                    <a:pt x="1" y="1106"/>
                  </a:moveTo>
                  <a:lnTo>
                    <a:pt x="1" y="0"/>
                  </a:lnTo>
                </a:path>
              </a:pathLst>
            </a:custGeom>
            <a:noFill/>
            <a:ln w="7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5" name="Google Shape;1335;p42"/>
          <p:cNvGrpSpPr/>
          <p:nvPr/>
        </p:nvGrpSpPr>
        <p:grpSpPr>
          <a:xfrm>
            <a:off x="-392232" y="5052853"/>
            <a:ext cx="2685823" cy="2174730"/>
            <a:chOff x="-294213" y="3788762"/>
            <a:chExt cx="2014630" cy="1630670"/>
          </a:xfrm>
        </p:grpSpPr>
        <p:sp>
          <p:nvSpPr>
            <p:cNvPr id="1336" name="Google Shape;1336;p42"/>
            <p:cNvSpPr/>
            <p:nvPr/>
          </p:nvSpPr>
          <p:spPr>
            <a:xfrm>
              <a:off x="-294213" y="3788762"/>
              <a:ext cx="2014630" cy="1630670"/>
            </a:xfrm>
            <a:custGeom>
              <a:avLst/>
              <a:gdLst/>
              <a:ahLst/>
              <a:cxnLst/>
              <a:rect l="l" t="t" r="r" b="b"/>
              <a:pathLst>
                <a:path w="60377" h="48870" extrusionOk="0">
                  <a:moveTo>
                    <a:pt x="29286" y="1"/>
                  </a:moveTo>
                  <a:cubicBezTo>
                    <a:pt x="25466" y="1"/>
                    <a:pt x="21742" y="2517"/>
                    <a:pt x="20427" y="6066"/>
                  </a:cubicBezTo>
                  <a:cubicBezTo>
                    <a:pt x="17965" y="4409"/>
                    <a:pt x="15313" y="2704"/>
                    <a:pt x="12379" y="2704"/>
                  </a:cubicBezTo>
                  <a:cubicBezTo>
                    <a:pt x="12297" y="2704"/>
                    <a:pt x="12214" y="2705"/>
                    <a:pt x="12131" y="2708"/>
                  </a:cubicBezTo>
                  <a:cubicBezTo>
                    <a:pt x="9073" y="2783"/>
                    <a:pt x="5990" y="5766"/>
                    <a:pt x="7068" y="8548"/>
                  </a:cubicBezTo>
                  <a:cubicBezTo>
                    <a:pt x="6490" y="8110"/>
                    <a:pt x="5839" y="7917"/>
                    <a:pt x="5175" y="7917"/>
                  </a:cubicBezTo>
                  <a:cubicBezTo>
                    <a:pt x="2988" y="7917"/>
                    <a:pt x="665" y="10012"/>
                    <a:pt x="376" y="12357"/>
                  </a:cubicBezTo>
                  <a:cubicBezTo>
                    <a:pt x="0" y="15415"/>
                    <a:pt x="1780" y="18272"/>
                    <a:pt x="3509" y="20828"/>
                  </a:cubicBezTo>
                  <a:cubicBezTo>
                    <a:pt x="426" y="25164"/>
                    <a:pt x="2482" y="32107"/>
                    <a:pt x="7469" y="34112"/>
                  </a:cubicBezTo>
                  <a:cubicBezTo>
                    <a:pt x="5665" y="34287"/>
                    <a:pt x="4386" y="36217"/>
                    <a:pt x="4487" y="37996"/>
                  </a:cubicBezTo>
                  <a:cubicBezTo>
                    <a:pt x="4562" y="39776"/>
                    <a:pt x="5665" y="41380"/>
                    <a:pt x="7018" y="42583"/>
                  </a:cubicBezTo>
                  <a:cubicBezTo>
                    <a:pt x="9750" y="45064"/>
                    <a:pt x="12757" y="45039"/>
                    <a:pt x="15915" y="46367"/>
                  </a:cubicBezTo>
                  <a:cubicBezTo>
                    <a:pt x="16993" y="46793"/>
                    <a:pt x="17544" y="48122"/>
                    <a:pt x="18823" y="48322"/>
                  </a:cubicBezTo>
                  <a:cubicBezTo>
                    <a:pt x="18830" y="48323"/>
                    <a:pt x="18844" y="48324"/>
                    <a:pt x="18864" y="48324"/>
                  </a:cubicBezTo>
                  <a:cubicBezTo>
                    <a:pt x="19325" y="48324"/>
                    <a:pt x="23002" y="48047"/>
                    <a:pt x="22357" y="47471"/>
                  </a:cubicBezTo>
                  <a:lnTo>
                    <a:pt x="22357" y="47471"/>
                  </a:lnTo>
                  <a:cubicBezTo>
                    <a:pt x="23425" y="48422"/>
                    <a:pt x="24840" y="48869"/>
                    <a:pt x="26269" y="48869"/>
                  </a:cubicBezTo>
                  <a:cubicBezTo>
                    <a:pt x="28529" y="48869"/>
                    <a:pt x="30827" y="47752"/>
                    <a:pt x="31855" y="45741"/>
                  </a:cubicBezTo>
                  <a:cubicBezTo>
                    <a:pt x="32734" y="47205"/>
                    <a:pt x="34524" y="47741"/>
                    <a:pt x="36303" y="47741"/>
                  </a:cubicBezTo>
                  <a:cubicBezTo>
                    <a:pt x="36808" y="47741"/>
                    <a:pt x="37313" y="47698"/>
                    <a:pt x="37795" y="47621"/>
                  </a:cubicBezTo>
                  <a:cubicBezTo>
                    <a:pt x="39726" y="47310"/>
                    <a:pt x="41619" y="46606"/>
                    <a:pt x="43558" y="46606"/>
                  </a:cubicBezTo>
                  <a:cubicBezTo>
                    <a:pt x="43809" y="46606"/>
                    <a:pt x="44059" y="46617"/>
                    <a:pt x="44311" y="46643"/>
                  </a:cubicBezTo>
                  <a:cubicBezTo>
                    <a:pt x="45565" y="46768"/>
                    <a:pt x="46793" y="47245"/>
                    <a:pt x="48046" y="47370"/>
                  </a:cubicBezTo>
                  <a:cubicBezTo>
                    <a:pt x="48244" y="47390"/>
                    <a:pt x="48442" y="47399"/>
                    <a:pt x="48639" y="47399"/>
                  </a:cubicBezTo>
                  <a:cubicBezTo>
                    <a:pt x="52672" y="47399"/>
                    <a:pt x="56307" y="43342"/>
                    <a:pt x="55590" y="39375"/>
                  </a:cubicBezTo>
                  <a:cubicBezTo>
                    <a:pt x="57444" y="37345"/>
                    <a:pt x="59374" y="35164"/>
                    <a:pt x="59875" y="32483"/>
                  </a:cubicBezTo>
                  <a:cubicBezTo>
                    <a:pt x="60377" y="29776"/>
                    <a:pt x="58798" y="26518"/>
                    <a:pt x="56041" y="26217"/>
                  </a:cubicBezTo>
                  <a:cubicBezTo>
                    <a:pt x="57545" y="23661"/>
                    <a:pt x="58948" y="20778"/>
                    <a:pt x="58547" y="17871"/>
                  </a:cubicBezTo>
                  <a:cubicBezTo>
                    <a:pt x="58179" y="15336"/>
                    <a:pt x="55880" y="12950"/>
                    <a:pt x="53418" y="12950"/>
                  </a:cubicBezTo>
                  <a:cubicBezTo>
                    <a:pt x="53033" y="12950"/>
                    <a:pt x="52643" y="13009"/>
                    <a:pt x="52256" y="13134"/>
                  </a:cubicBezTo>
                  <a:cubicBezTo>
                    <a:pt x="52507" y="9851"/>
                    <a:pt x="50577" y="6518"/>
                    <a:pt x="47570" y="5039"/>
                  </a:cubicBezTo>
                  <a:cubicBezTo>
                    <a:pt x="46439" y="4488"/>
                    <a:pt x="45180" y="4222"/>
                    <a:pt x="43916" y="4222"/>
                  </a:cubicBezTo>
                  <a:cubicBezTo>
                    <a:pt x="41845" y="4222"/>
                    <a:pt x="39762" y="4938"/>
                    <a:pt x="38221" y="6292"/>
                  </a:cubicBezTo>
                  <a:cubicBezTo>
                    <a:pt x="36968" y="2683"/>
                    <a:pt x="33284" y="51"/>
                    <a:pt x="29399" y="1"/>
                  </a:cubicBezTo>
                  <a:cubicBezTo>
                    <a:pt x="29361" y="1"/>
                    <a:pt x="29324" y="1"/>
                    <a:pt x="29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42"/>
            <p:cNvSpPr/>
            <p:nvPr/>
          </p:nvSpPr>
          <p:spPr>
            <a:xfrm>
              <a:off x="165702" y="4162058"/>
              <a:ext cx="1115616" cy="1133350"/>
            </a:xfrm>
            <a:custGeom>
              <a:avLst/>
              <a:gdLst/>
              <a:ahLst/>
              <a:cxnLst/>
              <a:rect l="l" t="t" r="r" b="b"/>
              <a:pathLst>
                <a:path w="21263" h="21601" extrusionOk="0">
                  <a:moveTo>
                    <a:pt x="8222" y="1"/>
                  </a:moveTo>
                  <a:cubicBezTo>
                    <a:pt x="8084" y="1"/>
                    <a:pt x="7935" y="118"/>
                    <a:pt x="7977" y="300"/>
                  </a:cubicBezTo>
                  <a:cubicBezTo>
                    <a:pt x="8513" y="2744"/>
                    <a:pt x="9012" y="5189"/>
                    <a:pt x="9440" y="7651"/>
                  </a:cubicBezTo>
                  <a:cubicBezTo>
                    <a:pt x="9137" y="7473"/>
                    <a:pt x="8816" y="7276"/>
                    <a:pt x="8513" y="7080"/>
                  </a:cubicBezTo>
                  <a:cubicBezTo>
                    <a:pt x="8102" y="6812"/>
                    <a:pt x="7674" y="6527"/>
                    <a:pt x="7264" y="6259"/>
                  </a:cubicBezTo>
                  <a:cubicBezTo>
                    <a:pt x="6443" y="5688"/>
                    <a:pt x="5658" y="5082"/>
                    <a:pt x="4890" y="4457"/>
                  </a:cubicBezTo>
                  <a:cubicBezTo>
                    <a:pt x="4841" y="4419"/>
                    <a:pt x="4788" y="4403"/>
                    <a:pt x="4738" y="4403"/>
                  </a:cubicBezTo>
                  <a:cubicBezTo>
                    <a:pt x="4552" y="4403"/>
                    <a:pt x="4401" y="4620"/>
                    <a:pt x="4569" y="4760"/>
                  </a:cubicBezTo>
                  <a:cubicBezTo>
                    <a:pt x="5337" y="5403"/>
                    <a:pt x="6139" y="6009"/>
                    <a:pt x="6960" y="6598"/>
                  </a:cubicBezTo>
                  <a:cubicBezTo>
                    <a:pt x="7371" y="6884"/>
                    <a:pt x="7781" y="7169"/>
                    <a:pt x="8209" y="7437"/>
                  </a:cubicBezTo>
                  <a:cubicBezTo>
                    <a:pt x="8637" y="7722"/>
                    <a:pt x="9084" y="7972"/>
                    <a:pt x="9512" y="8258"/>
                  </a:cubicBezTo>
                  <a:cubicBezTo>
                    <a:pt x="9530" y="8275"/>
                    <a:pt x="9547" y="8275"/>
                    <a:pt x="9565" y="8275"/>
                  </a:cubicBezTo>
                  <a:cubicBezTo>
                    <a:pt x="9690" y="9043"/>
                    <a:pt x="9815" y="9792"/>
                    <a:pt x="9940" y="10541"/>
                  </a:cubicBezTo>
                  <a:cubicBezTo>
                    <a:pt x="10493" y="13985"/>
                    <a:pt x="10850" y="17447"/>
                    <a:pt x="11260" y="20926"/>
                  </a:cubicBezTo>
                  <a:cubicBezTo>
                    <a:pt x="9869" y="20301"/>
                    <a:pt x="8602" y="19427"/>
                    <a:pt x="7371" y="18517"/>
                  </a:cubicBezTo>
                  <a:cubicBezTo>
                    <a:pt x="7371" y="18499"/>
                    <a:pt x="7371" y="18481"/>
                    <a:pt x="7371" y="18446"/>
                  </a:cubicBezTo>
                  <a:cubicBezTo>
                    <a:pt x="7174" y="17429"/>
                    <a:pt x="7032" y="16412"/>
                    <a:pt x="6817" y="15395"/>
                  </a:cubicBezTo>
                  <a:cubicBezTo>
                    <a:pt x="6621" y="14378"/>
                    <a:pt x="6407" y="13378"/>
                    <a:pt x="6157" y="12379"/>
                  </a:cubicBezTo>
                  <a:cubicBezTo>
                    <a:pt x="6129" y="12251"/>
                    <a:pt x="6038" y="12197"/>
                    <a:pt x="5944" y="12197"/>
                  </a:cubicBezTo>
                  <a:cubicBezTo>
                    <a:pt x="5801" y="12197"/>
                    <a:pt x="5650" y="12322"/>
                    <a:pt x="5693" y="12504"/>
                  </a:cubicBezTo>
                  <a:cubicBezTo>
                    <a:pt x="6139" y="14342"/>
                    <a:pt x="6586" y="16233"/>
                    <a:pt x="6853" y="18125"/>
                  </a:cubicBezTo>
                  <a:cubicBezTo>
                    <a:pt x="6514" y="17875"/>
                    <a:pt x="6193" y="17625"/>
                    <a:pt x="5872" y="17393"/>
                  </a:cubicBezTo>
                  <a:cubicBezTo>
                    <a:pt x="4016" y="15966"/>
                    <a:pt x="2232" y="14449"/>
                    <a:pt x="501" y="12843"/>
                  </a:cubicBezTo>
                  <a:cubicBezTo>
                    <a:pt x="453" y="12795"/>
                    <a:pt x="398" y="12775"/>
                    <a:pt x="345" y="12775"/>
                  </a:cubicBezTo>
                  <a:cubicBezTo>
                    <a:pt x="163" y="12775"/>
                    <a:pt x="0" y="13012"/>
                    <a:pt x="180" y="13164"/>
                  </a:cubicBezTo>
                  <a:cubicBezTo>
                    <a:pt x="1893" y="14788"/>
                    <a:pt x="3695" y="16305"/>
                    <a:pt x="5568" y="17750"/>
                  </a:cubicBezTo>
                  <a:cubicBezTo>
                    <a:pt x="7424" y="19159"/>
                    <a:pt x="9333" y="20623"/>
                    <a:pt x="11457" y="21568"/>
                  </a:cubicBezTo>
                  <a:cubicBezTo>
                    <a:pt x="11506" y="21591"/>
                    <a:pt x="11553" y="21601"/>
                    <a:pt x="11595" y="21601"/>
                  </a:cubicBezTo>
                  <a:cubicBezTo>
                    <a:pt x="11718" y="21601"/>
                    <a:pt x="11805" y="21514"/>
                    <a:pt x="11831" y="21408"/>
                  </a:cubicBezTo>
                  <a:cubicBezTo>
                    <a:pt x="11903" y="21408"/>
                    <a:pt x="11974" y="21408"/>
                    <a:pt x="12028" y="21354"/>
                  </a:cubicBezTo>
                  <a:cubicBezTo>
                    <a:pt x="14276" y="19606"/>
                    <a:pt x="16524" y="17857"/>
                    <a:pt x="18647" y="15966"/>
                  </a:cubicBezTo>
                  <a:cubicBezTo>
                    <a:pt x="18828" y="15798"/>
                    <a:pt x="18661" y="15566"/>
                    <a:pt x="18468" y="15566"/>
                  </a:cubicBezTo>
                  <a:cubicBezTo>
                    <a:pt x="18415" y="15566"/>
                    <a:pt x="18359" y="15584"/>
                    <a:pt x="18308" y="15627"/>
                  </a:cubicBezTo>
                  <a:cubicBezTo>
                    <a:pt x="16114" y="17411"/>
                    <a:pt x="13972" y="19231"/>
                    <a:pt x="11742" y="20962"/>
                  </a:cubicBezTo>
                  <a:cubicBezTo>
                    <a:pt x="11653" y="19748"/>
                    <a:pt x="11528" y="18553"/>
                    <a:pt x="11385" y="17340"/>
                  </a:cubicBezTo>
                  <a:cubicBezTo>
                    <a:pt x="11457" y="17340"/>
                    <a:pt x="11528" y="17304"/>
                    <a:pt x="11564" y="17232"/>
                  </a:cubicBezTo>
                  <a:cubicBezTo>
                    <a:pt x="12188" y="16055"/>
                    <a:pt x="12848" y="14895"/>
                    <a:pt x="13437" y="13682"/>
                  </a:cubicBezTo>
                  <a:lnTo>
                    <a:pt x="13473" y="13682"/>
                  </a:lnTo>
                  <a:cubicBezTo>
                    <a:pt x="14793" y="13004"/>
                    <a:pt x="16078" y="12201"/>
                    <a:pt x="17345" y="11416"/>
                  </a:cubicBezTo>
                  <a:cubicBezTo>
                    <a:pt x="18611" y="10613"/>
                    <a:pt x="19843" y="9774"/>
                    <a:pt x="21056" y="8900"/>
                  </a:cubicBezTo>
                  <a:cubicBezTo>
                    <a:pt x="21263" y="8752"/>
                    <a:pt x="21139" y="8446"/>
                    <a:pt x="20949" y="8446"/>
                  </a:cubicBezTo>
                  <a:cubicBezTo>
                    <a:pt x="20909" y="8446"/>
                    <a:pt x="20867" y="8459"/>
                    <a:pt x="20824" y="8490"/>
                  </a:cubicBezTo>
                  <a:cubicBezTo>
                    <a:pt x="19611" y="9364"/>
                    <a:pt x="18362" y="10202"/>
                    <a:pt x="17095" y="10988"/>
                  </a:cubicBezTo>
                  <a:cubicBezTo>
                    <a:pt x="16024" y="11666"/>
                    <a:pt x="14918" y="12272"/>
                    <a:pt x="13812" y="12897"/>
                  </a:cubicBezTo>
                  <a:cubicBezTo>
                    <a:pt x="14294" y="11862"/>
                    <a:pt x="14740" y="10827"/>
                    <a:pt x="15150" y="9774"/>
                  </a:cubicBezTo>
                  <a:cubicBezTo>
                    <a:pt x="16185" y="7169"/>
                    <a:pt x="17023" y="4511"/>
                    <a:pt x="17666" y="1781"/>
                  </a:cubicBezTo>
                  <a:cubicBezTo>
                    <a:pt x="17708" y="1612"/>
                    <a:pt x="17570" y="1506"/>
                    <a:pt x="17435" y="1506"/>
                  </a:cubicBezTo>
                  <a:cubicBezTo>
                    <a:pt x="17341" y="1506"/>
                    <a:pt x="17249" y="1557"/>
                    <a:pt x="17220" y="1674"/>
                  </a:cubicBezTo>
                  <a:cubicBezTo>
                    <a:pt x="16738" y="3708"/>
                    <a:pt x="16149" y="5742"/>
                    <a:pt x="15435" y="7722"/>
                  </a:cubicBezTo>
                  <a:cubicBezTo>
                    <a:pt x="15400" y="7633"/>
                    <a:pt x="15364" y="7544"/>
                    <a:pt x="15328" y="7455"/>
                  </a:cubicBezTo>
                  <a:cubicBezTo>
                    <a:pt x="15204" y="7187"/>
                    <a:pt x="15096" y="6919"/>
                    <a:pt x="14972" y="6652"/>
                  </a:cubicBezTo>
                  <a:cubicBezTo>
                    <a:pt x="14722" y="6134"/>
                    <a:pt x="14454" y="5617"/>
                    <a:pt x="14169" y="5117"/>
                  </a:cubicBezTo>
                  <a:cubicBezTo>
                    <a:pt x="14113" y="5029"/>
                    <a:pt x="14032" y="4992"/>
                    <a:pt x="13952" y="4992"/>
                  </a:cubicBezTo>
                  <a:cubicBezTo>
                    <a:pt x="13774" y="4992"/>
                    <a:pt x="13599" y="5176"/>
                    <a:pt x="13723" y="5385"/>
                  </a:cubicBezTo>
                  <a:cubicBezTo>
                    <a:pt x="13990" y="5867"/>
                    <a:pt x="14258" y="6366"/>
                    <a:pt x="14508" y="6884"/>
                  </a:cubicBezTo>
                  <a:cubicBezTo>
                    <a:pt x="14615" y="7134"/>
                    <a:pt x="14740" y="7383"/>
                    <a:pt x="14847" y="7651"/>
                  </a:cubicBezTo>
                  <a:cubicBezTo>
                    <a:pt x="14954" y="7919"/>
                    <a:pt x="15043" y="8204"/>
                    <a:pt x="15150" y="8454"/>
                  </a:cubicBezTo>
                  <a:cubicBezTo>
                    <a:pt x="15025" y="8811"/>
                    <a:pt x="14900" y="9150"/>
                    <a:pt x="14775" y="9507"/>
                  </a:cubicBezTo>
                  <a:cubicBezTo>
                    <a:pt x="13794" y="11951"/>
                    <a:pt x="12688" y="14431"/>
                    <a:pt x="11314" y="16679"/>
                  </a:cubicBezTo>
                  <a:cubicBezTo>
                    <a:pt x="11064" y="14645"/>
                    <a:pt x="10761" y="12611"/>
                    <a:pt x="10440" y="10595"/>
                  </a:cubicBezTo>
                  <a:cubicBezTo>
                    <a:pt x="9886" y="7098"/>
                    <a:pt x="9208" y="3619"/>
                    <a:pt x="8423" y="175"/>
                  </a:cubicBezTo>
                  <a:cubicBezTo>
                    <a:pt x="8402" y="53"/>
                    <a:pt x="8314" y="1"/>
                    <a:pt x="82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8" name="Google Shape;1338;p42"/>
          <p:cNvGrpSpPr/>
          <p:nvPr/>
        </p:nvGrpSpPr>
        <p:grpSpPr>
          <a:xfrm>
            <a:off x="2445649" y="6197819"/>
            <a:ext cx="1754319" cy="599790"/>
            <a:chOff x="1834475" y="4647288"/>
            <a:chExt cx="1315910" cy="449738"/>
          </a:xfrm>
        </p:grpSpPr>
        <p:sp>
          <p:nvSpPr>
            <p:cNvPr id="1339" name="Google Shape;1339;p42"/>
            <p:cNvSpPr/>
            <p:nvPr/>
          </p:nvSpPr>
          <p:spPr>
            <a:xfrm>
              <a:off x="1834475" y="4662775"/>
              <a:ext cx="465125" cy="25850"/>
            </a:xfrm>
            <a:custGeom>
              <a:avLst/>
              <a:gdLst/>
              <a:ahLst/>
              <a:cxnLst/>
              <a:rect l="l" t="t" r="r" b="b"/>
              <a:pathLst>
                <a:path w="18605" h="1034" extrusionOk="0">
                  <a:moveTo>
                    <a:pt x="0" y="0"/>
                  </a:moveTo>
                  <a:cubicBezTo>
                    <a:pt x="5885" y="1963"/>
                    <a:pt x="12401" y="454"/>
                    <a:pt x="18605" y="454"/>
                  </a:cubicBezTo>
                </a:path>
              </a:pathLst>
            </a:custGeom>
            <a:noFill/>
            <a:ln w="9525" cap="flat" cmpd="sng">
              <a:solidFill>
                <a:schemeClr val="dk2"/>
              </a:solidFill>
              <a:prstDash val="solid"/>
              <a:round/>
              <a:headEnd type="none" w="med" len="med"/>
              <a:tailEnd type="none" w="med" len="med"/>
            </a:ln>
          </p:spPr>
        </p:sp>
        <p:sp>
          <p:nvSpPr>
            <p:cNvPr id="1340" name="Google Shape;1340;p42"/>
            <p:cNvSpPr/>
            <p:nvPr/>
          </p:nvSpPr>
          <p:spPr>
            <a:xfrm>
              <a:off x="1981950" y="5071175"/>
              <a:ext cx="465125" cy="25850"/>
            </a:xfrm>
            <a:custGeom>
              <a:avLst/>
              <a:gdLst/>
              <a:ahLst/>
              <a:cxnLst/>
              <a:rect l="l" t="t" r="r" b="b"/>
              <a:pathLst>
                <a:path w="18605" h="1034" extrusionOk="0">
                  <a:moveTo>
                    <a:pt x="0" y="0"/>
                  </a:moveTo>
                  <a:cubicBezTo>
                    <a:pt x="5885" y="1963"/>
                    <a:pt x="12401" y="454"/>
                    <a:pt x="18605" y="454"/>
                  </a:cubicBezTo>
                </a:path>
              </a:pathLst>
            </a:custGeom>
            <a:noFill/>
            <a:ln w="9525" cap="flat" cmpd="sng">
              <a:solidFill>
                <a:schemeClr val="dk2"/>
              </a:solidFill>
              <a:prstDash val="solid"/>
              <a:round/>
              <a:headEnd type="none" w="med" len="med"/>
              <a:tailEnd type="none" w="med" len="med"/>
            </a:ln>
          </p:spPr>
        </p:sp>
        <p:sp>
          <p:nvSpPr>
            <p:cNvPr id="1341" name="Google Shape;1341;p42"/>
            <p:cNvSpPr/>
            <p:nvPr/>
          </p:nvSpPr>
          <p:spPr>
            <a:xfrm>
              <a:off x="2844100" y="4647288"/>
              <a:ext cx="306285" cy="25850"/>
            </a:xfrm>
            <a:custGeom>
              <a:avLst/>
              <a:gdLst/>
              <a:ahLst/>
              <a:cxnLst/>
              <a:rect l="l" t="t" r="r" b="b"/>
              <a:pathLst>
                <a:path w="18605" h="1034" extrusionOk="0">
                  <a:moveTo>
                    <a:pt x="0" y="0"/>
                  </a:moveTo>
                  <a:cubicBezTo>
                    <a:pt x="5885" y="1963"/>
                    <a:pt x="12401" y="454"/>
                    <a:pt x="18605" y="454"/>
                  </a:cubicBezTo>
                </a:path>
              </a:pathLst>
            </a:custGeom>
            <a:noFill/>
            <a:ln w="9525" cap="flat" cmpd="sng">
              <a:solidFill>
                <a:schemeClr val="dk2"/>
              </a:solidFill>
              <a:prstDash val="solid"/>
              <a:round/>
              <a:headEnd type="none" w="med" len="med"/>
              <a:tailEnd type="none" w="med" len="med"/>
            </a:ln>
          </p:spPr>
        </p:sp>
        <p:sp>
          <p:nvSpPr>
            <p:cNvPr id="1342" name="Google Shape;1342;p42"/>
            <p:cNvSpPr/>
            <p:nvPr/>
          </p:nvSpPr>
          <p:spPr>
            <a:xfrm>
              <a:off x="2447075" y="4787575"/>
              <a:ext cx="193492" cy="25850"/>
            </a:xfrm>
            <a:custGeom>
              <a:avLst/>
              <a:gdLst/>
              <a:ahLst/>
              <a:cxnLst/>
              <a:rect l="l" t="t" r="r" b="b"/>
              <a:pathLst>
                <a:path w="18605" h="1034" extrusionOk="0">
                  <a:moveTo>
                    <a:pt x="0" y="0"/>
                  </a:moveTo>
                  <a:cubicBezTo>
                    <a:pt x="5885" y="1963"/>
                    <a:pt x="12401" y="454"/>
                    <a:pt x="18605" y="454"/>
                  </a:cubicBezTo>
                </a:path>
              </a:pathLst>
            </a:custGeom>
            <a:noFill/>
            <a:ln w="9525" cap="flat" cmpd="sng">
              <a:solidFill>
                <a:schemeClr val="dk2"/>
              </a:solidFill>
              <a:prstDash val="solid"/>
              <a:round/>
              <a:headEnd type="none" w="med" len="med"/>
              <a:tailEnd type="none" w="med" len="med"/>
            </a:ln>
          </p:spPr>
        </p:sp>
        <p:sp>
          <p:nvSpPr>
            <p:cNvPr id="1343" name="Google Shape;1343;p42"/>
            <p:cNvSpPr/>
            <p:nvPr/>
          </p:nvSpPr>
          <p:spPr>
            <a:xfrm>
              <a:off x="2745482" y="4901650"/>
              <a:ext cx="98606" cy="25850"/>
            </a:xfrm>
            <a:custGeom>
              <a:avLst/>
              <a:gdLst/>
              <a:ahLst/>
              <a:cxnLst/>
              <a:rect l="l" t="t" r="r" b="b"/>
              <a:pathLst>
                <a:path w="18605" h="1034" extrusionOk="0">
                  <a:moveTo>
                    <a:pt x="0" y="0"/>
                  </a:moveTo>
                  <a:cubicBezTo>
                    <a:pt x="5885" y="1963"/>
                    <a:pt x="12401" y="454"/>
                    <a:pt x="18605" y="454"/>
                  </a:cubicBezTo>
                </a:path>
              </a:pathLst>
            </a:custGeom>
            <a:noFill/>
            <a:ln w="9525" cap="flat" cmpd="sng">
              <a:solidFill>
                <a:schemeClr val="dk2"/>
              </a:solidFill>
              <a:prstDash val="solid"/>
              <a:round/>
              <a:headEnd type="none" w="med" len="med"/>
              <a:tailEnd type="none" w="med" len="med"/>
            </a:ln>
          </p:spPr>
        </p:sp>
        <p:sp>
          <p:nvSpPr>
            <p:cNvPr id="1344" name="Google Shape;1344;p42"/>
            <p:cNvSpPr/>
            <p:nvPr/>
          </p:nvSpPr>
          <p:spPr>
            <a:xfrm>
              <a:off x="2017732" y="4866975"/>
              <a:ext cx="98606" cy="25850"/>
            </a:xfrm>
            <a:custGeom>
              <a:avLst/>
              <a:gdLst/>
              <a:ahLst/>
              <a:cxnLst/>
              <a:rect l="l" t="t" r="r" b="b"/>
              <a:pathLst>
                <a:path w="18605" h="1034" extrusionOk="0">
                  <a:moveTo>
                    <a:pt x="0" y="0"/>
                  </a:moveTo>
                  <a:cubicBezTo>
                    <a:pt x="5885" y="1963"/>
                    <a:pt x="12401" y="454"/>
                    <a:pt x="18605" y="454"/>
                  </a:cubicBezTo>
                </a:path>
              </a:pathLst>
            </a:custGeom>
            <a:noFill/>
            <a:ln w="9525" cap="flat" cmpd="sng">
              <a:solidFill>
                <a:schemeClr val="dk2"/>
              </a:solidFill>
              <a:prstDash val="solid"/>
              <a:round/>
              <a:headEnd type="none" w="med" len="med"/>
              <a:tailEnd type="none" w="med" len="med"/>
            </a:ln>
          </p:spPr>
        </p:sp>
      </p:grpSp>
      <p:grpSp>
        <p:nvGrpSpPr>
          <p:cNvPr id="1345" name="Google Shape;1345;p42"/>
          <p:cNvGrpSpPr/>
          <p:nvPr/>
        </p:nvGrpSpPr>
        <p:grpSpPr>
          <a:xfrm>
            <a:off x="2280138" y="5673815"/>
            <a:ext cx="2388702" cy="134848"/>
            <a:chOff x="1710325" y="4254375"/>
            <a:chExt cx="1791760" cy="101113"/>
          </a:xfrm>
        </p:grpSpPr>
        <p:sp>
          <p:nvSpPr>
            <p:cNvPr id="1346" name="Google Shape;1346;p42"/>
            <p:cNvSpPr/>
            <p:nvPr/>
          </p:nvSpPr>
          <p:spPr>
            <a:xfrm>
              <a:off x="1710325" y="4254375"/>
              <a:ext cx="465125" cy="25850"/>
            </a:xfrm>
            <a:custGeom>
              <a:avLst/>
              <a:gdLst/>
              <a:ahLst/>
              <a:cxnLst/>
              <a:rect l="l" t="t" r="r" b="b"/>
              <a:pathLst>
                <a:path w="18605" h="1034" extrusionOk="0">
                  <a:moveTo>
                    <a:pt x="0" y="0"/>
                  </a:moveTo>
                  <a:cubicBezTo>
                    <a:pt x="5885" y="1963"/>
                    <a:pt x="12401" y="454"/>
                    <a:pt x="18605" y="454"/>
                  </a:cubicBezTo>
                </a:path>
              </a:pathLst>
            </a:custGeom>
            <a:noFill/>
            <a:ln w="9525" cap="flat" cmpd="sng">
              <a:solidFill>
                <a:schemeClr val="accent1"/>
              </a:solidFill>
              <a:prstDash val="solid"/>
              <a:round/>
              <a:headEnd type="none" w="med" len="med"/>
              <a:tailEnd type="none" w="med" len="med"/>
            </a:ln>
          </p:spPr>
        </p:sp>
        <p:sp>
          <p:nvSpPr>
            <p:cNvPr id="1347" name="Google Shape;1347;p42"/>
            <p:cNvSpPr/>
            <p:nvPr/>
          </p:nvSpPr>
          <p:spPr>
            <a:xfrm>
              <a:off x="3195800" y="4329638"/>
              <a:ext cx="306285" cy="25850"/>
            </a:xfrm>
            <a:custGeom>
              <a:avLst/>
              <a:gdLst/>
              <a:ahLst/>
              <a:cxnLst/>
              <a:rect l="l" t="t" r="r" b="b"/>
              <a:pathLst>
                <a:path w="18605" h="1034" extrusionOk="0">
                  <a:moveTo>
                    <a:pt x="0" y="0"/>
                  </a:moveTo>
                  <a:cubicBezTo>
                    <a:pt x="5885" y="1963"/>
                    <a:pt x="12401" y="454"/>
                    <a:pt x="18605" y="454"/>
                  </a:cubicBezTo>
                </a:path>
              </a:pathLst>
            </a:custGeom>
            <a:noFill/>
            <a:ln w="9525" cap="flat" cmpd="sng">
              <a:solidFill>
                <a:schemeClr val="accent1"/>
              </a:solidFill>
              <a:prstDash val="solid"/>
              <a:round/>
              <a:headEnd type="none" w="med" len="med"/>
              <a:tailEnd type="none" w="med" len="med"/>
            </a:ln>
          </p:spPr>
        </p:sp>
      </p:grpSp>
      <p:grpSp>
        <p:nvGrpSpPr>
          <p:cNvPr id="1348" name="Google Shape;1348;p42"/>
          <p:cNvGrpSpPr/>
          <p:nvPr/>
        </p:nvGrpSpPr>
        <p:grpSpPr>
          <a:xfrm>
            <a:off x="2640958" y="4150526"/>
            <a:ext cx="4899819" cy="1658148"/>
            <a:chOff x="1980975" y="3112173"/>
            <a:chExt cx="3675343" cy="1243323"/>
          </a:xfrm>
        </p:grpSpPr>
        <p:grpSp>
          <p:nvGrpSpPr>
            <p:cNvPr id="1349" name="Google Shape;1349;p42"/>
            <p:cNvGrpSpPr/>
            <p:nvPr/>
          </p:nvGrpSpPr>
          <p:grpSpPr>
            <a:xfrm>
              <a:off x="1980975" y="3471400"/>
              <a:ext cx="929121" cy="884096"/>
              <a:chOff x="307925" y="4041975"/>
              <a:chExt cx="929121" cy="884096"/>
            </a:xfrm>
          </p:grpSpPr>
          <p:sp>
            <p:nvSpPr>
              <p:cNvPr id="1350" name="Google Shape;1350;p42"/>
              <p:cNvSpPr/>
              <p:nvPr/>
            </p:nvSpPr>
            <p:spPr>
              <a:xfrm>
                <a:off x="307925" y="4041975"/>
                <a:ext cx="929121" cy="736160"/>
              </a:xfrm>
              <a:custGeom>
                <a:avLst/>
                <a:gdLst/>
                <a:ahLst/>
                <a:cxnLst/>
                <a:rect l="l" t="t" r="r" b="b"/>
                <a:pathLst>
                  <a:path w="18108" h="14348" extrusionOk="0">
                    <a:moveTo>
                      <a:pt x="8964" y="0"/>
                    </a:moveTo>
                    <a:cubicBezTo>
                      <a:pt x="8937" y="0"/>
                      <a:pt x="8910" y="1"/>
                      <a:pt x="8883" y="2"/>
                    </a:cubicBezTo>
                    <a:cubicBezTo>
                      <a:pt x="8151" y="20"/>
                      <a:pt x="7509" y="538"/>
                      <a:pt x="7170" y="1144"/>
                    </a:cubicBezTo>
                    <a:cubicBezTo>
                      <a:pt x="6849" y="1769"/>
                      <a:pt x="6759" y="2465"/>
                      <a:pt x="6724" y="3143"/>
                    </a:cubicBezTo>
                    <a:cubicBezTo>
                      <a:pt x="6545" y="5766"/>
                      <a:pt x="6795" y="8388"/>
                      <a:pt x="7437" y="10940"/>
                    </a:cubicBezTo>
                    <a:cubicBezTo>
                      <a:pt x="6242" y="8977"/>
                      <a:pt x="4511" y="6925"/>
                      <a:pt x="2102" y="6872"/>
                    </a:cubicBezTo>
                    <a:cubicBezTo>
                      <a:pt x="2090" y="6872"/>
                      <a:pt x="2077" y="6871"/>
                      <a:pt x="2065" y="6871"/>
                    </a:cubicBezTo>
                    <a:cubicBezTo>
                      <a:pt x="1126" y="6871"/>
                      <a:pt x="1" y="7525"/>
                      <a:pt x="282" y="8353"/>
                    </a:cubicBezTo>
                    <a:cubicBezTo>
                      <a:pt x="354" y="8585"/>
                      <a:pt x="514" y="8763"/>
                      <a:pt x="675" y="8924"/>
                    </a:cubicBezTo>
                    <a:cubicBezTo>
                      <a:pt x="2584" y="10886"/>
                      <a:pt x="6295" y="12760"/>
                      <a:pt x="8704" y="14348"/>
                    </a:cubicBezTo>
                    <a:cubicBezTo>
                      <a:pt x="11559" y="12564"/>
                      <a:pt x="18107" y="11868"/>
                      <a:pt x="18107" y="8281"/>
                    </a:cubicBezTo>
                    <a:cubicBezTo>
                      <a:pt x="18107" y="7646"/>
                      <a:pt x="17653" y="7335"/>
                      <a:pt x="16918" y="7335"/>
                    </a:cubicBezTo>
                    <a:cubicBezTo>
                      <a:pt x="15321" y="7335"/>
                      <a:pt x="12398" y="8802"/>
                      <a:pt x="9918" y="11600"/>
                    </a:cubicBezTo>
                    <a:cubicBezTo>
                      <a:pt x="11024" y="9120"/>
                      <a:pt x="11488" y="5748"/>
                      <a:pt x="11256" y="3053"/>
                    </a:cubicBezTo>
                    <a:cubicBezTo>
                      <a:pt x="11202" y="2358"/>
                      <a:pt x="11077" y="1644"/>
                      <a:pt x="10703" y="1037"/>
                    </a:cubicBezTo>
                    <a:cubicBezTo>
                      <a:pt x="10341" y="453"/>
                      <a:pt x="9682" y="0"/>
                      <a:pt x="89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42"/>
              <p:cNvSpPr/>
              <p:nvPr/>
            </p:nvSpPr>
            <p:spPr>
              <a:xfrm>
                <a:off x="757236" y="4105239"/>
                <a:ext cx="31196" cy="660995"/>
              </a:xfrm>
              <a:custGeom>
                <a:avLst/>
                <a:gdLst/>
                <a:ahLst/>
                <a:cxnLst/>
                <a:rect l="l" t="t" r="r" b="b"/>
                <a:pathLst>
                  <a:path w="608" h="12883" fill="none" extrusionOk="0">
                    <a:moveTo>
                      <a:pt x="54" y="0"/>
                    </a:moveTo>
                    <a:cubicBezTo>
                      <a:pt x="607" y="3159"/>
                      <a:pt x="411" y="6388"/>
                      <a:pt x="197" y="9582"/>
                    </a:cubicBezTo>
                    <a:cubicBezTo>
                      <a:pt x="126" y="10688"/>
                      <a:pt x="72" y="11777"/>
                      <a:pt x="1" y="12883"/>
                    </a:cubicBezTo>
                  </a:path>
                </a:pathLst>
              </a:custGeom>
              <a:noFill/>
              <a:ln w="7575" cap="rnd" cmpd="sng">
                <a:solidFill>
                  <a:schemeClr val="dk1"/>
                </a:solidFill>
                <a:prstDash val="solid"/>
                <a:miter lim="178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42"/>
              <p:cNvSpPr/>
              <p:nvPr/>
            </p:nvSpPr>
            <p:spPr>
              <a:xfrm>
                <a:off x="754517" y="4474199"/>
                <a:ext cx="426643" cy="287476"/>
              </a:xfrm>
              <a:custGeom>
                <a:avLst/>
                <a:gdLst/>
                <a:ahLst/>
                <a:cxnLst/>
                <a:rect l="l" t="t" r="r" b="b"/>
                <a:pathLst>
                  <a:path w="8315" h="5603" fill="none" extrusionOk="0">
                    <a:moveTo>
                      <a:pt x="8315" y="0"/>
                    </a:moveTo>
                    <a:cubicBezTo>
                      <a:pt x="6388" y="2659"/>
                      <a:pt x="2391" y="3283"/>
                      <a:pt x="0" y="5603"/>
                    </a:cubicBezTo>
                  </a:path>
                </a:pathLst>
              </a:custGeom>
              <a:noFill/>
              <a:ln w="7575" cap="rnd" cmpd="sng">
                <a:solidFill>
                  <a:schemeClr val="dk1"/>
                </a:solidFill>
                <a:prstDash val="solid"/>
                <a:miter lim="178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42"/>
              <p:cNvSpPr/>
              <p:nvPr/>
            </p:nvSpPr>
            <p:spPr>
              <a:xfrm>
                <a:off x="406643" y="4460449"/>
                <a:ext cx="360761" cy="304920"/>
              </a:xfrm>
              <a:custGeom>
                <a:avLst/>
                <a:gdLst/>
                <a:ahLst/>
                <a:cxnLst/>
                <a:rect l="l" t="t" r="r" b="b"/>
                <a:pathLst>
                  <a:path w="7031" h="5943" fill="none" extrusionOk="0">
                    <a:moveTo>
                      <a:pt x="0" y="0"/>
                    </a:moveTo>
                    <a:cubicBezTo>
                      <a:pt x="1071" y="322"/>
                      <a:pt x="1981" y="1000"/>
                      <a:pt x="2819" y="1695"/>
                    </a:cubicBezTo>
                    <a:cubicBezTo>
                      <a:pt x="4354" y="2998"/>
                      <a:pt x="5763" y="4408"/>
                      <a:pt x="7030" y="5942"/>
                    </a:cubicBezTo>
                  </a:path>
                </a:pathLst>
              </a:custGeom>
              <a:noFill/>
              <a:ln w="7575" cap="rnd" cmpd="sng">
                <a:solidFill>
                  <a:schemeClr val="dk1"/>
                </a:solidFill>
                <a:prstDash val="solid"/>
                <a:miter lim="178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42"/>
              <p:cNvSpPr/>
              <p:nvPr/>
            </p:nvSpPr>
            <p:spPr>
              <a:xfrm>
                <a:off x="569549" y="4755628"/>
                <a:ext cx="340647" cy="170444"/>
              </a:xfrm>
              <a:custGeom>
                <a:avLst/>
                <a:gdLst/>
                <a:ahLst/>
                <a:cxnLst/>
                <a:rect l="l" t="t" r="r" b="b"/>
                <a:pathLst>
                  <a:path w="6639" h="3322" extrusionOk="0">
                    <a:moveTo>
                      <a:pt x="3689" y="0"/>
                    </a:moveTo>
                    <a:cubicBezTo>
                      <a:pt x="3204" y="0"/>
                      <a:pt x="2721" y="45"/>
                      <a:pt x="2249" y="136"/>
                    </a:cubicBezTo>
                    <a:cubicBezTo>
                      <a:pt x="1643" y="243"/>
                      <a:pt x="1036" y="439"/>
                      <a:pt x="625" y="831"/>
                    </a:cubicBezTo>
                    <a:cubicBezTo>
                      <a:pt x="72" y="1402"/>
                      <a:pt x="19" y="2205"/>
                      <a:pt x="1" y="2955"/>
                    </a:cubicBezTo>
                    <a:cubicBezTo>
                      <a:pt x="1407" y="3176"/>
                      <a:pt x="2908" y="3321"/>
                      <a:pt x="4421" y="3321"/>
                    </a:cubicBezTo>
                    <a:cubicBezTo>
                      <a:pt x="4982" y="3321"/>
                      <a:pt x="5544" y="3301"/>
                      <a:pt x="6103" y="3258"/>
                    </a:cubicBezTo>
                    <a:cubicBezTo>
                      <a:pt x="6317" y="2830"/>
                      <a:pt x="6531" y="2384"/>
                      <a:pt x="6585" y="1902"/>
                    </a:cubicBezTo>
                    <a:cubicBezTo>
                      <a:pt x="6638" y="1438"/>
                      <a:pt x="6514" y="921"/>
                      <a:pt x="6139" y="582"/>
                    </a:cubicBezTo>
                    <a:cubicBezTo>
                      <a:pt x="5800" y="278"/>
                      <a:pt x="5300" y="153"/>
                      <a:pt x="4819" y="82"/>
                    </a:cubicBezTo>
                    <a:cubicBezTo>
                      <a:pt x="4444" y="27"/>
                      <a:pt x="4066" y="0"/>
                      <a:pt x="36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5" name="Google Shape;1355;p42"/>
            <p:cNvGrpSpPr/>
            <p:nvPr/>
          </p:nvGrpSpPr>
          <p:grpSpPr>
            <a:xfrm>
              <a:off x="4532312" y="3401532"/>
              <a:ext cx="347775" cy="572773"/>
              <a:chOff x="1789625" y="3319825"/>
              <a:chExt cx="1097775" cy="1807425"/>
            </a:xfrm>
          </p:grpSpPr>
          <p:sp>
            <p:nvSpPr>
              <p:cNvPr id="1356" name="Google Shape;1356;p42"/>
              <p:cNvSpPr/>
              <p:nvPr/>
            </p:nvSpPr>
            <p:spPr>
              <a:xfrm>
                <a:off x="2309050" y="4759450"/>
                <a:ext cx="214300" cy="169675"/>
              </a:xfrm>
              <a:custGeom>
                <a:avLst/>
                <a:gdLst/>
                <a:ahLst/>
                <a:cxnLst/>
                <a:rect l="l" t="t" r="r" b="b"/>
                <a:pathLst>
                  <a:path w="8572" h="6787" extrusionOk="0">
                    <a:moveTo>
                      <a:pt x="8572" y="0"/>
                    </a:moveTo>
                    <a:lnTo>
                      <a:pt x="8572" y="0"/>
                    </a:lnTo>
                    <a:cubicBezTo>
                      <a:pt x="7419" y="376"/>
                      <a:pt x="6241" y="727"/>
                      <a:pt x="5088" y="1078"/>
                    </a:cubicBezTo>
                    <a:cubicBezTo>
                      <a:pt x="4186" y="1354"/>
                      <a:pt x="3258" y="1654"/>
                      <a:pt x="2506" y="2206"/>
                    </a:cubicBezTo>
                    <a:cubicBezTo>
                      <a:pt x="1178" y="3158"/>
                      <a:pt x="551" y="4787"/>
                      <a:pt x="0" y="6316"/>
                    </a:cubicBezTo>
                    <a:lnTo>
                      <a:pt x="75" y="6767"/>
                    </a:lnTo>
                    <a:cubicBezTo>
                      <a:pt x="285" y="6779"/>
                      <a:pt x="496" y="6786"/>
                      <a:pt x="707" y="6786"/>
                    </a:cubicBezTo>
                    <a:cubicBezTo>
                      <a:pt x="1783" y="6786"/>
                      <a:pt x="2863" y="6606"/>
                      <a:pt x="3785" y="6040"/>
                    </a:cubicBezTo>
                    <a:cubicBezTo>
                      <a:pt x="4762" y="5439"/>
                      <a:pt x="5464" y="4461"/>
                      <a:pt x="6115" y="3534"/>
                    </a:cubicBezTo>
                    <a:cubicBezTo>
                      <a:pt x="6942" y="2356"/>
                      <a:pt x="7770" y="1178"/>
                      <a:pt x="8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42"/>
              <p:cNvSpPr/>
              <p:nvPr/>
            </p:nvSpPr>
            <p:spPr>
              <a:xfrm>
                <a:off x="2142375" y="4604750"/>
                <a:ext cx="170450" cy="176025"/>
              </a:xfrm>
              <a:custGeom>
                <a:avLst/>
                <a:gdLst/>
                <a:ahLst/>
                <a:cxnLst/>
                <a:rect l="l" t="t" r="r" b="b"/>
                <a:pathLst>
                  <a:path w="6818" h="7041" extrusionOk="0">
                    <a:moveTo>
                      <a:pt x="356" y="1"/>
                    </a:moveTo>
                    <a:cubicBezTo>
                      <a:pt x="237" y="1"/>
                      <a:pt x="119" y="8"/>
                      <a:pt x="0" y="23"/>
                    </a:cubicBezTo>
                    <a:cubicBezTo>
                      <a:pt x="702" y="699"/>
                      <a:pt x="1304" y="1501"/>
                      <a:pt x="1755" y="2379"/>
                    </a:cubicBezTo>
                    <a:cubicBezTo>
                      <a:pt x="2131" y="3156"/>
                      <a:pt x="2406" y="3958"/>
                      <a:pt x="2908" y="4634"/>
                    </a:cubicBezTo>
                    <a:cubicBezTo>
                      <a:pt x="3810" y="5887"/>
                      <a:pt x="5364" y="6489"/>
                      <a:pt x="6817" y="7040"/>
                    </a:cubicBezTo>
                    <a:lnTo>
                      <a:pt x="6592" y="6815"/>
                    </a:lnTo>
                    <a:cubicBezTo>
                      <a:pt x="6216" y="5562"/>
                      <a:pt x="5564" y="4384"/>
                      <a:pt x="4838" y="3281"/>
                    </a:cubicBezTo>
                    <a:cubicBezTo>
                      <a:pt x="4261" y="2429"/>
                      <a:pt x="3660" y="1577"/>
                      <a:pt x="2858" y="950"/>
                    </a:cubicBezTo>
                    <a:cubicBezTo>
                      <a:pt x="2128" y="397"/>
                      <a:pt x="1243"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42"/>
              <p:cNvSpPr/>
              <p:nvPr/>
            </p:nvSpPr>
            <p:spPr>
              <a:xfrm>
                <a:off x="2306525" y="4516325"/>
                <a:ext cx="142275" cy="131575"/>
              </a:xfrm>
              <a:custGeom>
                <a:avLst/>
                <a:gdLst/>
                <a:ahLst/>
                <a:cxnLst/>
                <a:rect l="l" t="t" r="r" b="b"/>
                <a:pathLst>
                  <a:path w="5691" h="5263" extrusionOk="0">
                    <a:moveTo>
                      <a:pt x="5690" y="1"/>
                    </a:moveTo>
                    <a:cubicBezTo>
                      <a:pt x="3610" y="577"/>
                      <a:pt x="1705" y="1855"/>
                      <a:pt x="427" y="3585"/>
                    </a:cubicBezTo>
                    <a:cubicBezTo>
                      <a:pt x="201" y="3860"/>
                      <a:pt x="1" y="4236"/>
                      <a:pt x="151" y="4562"/>
                    </a:cubicBezTo>
                    <a:lnTo>
                      <a:pt x="277" y="5214"/>
                    </a:lnTo>
                    <a:cubicBezTo>
                      <a:pt x="454" y="5247"/>
                      <a:pt x="631" y="5262"/>
                      <a:pt x="807" y="5262"/>
                    </a:cubicBezTo>
                    <a:cubicBezTo>
                      <a:pt x="1976" y="5262"/>
                      <a:pt x="3098" y="4575"/>
                      <a:pt x="3861" y="3660"/>
                    </a:cubicBezTo>
                    <a:cubicBezTo>
                      <a:pt x="4738" y="2607"/>
                      <a:pt x="5214" y="1304"/>
                      <a:pt x="5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42"/>
              <p:cNvSpPr/>
              <p:nvPr/>
            </p:nvSpPr>
            <p:spPr>
              <a:xfrm>
                <a:off x="2292750" y="4296350"/>
                <a:ext cx="47650" cy="830900"/>
              </a:xfrm>
              <a:custGeom>
                <a:avLst/>
                <a:gdLst/>
                <a:ahLst/>
                <a:cxnLst/>
                <a:rect l="l" t="t" r="r" b="b"/>
                <a:pathLst>
                  <a:path w="1906" h="33236" extrusionOk="0">
                    <a:moveTo>
                      <a:pt x="768" y="0"/>
                    </a:moveTo>
                    <a:cubicBezTo>
                      <a:pt x="518" y="0"/>
                      <a:pt x="256" y="223"/>
                      <a:pt x="301" y="554"/>
                    </a:cubicBezTo>
                    <a:cubicBezTo>
                      <a:pt x="727" y="3286"/>
                      <a:pt x="502" y="5918"/>
                      <a:pt x="326" y="8624"/>
                    </a:cubicBezTo>
                    <a:cubicBezTo>
                      <a:pt x="151" y="11331"/>
                      <a:pt x="76" y="14038"/>
                      <a:pt x="51" y="16770"/>
                    </a:cubicBezTo>
                    <a:cubicBezTo>
                      <a:pt x="0" y="22183"/>
                      <a:pt x="151" y="27622"/>
                      <a:pt x="802" y="33010"/>
                    </a:cubicBezTo>
                    <a:cubicBezTo>
                      <a:pt x="815" y="33161"/>
                      <a:pt x="934" y="33236"/>
                      <a:pt x="1047" y="33236"/>
                    </a:cubicBezTo>
                    <a:cubicBezTo>
                      <a:pt x="1160" y="33236"/>
                      <a:pt x="1266" y="33161"/>
                      <a:pt x="1254" y="33010"/>
                    </a:cubicBezTo>
                    <a:cubicBezTo>
                      <a:pt x="1053" y="27472"/>
                      <a:pt x="878" y="21933"/>
                      <a:pt x="1003" y="16394"/>
                    </a:cubicBezTo>
                    <a:cubicBezTo>
                      <a:pt x="1078" y="13637"/>
                      <a:pt x="1178" y="10855"/>
                      <a:pt x="1354" y="8098"/>
                    </a:cubicBezTo>
                    <a:cubicBezTo>
                      <a:pt x="1529" y="5542"/>
                      <a:pt x="1905" y="2835"/>
                      <a:pt x="1153" y="329"/>
                    </a:cubicBezTo>
                    <a:cubicBezTo>
                      <a:pt x="1093" y="98"/>
                      <a:pt x="933" y="0"/>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42"/>
              <p:cNvSpPr/>
              <p:nvPr/>
            </p:nvSpPr>
            <p:spPr>
              <a:xfrm>
                <a:off x="1789625" y="3418400"/>
                <a:ext cx="545125" cy="795325"/>
              </a:xfrm>
              <a:custGeom>
                <a:avLst/>
                <a:gdLst/>
                <a:ahLst/>
                <a:cxnLst/>
                <a:rect l="l" t="t" r="r" b="b"/>
                <a:pathLst>
                  <a:path w="21805" h="31813" extrusionOk="0">
                    <a:moveTo>
                      <a:pt x="9526" y="0"/>
                    </a:moveTo>
                    <a:cubicBezTo>
                      <a:pt x="9043" y="0"/>
                      <a:pt x="8556" y="43"/>
                      <a:pt x="8070" y="133"/>
                    </a:cubicBezTo>
                    <a:cubicBezTo>
                      <a:pt x="5464" y="634"/>
                      <a:pt x="3183" y="2439"/>
                      <a:pt x="1830" y="4720"/>
                    </a:cubicBezTo>
                    <a:cubicBezTo>
                      <a:pt x="476" y="7025"/>
                      <a:pt x="0" y="9757"/>
                      <a:pt x="175" y="12414"/>
                    </a:cubicBezTo>
                    <a:cubicBezTo>
                      <a:pt x="351" y="15070"/>
                      <a:pt x="1153" y="17677"/>
                      <a:pt x="2481" y="19958"/>
                    </a:cubicBezTo>
                    <a:cubicBezTo>
                      <a:pt x="3283" y="21336"/>
                      <a:pt x="4286" y="22614"/>
                      <a:pt x="5288" y="23842"/>
                    </a:cubicBezTo>
                    <a:cubicBezTo>
                      <a:pt x="6391" y="25196"/>
                      <a:pt x="7544" y="26549"/>
                      <a:pt x="8872" y="27677"/>
                    </a:cubicBezTo>
                    <a:cubicBezTo>
                      <a:pt x="11629" y="30058"/>
                      <a:pt x="15138" y="31512"/>
                      <a:pt x="18747" y="31812"/>
                    </a:cubicBezTo>
                    <a:lnTo>
                      <a:pt x="19649" y="30835"/>
                    </a:lnTo>
                    <a:cubicBezTo>
                      <a:pt x="21729" y="27326"/>
                      <a:pt x="21805" y="23015"/>
                      <a:pt x="21629" y="18930"/>
                    </a:cubicBezTo>
                    <a:cubicBezTo>
                      <a:pt x="21479" y="14519"/>
                      <a:pt x="21053" y="9958"/>
                      <a:pt x="18922" y="6123"/>
                    </a:cubicBezTo>
                    <a:cubicBezTo>
                      <a:pt x="17009" y="2696"/>
                      <a:pt x="13356" y="0"/>
                      <a:pt x="9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42"/>
              <p:cNvSpPr/>
              <p:nvPr/>
            </p:nvSpPr>
            <p:spPr>
              <a:xfrm>
                <a:off x="2086600" y="3319825"/>
                <a:ext cx="598400" cy="882625"/>
              </a:xfrm>
              <a:custGeom>
                <a:avLst/>
                <a:gdLst/>
                <a:ahLst/>
                <a:cxnLst/>
                <a:rect l="l" t="t" r="r" b="b"/>
                <a:pathLst>
                  <a:path w="23936" h="35305" extrusionOk="0">
                    <a:moveTo>
                      <a:pt x="10443" y="0"/>
                    </a:moveTo>
                    <a:cubicBezTo>
                      <a:pt x="9620" y="0"/>
                      <a:pt x="8807" y="125"/>
                      <a:pt x="8046" y="417"/>
                    </a:cubicBezTo>
                    <a:cubicBezTo>
                      <a:pt x="7018" y="818"/>
                      <a:pt x="6141" y="1495"/>
                      <a:pt x="5364" y="2246"/>
                    </a:cubicBezTo>
                    <a:cubicBezTo>
                      <a:pt x="1028" y="6432"/>
                      <a:pt x="1" y="12998"/>
                      <a:pt x="502" y="19013"/>
                    </a:cubicBezTo>
                    <a:cubicBezTo>
                      <a:pt x="753" y="22222"/>
                      <a:pt x="1379" y="25455"/>
                      <a:pt x="2883" y="28287"/>
                    </a:cubicBezTo>
                    <a:cubicBezTo>
                      <a:pt x="4387" y="31144"/>
                      <a:pt x="6818" y="33600"/>
                      <a:pt x="9876" y="34628"/>
                    </a:cubicBezTo>
                    <a:lnTo>
                      <a:pt x="11079" y="35304"/>
                    </a:lnTo>
                    <a:cubicBezTo>
                      <a:pt x="15164" y="34603"/>
                      <a:pt x="18146" y="31019"/>
                      <a:pt x="20076" y="27309"/>
                    </a:cubicBezTo>
                    <a:cubicBezTo>
                      <a:pt x="22557" y="22572"/>
                      <a:pt x="23936" y="17034"/>
                      <a:pt x="22908" y="11770"/>
                    </a:cubicBezTo>
                    <a:cubicBezTo>
                      <a:pt x="21856" y="6507"/>
                      <a:pt x="18021" y="1645"/>
                      <a:pt x="12833" y="317"/>
                    </a:cubicBezTo>
                    <a:cubicBezTo>
                      <a:pt x="12054" y="119"/>
                      <a:pt x="11244" y="0"/>
                      <a:pt x="10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42"/>
              <p:cNvSpPr/>
              <p:nvPr/>
            </p:nvSpPr>
            <p:spPr>
              <a:xfrm>
                <a:off x="2371700" y="3411325"/>
                <a:ext cx="515700" cy="771250"/>
              </a:xfrm>
              <a:custGeom>
                <a:avLst/>
                <a:gdLst/>
                <a:ahLst/>
                <a:cxnLst/>
                <a:rect l="l" t="t" r="r" b="b"/>
                <a:pathLst>
                  <a:path w="20628" h="30850" extrusionOk="0">
                    <a:moveTo>
                      <a:pt x="14764" y="1"/>
                    </a:moveTo>
                    <a:cubicBezTo>
                      <a:pt x="14672" y="1"/>
                      <a:pt x="14579" y="6"/>
                      <a:pt x="14487" y="15"/>
                    </a:cubicBezTo>
                    <a:cubicBezTo>
                      <a:pt x="13384" y="140"/>
                      <a:pt x="12457" y="967"/>
                      <a:pt x="11880" y="1920"/>
                    </a:cubicBezTo>
                    <a:cubicBezTo>
                      <a:pt x="11304" y="2872"/>
                      <a:pt x="11028" y="3975"/>
                      <a:pt x="10777" y="5078"/>
                    </a:cubicBezTo>
                    <a:cubicBezTo>
                      <a:pt x="8727" y="13916"/>
                      <a:pt x="6485" y="23206"/>
                      <a:pt x="486" y="30005"/>
                    </a:cubicBezTo>
                    <a:lnTo>
                      <a:pt x="486" y="30005"/>
                    </a:lnTo>
                    <a:cubicBezTo>
                      <a:pt x="323" y="29945"/>
                      <a:pt x="161" y="29882"/>
                      <a:pt x="0" y="29815"/>
                    </a:cubicBezTo>
                    <a:lnTo>
                      <a:pt x="0" y="30542"/>
                    </a:lnTo>
                    <a:cubicBezTo>
                      <a:pt x="165" y="30365"/>
                      <a:pt x="327" y="30186"/>
                      <a:pt x="486" y="30005"/>
                    </a:cubicBezTo>
                    <a:lnTo>
                      <a:pt x="486" y="30005"/>
                    </a:lnTo>
                    <a:cubicBezTo>
                      <a:pt x="2027" y="30575"/>
                      <a:pt x="3664" y="30849"/>
                      <a:pt x="5305" y="30849"/>
                    </a:cubicBezTo>
                    <a:cubicBezTo>
                      <a:pt x="9472" y="30849"/>
                      <a:pt x="13668" y="29083"/>
                      <a:pt x="16391" y="25905"/>
                    </a:cubicBezTo>
                    <a:cubicBezTo>
                      <a:pt x="18772" y="23123"/>
                      <a:pt x="20000" y="19489"/>
                      <a:pt x="20326" y="15855"/>
                    </a:cubicBezTo>
                    <a:cubicBezTo>
                      <a:pt x="20627" y="12196"/>
                      <a:pt x="20051" y="8536"/>
                      <a:pt x="19098" y="4977"/>
                    </a:cubicBezTo>
                    <a:cubicBezTo>
                      <a:pt x="18797" y="3800"/>
                      <a:pt x="18422" y="2571"/>
                      <a:pt x="17670" y="1594"/>
                    </a:cubicBezTo>
                    <a:cubicBezTo>
                      <a:pt x="16975" y="690"/>
                      <a:pt x="15894" y="1"/>
                      <a:pt x="14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42"/>
              <p:cNvSpPr/>
              <p:nvPr/>
            </p:nvSpPr>
            <p:spPr>
              <a:xfrm>
                <a:off x="1958050" y="3883550"/>
                <a:ext cx="61575" cy="93150"/>
              </a:xfrm>
              <a:custGeom>
                <a:avLst/>
                <a:gdLst/>
                <a:ahLst/>
                <a:cxnLst/>
                <a:rect l="l" t="t" r="r" b="b"/>
                <a:pathLst>
                  <a:path w="2463" h="3726" extrusionOk="0">
                    <a:moveTo>
                      <a:pt x="123" y="1"/>
                    </a:moveTo>
                    <a:cubicBezTo>
                      <a:pt x="59" y="1"/>
                      <a:pt x="0" y="49"/>
                      <a:pt x="30" y="124"/>
                    </a:cubicBezTo>
                    <a:cubicBezTo>
                      <a:pt x="531" y="1427"/>
                      <a:pt x="1233" y="2630"/>
                      <a:pt x="2185" y="3683"/>
                    </a:cubicBezTo>
                    <a:cubicBezTo>
                      <a:pt x="2215" y="3713"/>
                      <a:pt x="2248" y="3725"/>
                      <a:pt x="2280" y="3725"/>
                    </a:cubicBezTo>
                    <a:cubicBezTo>
                      <a:pt x="2379" y="3725"/>
                      <a:pt x="2462" y="3596"/>
                      <a:pt x="2386" y="3482"/>
                    </a:cubicBezTo>
                    <a:cubicBezTo>
                      <a:pt x="1509" y="2454"/>
                      <a:pt x="757" y="1327"/>
                      <a:pt x="230" y="74"/>
                    </a:cubicBezTo>
                    <a:cubicBezTo>
                      <a:pt x="210" y="23"/>
                      <a:pt x="166"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42"/>
              <p:cNvSpPr/>
              <p:nvPr/>
            </p:nvSpPr>
            <p:spPr>
              <a:xfrm>
                <a:off x="2067650" y="4014000"/>
                <a:ext cx="58475" cy="67950"/>
              </a:xfrm>
              <a:custGeom>
                <a:avLst/>
                <a:gdLst/>
                <a:ahLst/>
                <a:cxnLst/>
                <a:rect l="l" t="t" r="r" b="b"/>
                <a:pathLst>
                  <a:path w="2339" h="2718" extrusionOk="0">
                    <a:moveTo>
                      <a:pt x="155" y="0"/>
                    </a:moveTo>
                    <a:cubicBezTo>
                      <a:pt x="73" y="0"/>
                      <a:pt x="0" y="124"/>
                      <a:pt x="57" y="219"/>
                    </a:cubicBezTo>
                    <a:cubicBezTo>
                      <a:pt x="709" y="1046"/>
                      <a:pt x="1310" y="1898"/>
                      <a:pt x="2012" y="2675"/>
                    </a:cubicBezTo>
                    <a:cubicBezTo>
                      <a:pt x="2042" y="2705"/>
                      <a:pt x="2078" y="2718"/>
                      <a:pt x="2113" y="2718"/>
                    </a:cubicBezTo>
                    <a:cubicBezTo>
                      <a:pt x="2227" y="2718"/>
                      <a:pt x="2339" y="2589"/>
                      <a:pt x="2263" y="2475"/>
                    </a:cubicBezTo>
                    <a:cubicBezTo>
                      <a:pt x="1636" y="1622"/>
                      <a:pt x="909" y="846"/>
                      <a:pt x="232" y="44"/>
                    </a:cubicBezTo>
                    <a:cubicBezTo>
                      <a:pt x="208" y="13"/>
                      <a:pt x="18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42"/>
              <p:cNvSpPr/>
              <p:nvPr/>
            </p:nvSpPr>
            <p:spPr>
              <a:xfrm>
                <a:off x="2098350" y="3843675"/>
                <a:ext cx="30250" cy="59225"/>
              </a:xfrm>
              <a:custGeom>
                <a:avLst/>
                <a:gdLst/>
                <a:ahLst/>
                <a:cxnLst/>
                <a:rect l="l" t="t" r="r" b="b"/>
                <a:pathLst>
                  <a:path w="1210" h="2369" extrusionOk="0">
                    <a:moveTo>
                      <a:pt x="138" y="0"/>
                    </a:moveTo>
                    <a:cubicBezTo>
                      <a:pt x="70" y="0"/>
                      <a:pt x="0" y="60"/>
                      <a:pt x="32" y="140"/>
                    </a:cubicBezTo>
                    <a:cubicBezTo>
                      <a:pt x="308" y="867"/>
                      <a:pt x="558" y="1593"/>
                      <a:pt x="884" y="2295"/>
                    </a:cubicBezTo>
                    <a:cubicBezTo>
                      <a:pt x="910" y="2346"/>
                      <a:pt x="959" y="2368"/>
                      <a:pt x="1009" y="2368"/>
                    </a:cubicBezTo>
                    <a:cubicBezTo>
                      <a:pt x="1106" y="2368"/>
                      <a:pt x="1209" y="2285"/>
                      <a:pt x="1160" y="2170"/>
                    </a:cubicBezTo>
                    <a:cubicBezTo>
                      <a:pt x="884" y="1443"/>
                      <a:pt x="558" y="766"/>
                      <a:pt x="233" y="64"/>
                    </a:cubicBezTo>
                    <a:cubicBezTo>
                      <a:pt x="214" y="19"/>
                      <a:pt x="177"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42"/>
              <p:cNvSpPr/>
              <p:nvPr/>
            </p:nvSpPr>
            <p:spPr>
              <a:xfrm>
                <a:off x="2218600" y="3934050"/>
                <a:ext cx="30500" cy="59375"/>
              </a:xfrm>
              <a:custGeom>
                <a:avLst/>
                <a:gdLst/>
                <a:ahLst/>
                <a:cxnLst/>
                <a:rect l="l" t="t" r="r" b="b"/>
                <a:pathLst>
                  <a:path w="1220" h="2375" extrusionOk="0">
                    <a:moveTo>
                      <a:pt x="171" y="1"/>
                    </a:moveTo>
                    <a:cubicBezTo>
                      <a:pt x="92" y="1"/>
                      <a:pt x="0" y="74"/>
                      <a:pt x="34" y="159"/>
                    </a:cubicBezTo>
                    <a:cubicBezTo>
                      <a:pt x="335" y="861"/>
                      <a:pt x="585" y="1612"/>
                      <a:pt x="886" y="2289"/>
                    </a:cubicBezTo>
                    <a:cubicBezTo>
                      <a:pt x="912" y="2350"/>
                      <a:pt x="963" y="2375"/>
                      <a:pt x="1015" y="2375"/>
                    </a:cubicBezTo>
                    <a:cubicBezTo>
                      <a:pt x="1113" y="2375"/>
                      <a:pt x="1220" y="2287"/>
                      <a:pt x="1187" y="2189"/>
                    </a:cubicBezTo>
                    <a:cubicBezTo>
                      <a:pt x="911" y="1462"/>
                      <a:pt x="560" y="760"/>
                      <a:pt x="260" y="59"/>
                    </a:cubicBezTo>
                    <a:cubicBezTo>
                      <a:pt x="243" y="18"/>
                      <a:pt x="20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42"/>
              <p:cNvSpPr/>
              <p:nvPr/>
            </p:nvSpPr>
            <p:spPr>
              <a:xfrm>
                <a:off x="2204050" y="3786825"/>
                <a:ext cx="12625" cy="49675"/>
              </a:xfrm>
              <a:custGeom>
                <a:avLst/>
                <a:gdLst/>
                <a:ahLst/>
                <a:cxnLst/>
                <a:rect l="l" t="t" r="r" b="b"/>
                <a:pathLst>
                  <a:path w="505" h="1987" extrusionOk="0">
                    <a:moveTo>
                      <a:pt x="125" y="0"/>
                    </a:moveTo>
                    <a:cubicBezTo>
                      <a:pt x="63" y="0"/>
                      <a:pt x="1" y="39"/>
                      <a:pt x="15" y="108"/>
                    </a:cubicBezTo>
                    <a:cubicBezTo>
                      <a:pt x="65" y="684"/>
                      <a:pt x="90" y="1286"/>
                      <a:pt x="215" y="1887"/>
                    </a:cubicBezTo>
                    <a:cubicBezTo>
                      <a:pt x="226" y="1954"/>
                      <a:pt x="286" y="1986"/>
                      <a:pt x="348" y="1986"/>
                    </a:cubicBezTo>
                    <a:cubicBezTo>
                      <a:pt x="425" y="1986"/>
                      <a:pt x="505" y="1935"/>
                      <a:pt x="491" y="1837"/>
                    </a:cubicBezTo>
                    <a:cubicBezTo>
                      <a:pt x="441" y="1261"/>
                      <a:pt x="340" y="659"/>
                      <a:pt x="240" y="83"/>
                    </a:cubicBezTo>
                    <a:cubicBezTo>
                      <a:pt x="229" y="26"/>
                      <a:pt x="177"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42"/>
              <p:cNvSpPr/>
              <p:nvPr/>
            </p:nvSpPr>
            <p:spPr>
              <a:xfrm>
                <a:off x="2387225" y="3781875"/>
                <a:ext cx="14575" cy="46900"/>
              </a:xfrm>
              <a:custGeom>
                <a:avLst/>
                <a:gdLst/>
                <a:ahLst/>
                <a:cxnLst/>
                <a:rect l="l" t="t" r="r" b="b"/>
                <a:pathLst>
                  <a:path w="583" h="1876" extrusionOk="0">
                    <a:moveTo>
                      <a:pt x="347" y="0"/>
                    </a:moveTo>
                    <a:cubicBezTo>
                      <a:pt x="279" y="0"/>
                      <a:pt x="206" y="45"/>
                      <a:pt x="206" y="130"/>
                    </a:cubicBezTo>
                    <a:cubicBezTo>
                      <a:pt x="257" y="657"/>
                      <a:pt x="206" y="1158"/>
                      <a:pt x="31" y="1659"/>
                    </a:cubicBezTo>
                    <a:cubicBezTo>
                      <a:pt x="1" y="1795"/>
                      <a:pt x="106" y="1876"/>
                      <a:pt x="211" y="1876"/>
                    </a:cubicBezTo>
                    <a:cubicBezTo>
                      <a:pt x="282" y="1876"/>
                      <a:pt x="352" y="1840"/>
                      <a:pt x="382" y="1760"/>
                    </a:cubicBezTo>
                    <a:cubicBezTo>
                      <a:pt x="557" y="1208"/>
                      <a:pt x="582" y="657"/>
                      <a:pt x="457" y="80"/>
                    </a:cubicBezTo>
                    <a:cubicBezTo>
                      <a:pt x="446" y="26"/>
                      <a:pt x="398"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42"/>
              <p:cNvSpPr/>
              <p:nvPr/>
            </p:nvSpPr>
            <p:spPr>
              <a:xfrm>
                <a:off x="2389250" y="3952500"/>
                <a:ext cx="14025" cy="38200"/>
              </a:xfrm>
              <a:custGeom>
                <a:avLst/>
                <a:gdLst/>
                <a:ahLst/>
                <a:cxnLst/>
                <a:rect l="l" t="t" r="r" b="b"/>
                <a:pathLst>
                  <a:path w="561" h="1528" extrusionOk="0">
                    <a:moveTo>
                      <a:pt x="408" y="1"/>
                    </a:moveTo>
                    <a:cubicBezTo>
                      <a:pt x="374" y="1"/>
                      <a:pt x="342" y="15"/>
                      <a:pt x="326" y="47"/>
                    </a:cubicBezTo>
                    <a:cubicBezTo>
                      <a:pt x="75" y="473"/>
                      <a:pt x="0" y="925"/>
                      <a:pt x="100" y="1401"/>
                    </a:cubicBezTo>
                    <a:cubicBezTo>
                      <a:pt x="120" y="1490"/>
                      <a:pt x="187" y="1528"/>
                      <a:pt x="257" y="1528"/>
                    </a:cubicBezTo>
                    <a:cubicBezTo>
                      <a:pt x="365" y="1528"/>
                      <a:pt x="482" y="1437"/>
                      <a:pt x="451" y="1301"/>
                    </a:cubicBezTo>
                    <a:cubicBezTo>
                      <a:pt x="351" y="925"/>
                      <a:pt x="376" y="524"/>
                      <a:pt x="526" y="148"/>
                    </a:cubicBezTo>
                    <a:cubicBezTo>
                      <a:pt x="560" y="63"/>
                      <a:pt x="479" y="1"/>
                      <a:pt x="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42"/>
              <p:cNvSpPr/>
              <p:nvPr/>
            </p:nvSpPr>
            <p:spPr>
              <a:xfrm>
                <a:off x="2464925" y="3816900"/>
                <a:ext cx="22475" cy="60225"/>
              </a:xfrm>
              <a:custGeom>
                <a:avLst/>
                <a:gdLst/>
                <a:ahLst/>
                <a:cxnLst/>
                <a:rect l="l" t="t" r="r" b="b"/>
                <a:pathLst>
                  <a:path w="899" h="2409" extrusionOk="0">
                    <a:moveTo>
                      <a:pt x="743" y="1"/>
                    </a:moveTo>
                    <a:cubicBezTo>
                      <a:pt x="696" y="1"/>
                      <a:pt x="651" y="25"/>
                      <a:pt x="632" y="83"/>
                    </a:cubicBezTo>
                    <a:cubicBezTo>
                      <a:pt x="407" y="785"/>
                      <a:pt x="206" y="1461"/>
                      <a:pt x="31" y="2163"/>
                    </a:cubicBezTo>
                    <a:cubicBezTo>
                      <a:pt x="1" y="2313"/>
                      <a:pt x="114" y="2408"/>
                      <a:pt x="225" y="2408"/>
                    </a:cubicBezTo>
                    <a:cubicBezTo>
                      <a:pt x="301" y="2408"/>
                      <a:pt x="376" y="2365"/>
                      <a:pt x="407" y="2263"/>
                    </a:cubicBezTo>
                    <a:cubicBezTo>
                      <a:pt x="582" y="1562"/>
                      <a:pt x="733" y="860"/>
                      <a:pt x="883" y="158"/>
                    </a:cubicBezTo>
                    <a:cubicBezTo>
                      <a:pt x="898" y="65"/>
                      <a:pt x="818" y="1"/>
                      <a:pt x="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42"/>
              <p:cNvSpPr/>
              <p:nvPr/>
            </p:nvSpPr>
            <p:spPr>
              <a:xfrm>
                <a:off x="2499675" y="3969000"/>
                <a:ext cx="64675" cy="65200"/>
              </a:xfrm>
              <a:custGeom>
                <a:avLst/>
                <a:gdLst/>
                <a:ahLst/>
                <a:cxnLst/>
                <a:rect l="l" t="t" r="r" b="b"/>
                <a:pathLst>
                  <a:path w="2587" h="2608" extrusionOk="0">
                    <a:moveTo>
                      <a:pt x="2331" y="1"/>
                    </a:moveTo>
                    <a:cubicBezTo>
                      <a:pt x="2272" y="1"/>
                      <a:pt x="2214" y="27"/>
                      <a:pt x="2175" y="89"/>
                    </a:cubicBezTo>
                    <a:cubicBezTo>
                      <a:pt x="1573" y="916"/>
                      <a:pt x="896" y="1668"/>
                      <a:pt x="119" y="2345"/>
                    </a:cubicBezTo>
                    <a:cubicBezTo>
                      <a:pt x="0" y="2444"/>
                      <a:pt x="118" y="2607"/>
                      <a:pt x="247" y="2607"/>
                    </a:cubicBezTo>
                    <a:cubicBezTo>
                      <a:pt x="280" y="2607"/>
                      <a:pt x="314" y="2596"/>
                      <a:pt x="345" y="2570"/>
                    </a:cubicBezTo>
                    <a:cubicBezTo>
                      <a:pt x="1147" y="1869"/>
                      <a:pt x="1874" y="1117"/>
                      <a:pt x="2500" y="265"/>
                    </a:cubicBezTo>
                    <a:cubicBezTo>
                      <a:pt x="2587" y="127"/>
                      <a:pt x="2459" y="1"/>
                      <a:pt x="2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42"/>
              <p:cNvSpPr/>
              <p:nvPr/>
            </p:nvSpPr>
            <p:spPr>
              <a:xfrm>
                <a:off x="2565850" y="4055725"/>
                <a:ext cx="77125" cy="51475"/>
              </a:xfrm>
              <a:custGeom>
                <a:avLst/>
                <a:gdLst/>
                <a:ahLst/>
                <a:cxnLst/>
                <a:rect l="l" t="t" r="r" b="b"/>
                <a:pathLst>
                  <a:path w="3085" h="2059" extrusionOk="0">
                    <a:moveTo>
                      <a:pt x="2827" y="0"/>
                    </a:moveTo>
                    <a:cubicBezTo>
                      <a:pt x="2798" y="0"/>
                      <a:pt x="2767" y="9"/>
                      <a:pt x="2736" y="29"/>
                    </a:cubicBezTo>
                    <a:cubicBezTo>
                      <a:pt x="1858" y="605"/>
                      <a:pt x="981" y="1207"/>
                      <a:pt x="104" y="1808"/>
                    </a:cubicBezTo>
                    <a:cubicBezTo>
                      <a:pt x="1" y="1891"/>
                      <a:pt x="68" y="2059"/>
                      <a:pt x="179" y="2059"/>
                    </a:cubicBezTo>
                    <a:cubicBezTo>
                      <a:pt x="203" y="2059"/>
                      <a:pt x="228" y="2051"/>
                      <a:pt x="254" y="2034"/>
                    </a:cubicBezTo>
                    <a:cubicBezTo>
                      <a:pt x="1132" y="1482"/>
                      <a:pt x="2059" y="931"/>
                      <a:pt x="2936" y="354"/>
                    </a:cubicBezTo>
                    <a:cubicBezTo>
                      <a:pt x="3084" y="249"/>
                      <a:pt x="2983" y="0"/>
                      <a:pt x="28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42"/>
              <p:cNvSpPr/>
              <p:nvPr/>
            </p:nvSpPr>
            <p:spPr>
              <a:xfrm>
                <a:off x="2724550" y="3937525"/>
                <a:ext cx="53825" cy="75675"/>
              </a:xfrm>
              <a:custGeom>
                <a:avLst/>
                <a:gdLst/>
                <a:ahLst/>
                <a:cxnLst/>
                <a:rect l="l" t="t" r="r" b="b"/>
                <a:pathLst>
                  <a:path w="2153" h="3027" extrusionOk="0">
                    <a:moveTo>
                      <a:pt x="1892" y="0"/>
                    </a:moveTo>
                    <a:cubicBezTo>
                      <a:pt x="1832" y="0"/>
                      <a:pt x="1776" y="28"/>
                      <a:pt x="1751" y="95"/>
                    </a:cubicBezTo>
                    <a:cubicBezTo>
                      <a:pt x="1325" y="1047"/>
                      <a:pt x="774" y="1950"/>
                      <a:pt x="97" y="2752"/>
                    </a:cubicBezTo>
                    <a:cubicBezTo>
                      <a:pt x="1" y="2867"/>
                      <a:pt x="97" y="3027"/>
                      <a:pt x="214" y="3027"/>
                    </a:cubicBezTo>
                    <a:cubicBezTo>
                      <a:pt x="250" y="3027"/>
                      <a:pt x="288" y="3012"/>
                      <a:pt x="323" y="2977"/>
                    </a:cubicBezTo>
                    <a:cubicBezTo>
                      <a:pt x="1099" y="2200"/>
                      <a:pt x="1701" y="1298"/>
                      <a:pt x="2102" y="245"/>
                    </a:cubicBezTo>
                    <a:cubicBezTo>
                      <a:pt x="2152" y="112"/>
                      <a:pt x="2013" y="0"/>
                      <a:pt x="18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42"/>
              <p:cNvSpPr/>
              <p:nvPr/>
            </p:nvSpPr>
            <p:spPr>
              <a:xfrm>
                <a:off x="2658150" y="3850875"/>
                <a:ext cx="33625" cy="70275"/>
              </a:xfrm>
              <a:custGeom>
                <a:avLst/>
                <a:gdLst/>
                <a:ahLst/>
                <a:cxnLst/>
                <a:rect l="l" t="t" r="r" b="b"/>
                <a:pathLst>
                  <a:path w="1345" h="2811" extrusionOk="0">
                    <a:moveTo>
                      <a:pt x="1106" y="0"/>
                    </a:moveTo>
                    <a:cubicBezTo>
                      <a:pt x="1029" y="0"/>
                      <a:pt x="953" y="39"/>
                      <a:pt x="923" y="127"/>
                    </a:cubicBezTo>
                    <a:cubicBezTo>
                      <a:pt x="623" y="929"/>
                      <a:pt x="322" y="1756"/>
                      <a:pt x="46" y="2584"/>
                    </a:cubicBezTo>
                    <a:cubicBezTo>
                      <a:pt x="1" y="2720"/>
                      <a:pt x="112" y="2811"/>
                      <a:pt x="223" y="2811"/>
                    </a:cubicBezTo>
                    <a:cubicBezTo>
                      <a:pt x="295" y="2811"/>
                      <a:pt x="367" y="2773"/>
                      <a:pt x="397" y="2684"/>
                    </a:cubicBezTo>
                    <a:cubicBezTo>
                      <a:pt x="698" y="1857"/>
                      <a:pt x="999" y="1055"/>
                      <a:pt x="1299" y="228"/>
                    </a:cubicBezTo>
                    <a:cubicBezTo>
                      <a:pt x="1345" y="91"/>
                      <a:pt x="1225" y="0"/>
                      <a:pt x="1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42"/>
              <p:cNvSpPr/>
              <p:nvPr/>
            </p:nvSpPr>
            <p:spPr>
              <a:xfrm>
                <a:off x="2172450" y="4117200"/>
                <a:ext cx="298275" cy="156050"/>
              </a:xfrm>
              <a:custGeom>
                <a:avLst/>
                <a:gdLst/>
                <a:ahLst/>
                <a:cxnLst/>
                <a:rect l="l" t="t" r="r" b="b"/>
                <a:pathLst>
                  <a:path w="11931" h="6242" extrusionOk="0">
                    <a:moveTo>
                      <a:pt x="5759" y="1"/>
                    </a:moveTo>
                    <a:cubicBezTo>
                      <a:pt x="4666" y="1"/>
                      <a:pt x="3596" y="175"/>
                      <a:pt x="2607" y="652"/>
                    </a:cubicBezTo>
                    <a:cubicBezTo>
                      <a:pt x="1755" y="1078"/>
                      <a:pt x="727" y="1805"/>
                      <a:pt x="0" y="2432"/>
                    </a:cubicBezTo>
                    <a:cubicBezTo>
                      <a:pt x="0" y="2833"/>
                      <a:pt x="51" y="3209"/>
                      <a:pt x="151" y="3585"/>
                    </a:cubicBezTo>
                    <a:cubicBezTo>
                      <a:pt x="527" y="3008"/>
                      <a:pt x="1053" y="2557"/>
                      <a:pt x="1705" y="2382"/>
                    </a:cubicBezTo>
                    <a:cubicBezTo>
                      <a:pt x="1897" y="2328"/>
                      <a:pt x="2096" y="2301"/>
                      <a:pt x="2296" y="2301"/>
                    </a:cubicBezTo>
                    <a:cubicBezTo>
                      <a:pt x="3117" y="2301"/>
                      <a:pt x="3949" y="2739"/>
                      <a:pt x="4311" y="3484"/>
                    </a:cubicBezTo>
                    <a:cubicBezTo>
                      <a:pt x="4562" y="4011"/>
                      <a:pt x="4637" y="4687"/>
                      <a:pt x="5138" y="4963"/>
                    </a:cubicBezTo>
                    <a:cubicBezTo>
                      <a:pt x="5295" y="5056"/>
                      <a:pt x="5462" y="5092"/>
                      <a:pt x="5634" y="5092"/>
                    </a:cubicBezTo>
                    <a:cubicBezTo>
                      <a:pt x="6068" y="5092"/>
                      <a:pt x="6537" y="4863"/>
                      <a:pt x="6968" y="4738"/>
                    </a:cubicBezTo>
                    <a:cubicBezTo>
                      <a:pt x="7193" y="4678"/>
                      <a:pt x="7423" y="4650"/>
                      <a:pt x="7653" y="4650"/>
                    </a:cubicBezTo>
                    <a:cubicBezTo>
                      <a:pt x="8396" y="4650"/>
                      <a:pt x="9133" y="4948"/>
                      <a:pt x="9650" y="5464"/>
                    </a:cubicBezTo>
                    <a:cubicBezTo>
                      <a:pt x="9875" y="5690"/>
                      <a:pt x="10051" y="5966"/>
                      <a:pt x="10176" y="6241"/>
                    </a:cubicBezTo>
                    <a:cubicBezTo>
                      <a:pt x="10853" y="5339"/>
                      <a:pt x="11354" y="4312"/>
                      <a:pt x="11705" y="3234"/>
                    </a:cubicBezTo>
                    <a:cubicBezTo>
                      <a:pt x="11830" y="2883"/>
                      <a:pt x="11930" y="2507"/>
                      <a:pt x="11880" y="2131"/>
                    </a:cubicBezTo>
                    <a:cubicBezTo>
                      <a:pt x="11705" y="1129"/>
                      <a:pt x="10527" y="703"/>
                      <a:pt x="9549" y="502"/>
                    </a:cubicBezTo>
                    <a:cubicBezTo>
                      <a:pt x="8314" y="233"/>
                      <a:pt x="7021" y="1"/>
                      <a:pt x="5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42"/>
              <p:cNvSpPr/>
              <p:nvPr/>
            </p:nvSpPr>
            <p:spPr>
              <a:xfrm>
                <a:off x="2176200" y="4174725"/>
                <a:ext cx="250650" cy="157075"/>
              </a:xfrm>
              <a:custGeom>
                <a:avLst/>
                <a:gdLst/>
                <a:ahLst/>
                <a:cxnLst/>
                <a:rect l="l" t="t" r="r" b="b"/>
                <a:pathLst>
                  <a:path w="10026" h="6283" extrusionOk="0">
                    <a:moveTo>
                      <a:pt x="2146" y="0"/>
                    </a:moveTo>
                    <a:cubicBezTo>
                      <a:pt x="1946" y="0"/>
                      <a:pt x="1747" y="27"/>
                      <a:pt x="1555" y="81"/>
                    </a:cubicBezTo>
                    <a:cubicBezTo>
                      <a:pt x="903" y="256"/>
                      <a:pt x="377" y="707"/>
                      <a:pt x="1" y="1284"/>
                    </a:cubicBezTo>
                    <a:cubicBezTo>
                      <a:pt x="327" y="2386"/>
                      <a:pt x="1104" y="3389"/>
                      <a:pt x="1906" y="4266"/>
                    </a:cubicBezTo>
                    <a:cubicBezTo>
                      <a:pt x="2482" y="4893"/>
                      <a:pt x="3109" y="5519"/>
                      <a:pt x="3911" y="5895"/>
                    </a:cubicBezTo>
                    <a:cubicBezTo>
                      <a:pt x="4459" y="6161"/>
                      <a:pt x="5055" y="6283"/>
                      <a:pt x="5657" y="6283"/>
                    </a:cubicBezTo>
                    <a:cubicBezTo>
                      <a:pt x="6759" y="6283"/>
                      <a:pt x="7881" y="5874"/>
                      <a:pt x="8773" y="5194"/>
                    </a:cubicBezTo>
                    <a:cubicBezTo>
                      <a:pt x="9249" y="4843"/>
                      <a:pt x="9650" y="4417"/>
                      <a:pt x="10026" y="3940"/>
                    </a:cubicBezTo>
                    <a:cubicBezTo>
                      <a:pt x="9901" y="3665"/>
                      <a:pt x="9725" y="3389"/>
                      <a:pt x="9500" y="3163"/>
                    </a:cubicBezTo>
                    <a:cubicBezTo>
                      <a:pt x="8983" y="2647"/>
                      <a:pt x="8246" y="2349"/>
                      <a:pt x="7503" y="2349"/>
                    </a:cubicBezTo>
                    <a:cubicBezTo>
                      <a:pt x="7273" y="2349"/>
                      <a:pt x="7043" y="2377"/>
                      <a:pt x="6818" y="2437"/>
                    </a:cubicBezTo>
                    <a:cubicBezTo>
                      <a:pt x="6387" y="2562"/>
                      <a:pt x="5918" y="2791"/>
                      <a:pt x="5484" y="2791"/>
                    </a:cubicBezTo>
                    <a:cubicBezTo>
                      <a:pt x="5312" y="2791"/>
                      <a:pt x="5145" y="2755"/>
                      <a:pt x="4988" y="2662"/>
                    </a:cubicBezTo>
                    <a:cubicBezTo>
                      <a:pt x="4487" y="2386"/>
                      <a:pt x="4412" y="1710"/>
                      <a:pt x="4161" y="1183"/>
                    </a:cubicBezTo>
                    <a:cubicBezTo>
                      <a:pt x="3799" y="438"/>
                      <a:pt x="2967" y="0"/>
                      <a:pt x="2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7" name="Google Shape;1377;p42"/>
            <p:cNvGrpSpPr/>
            <p:nvPr/>
          </p:nvGrpSpPr>
          <p:grpSpPr>
            <a:xfrm>
              <a:off x="5092198" y="3112173"/>
              <a:ext cx="564119" cy="809913"/>
              <a:chOff x="3732423" y="4038948"/>
              <a:chExt cx="564119" cy="809913"/>
            </a:xfrm>
          </p:grpSpPr>
          <p:sp>
            <p:nvSpPr>
              <p:cNvPr id="1378" name="Google Shape;1378;p42"/>
              <p:cNvSpPr/>
              <p:nvPr/>
            </p:nvSpPr>
            <p:spPr>
              <a:xfrm>
                <a:off x="3757848" y="4482875"/>
                <a:ext cx="185470" cy="232959"/>
              </a:xfrm>
              <a:custGeom>
                <a:avLst/>
                <a:gdLst/>
                <a:ahLst/>
                <a:cxnLst/>
                <a:rect l="l" t="t" r="r" b="b"/>
                <a:pathLst>
                  <a:path w="20477" h="25720" extrusionOk="0">
                    <a:moveTo>
                      <a:pt x="3909" y="0"/>
                    </a:moveTo>
                    <a:cubicBezTo>
                      <a:pt x="2243" y="0"/>
                      <a:pt x="564" y="873"/>
                      <a:pt x="201" y="2461"/>
                    </a:cubicBezTo>
                    <a:cubicBezTo>
                      <a:pt x="0" y="3363"/>
                      <a:pt x="226" y="4291"/>
                      <a:pt x="501" y="5143"/>
                    </a:cubicBezTo>
                    <a:cubicBezTo>
                      <a:pt x="2030" y="9754"/>
                      <a:pt x="5063" y="13789"/>
                      <a:pt x="8622" y="17073"/>
                    </a:cubicBezTo>
                    <a:cubicBezTo>
                      <a:pt x="12174" y="20375"/>
                      <a:pt x="16302" y="23028"/>
                      <a:pt x="20430" y="25581"/>
                    </a:cubicBezTo>
                    <a:lnTo>
                      <a:pt x="20430" y="25581"/>
                    </a:lnTo>
                    <a:cubicBezTo>
                      <a:pt x="17926" y="18162"/>
                      <a:pt x="14409" y="11067"/>
                      <a:pt x="10000" y="4591"/>
                    </a:cubicBezTo>
                    <a:cubicBezTo>
                      <a:pt x="8797" y="2812"/>
                      <a:pt x="7419" y="1007"/>
                      <a:pt x="5414" y="256"/>
                    </a:cubicBezTo>
                    <a:cubicBezTo>
                      <a:pt x="4940" y="84"/>
                      <a:pt x="4425" y="0"/>
                      <a:pt x="3909" y="0"/>
                    </a:cubicBezTo>
                    <a:close/>
                    <a:moveTo>
                      <a:pt x="20430" y="25581"/>
                    </a:moveTo>
                    <a:lnTo>
                      <a:pt x="20430" y="25581"/>
                    </a:lnTo>
                    <a:cubicBezTo>
                      <a:pt x="20445" y="25627"/>
                      <a:pt x="20461" y="25673"/>
                      <a:pt x="20476" y="25719"/>
                    </a:cubicBezTo>
                    <a:lnTo>
                      <a:pt x="20451" y="25594"/>
                    </a:lnTo>
                    <a:cubicBezTo>
                      <a:pt x="20444" y="25590"/>
                      <a:pt x="20437" y="25585"/>
                      <a:pt x="20430" y="255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42"/>
              <p:cNvSpPr/>
              <p:nvPr/>
            </p:nvSpPr>
            <p:spPr>
              <a:xfrm>
                <a:off x="3786315" y="4516786"/>
                <a:ext cx="155807" cy="198169"/>
              </a:xfrm>
              <a:custGeom>
                <a:avLst/>
                <a:gdLst/>
                <a:ahLst/>
                <a:cxnLst/>
                <a:rect l="l" t="t" r="r" b="b"/>
                <a:pathLst>
                  <a:path w="17202" h="21879" extrusionOk="0">
                    <a:moveTo>
                      <a:pt x="467" y="0"/>
                    </a:moveTo>
                    <a:cubicBezTo>
                      <a:pt x="422" y="0"/>
                      <a:pt x="380" y="41"/>
                      <a:pt x="416" y="96"/>
                    </a:cubicBezTo>
                    <a:cubicBezTo>
                      <a:pt x="1218" y="1198"/>
                      <a:pt x="2045" y="2301"/>
                      <a:pt x="2872" y="3404"/>
                    </a:cubicBezTo>
                    <a:cubicBezTo>
                      <a:pt x="1895" y="3203"/>
                      <a:pt x="942" y="2827"/>
                      <a:pt x="115" y="2276"/>
                    </a:cubicBezTo>
                    <a:cubicBezTo>
                      <a:pt x="105" y="2273"/>
                      <a:pt x="95" y="2271"/>
                      <a:pt x="86" y="2271"/>
                    </a:cubicBezTo>
                    <a:cubicBezTo>
                      <a:pt x="29" y="2271"/>
                      <a:pt x="0" y="2333"/>
                      <a:pt x="65" y="2376"/>
                    </a:cubicBezTo>
                    <a:cubicBezTo>
                      <a:pt x="992" y="3003"/>
                      <a:pt x="1945" y="3404"/>
                      <a:pt x="3048" y="3679"/>
                    </a:cubicBezTo>
                    <a:cubicBezTo>
                      <a:pt x="3048" y="3679"/>
                      <a:pt x="3048" y="3654"/>
                      <a:pt x="3073" y="3654"/>
                    </a:cubicBezTo>
                    <a:cubicBezTo>
                      <a:pt x="4326" y="5359"/>
                      <a:pt x="5579" y="7013"/>
                      <a:pt x="6832" y="8692"/>
                    </a:cubicBezTo>
                    <a:cubicBezTo>
                      <a:pt x="5303" y="8542"/>
                      <a:pt x="3900" y="8040"/>
                      <a:pt x="2596" y="7188"/>
                    </a:cubicBezTo>
                    <a:cubicBezTo>
                      <a:pt x="2588" y="7186"/>
                      <a:pt x="2580" y="7184"/>
                      <a:pt x="2573" y="7184"/>
                    </a:cubicBezTo>
                    <a:cubicBezTo>
                      <a:pt x="2512" y="7184"/>
                      <a:pt x="2477" y="7266"/>
                      <a:pt x="2521" y="7289"/>
                    </a:cubicBezTo>
                    <a:cubicBezTo>
                      <a:pt x="3900" y="8266"/>
                      <a:pt x="5353" y="8842"/>
                      <a:pt x="7058" y="8968"/>
                    </a:cubicBezTo>
                    <a:cubicBezTo>
                      <a:pt x="8185" y="10471"/>
                      <a:pt x="9338" y="12000"/>
                      <a:pt x="10491" y="13504"/>
                    </a:cubicBezTo>
                    <a:cubicBezTo>
                      <a:pt x="9940" y="13479"/>
                      <a:pt x="9388" y="13479"/>
                      <a:pt x="8837" y="13329"/>
                    </a:cubicBezTo>
                    <a:cubicBezTo>
                      <a:pt x="8211" y="13128"/>
                      <a:pt x="7609" y="12802"/>
                      <a:pt x="7008" y="12502"/>
                    </a:cubicBezTo>
                    <a:cubicBezTo>
                      <a:pt x="6999" y="12499"/>
                      <a:pt x="6991" y="12498"/>
                      <a:pt x="6983" y="12498"/>
                    </a:cubicBezTo>
                    <a:cubicBezTo>
                      <a:pt x="6918" y="12498"/>
                      <a:pt x="6868" y="12582"/>
                      <a:pt x="6957" y="12627"/>
                    </a:cubicBezTo>
                    <a:cubicBezTo>
                      <a:pt x="7534" y="12978"/>
                      <a:pt x="8110" y="13329"/>
                      <a:pt x="8787" y="13529"/>
                    </a:cubicBezTo>
                    <a:cubicBezTo>
                      <a:pt x="9414" y="13730"/>
                      <a:pt x="10040" y="13705"/>
                      <a:pt x="10717" y="13780"/>
                    </a:cubicBezTo>
                    <a:cubicBezTo>
                      <a:pt x="12772" y="16436"/>
                      <a:pt x="14827" y="19118"/>
                      <a:pt x="16857" y="21800"/>
                    </a:cubicBezTo>
                    <a:cubicBezTo>
                      <a:pt x="16897" y="21855"/>
                      <a:pt x="16949" y="21878"/>
                      <a:pt x="16998" y="21878"/>
                    </a:cubicBezTo>
                    <a:cubicBezTo>
                      <a:pt x="17106" y="21878"/>
                      <a:pt x="17202" y="21770"/>
                      <a:pt x="17133" y="21650"/>
                    </a:cubicBezTo>
                    <a:cubicBezTo>
                      <a:pt x="15429" y="19419"/>
                      <a:pt x="13724" y="17188"/>
                      <a:pt x="12020" y="14958"/>
                    </a:cubicBezTo>
                    <a:cubicBezTo>
                      <a:pt x="12045" y="14933"/>
                      <a:pt x="12045" y="14933"/>
                      <a:pt x="12045" y="14933"/>
                    </a:cubicBezTo>
                    <a:cubicBezTo>
                      <a:pt x="12321" y="14431"/>
                      <a:pt x="12246" y="13905"/>
                      <a:pt x="12196" y="13354"/>
                    </a:cubicBezTo>
                    <a:cubicBezTo>
                      <a:pt x="12145" y="12652"/>
                      <a:pt x="12045" y="11950"/>
                      <a:pt x="11920" y="11248"/>
                    </a:cubicBezTo>
                    <a:cubicBezTo>
                      <a:pt x="11920" y="11215"/>
                      <a:pt x="11894" y="11201"/>
                      <a:pt x="11866" y="11201"/>
                    </a:cubicBezTo>
                    <a:cubicBezTo>
                      <a:pt x="11832" y="11201"/>
                      <a:pt x="11795" y="11221"/>
                      <a:pt x="11795" y="11248"/>
                    </a:cubicBezTo>
                    <a:cubicBezTo>
                      <a:pt x="11870" y="11825"/>
                      <a:pt x="11920" y="12401"/>
                      <a:pt x="11945" y="12953"/>
                    </a:cubicBezTo>
                    <a:cubicBezTo>
                      <a:pt x="11995" y="13504"/>
                      <a:pt x="12120" y="14206"/>
                      <a:pt x="11870" y="14732"/>
                    </a:cubicBezTo>
                    <a:cubicBezTo>
                      <a:pt x="10917" y="13479"/>
                      <a:pt x="9965" y="12226"/>
                      <a:pt x="9013" y="10973"/>
                    </a:cubicBezTo>
                    <a:cubicBezTo>
                      <a:pt x="9113" y="9043"/>
                      <a:pt x="8762" y="7138"/>
                      <a:pt x="8085" y="5334"/>
                    </a:cubicBezTo>
                    <a:cubicBezTo>
                      <a:pt x="8076" y="5307"/>
                      <a:pt x="8059" y="5296"/>
                      <a:pt x="8040" y="5296"/>
                    </a:cubicBezTo>
                    <a:cubicBezTo>
                      <a:pt x="8006" y="5296"/>
                      <a:pt x="7969" y="5335"/>
                      <a:pt x="7985" y="5384"/>
                    </a:cubicBezTo>
                    <a:cubicBezTo>
                      <a:pt x="8561" y="7088"/>
                      <a:pt x="8787" y="8842"/>
                      <a:pt x="8762" y="10647"/>
                    </a:cubicBezTo>
                    <a:cubicBezTo>
                      <a:pt x="7534" y="9043"/>
                      <a:pt x="6306" y="7414"/>
                      <a:pt x="5053" y="5810"/>
                    </a:cubicBezTo>
                    <a:cubicBezTo>
                      <a:pt x="5053" y="4206"/>
                      <a:pt x="4752" y="2652"/>
                      <a:pt x="4150" y="1173"/>
                    </a:cubicBezTo>
                    <a:cubicBezTo>
                      <a:pt x="4140" y="1142"/>
                      <a:pt x="4112" y="1128"/>
                      <a:pt x="4085" y="1128"/>
                    </a:cubicBezTo>
                    <a:cubicBezTo>
                      <a:pt x="4047" y="1128"/>
                      <a:pt x="4010" y="1155"/>
                      <a:pt x="4025" y="1198"/>
                    </a:cubicBezTo>
                    <a:cubicBezTo>
                      <a:pt x="4576" y="2602"/>
                      <a:pt x="4802" y="4005"/>
                      <a:pt x="4802" y="5484"/>
                    </a:cubicBezTo>
                    <a:cubicBezTo>
                      <a:pt x="3373" y="3654"/>
                      <a:pt x="1945" y="1825"/>
                      <a:pt x="516" y="20"/>
                    </a:cubicBezTo>
                    <a:cubicBezTo>
                      <a:pt x="502" y="6"/>
                      <a:pt x="48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42"/>
              <p:cNvSpPr/>
              <p:nvPr/>
            </p:nvSpPr>
            <p:spPr>
              <a:xfrm>
                <a:off x="3923573" y="4389347"/>
                <a:ext cx="112367" cy="276317"/>
              </a:xfrm>
              <a:custGeom>
                <a:avLst/>
                <a:gdLst/>
                <a:ahLst/>
                <a:cxnLst/>
                <a:rect l="l" t="t" r="r" b="b"/>
                <a:pathLst>
                  <a:path w="12406" h="30507" extrusionOk="0">
                    <a:moveTo>
                      <a:pt x="7984" y="1"/>
                    </a:moveTo>
                    <a:cubicBezTo>
                      <a:pt x="7590" y="1"/>
                      <a:pt x="7195" y="81"/>
                      <a:pt x="6816" y="256"/>
                    </a:cubicBezTo>
                    <a:cubicBezTo>
                      <a:pt x="5989" y="632"/>
                      <a:pt x="5413" y="1383"/>
                      <a:pt x="4911" y="2135"/>
                    </a:cubicBezTo>
                    <a:cubicBezTo>
                      <a:pt x="2179" y="6145"/>
                      <a:pt x="851" y="11008"/>
                      <a:pt x="425" y="15845"/>
                    </a:cubicBezTo>
                    <a:cubicBezTo>
                      <a:pt x="0" y="20668"/>
                      <a:pt x="423" y="25540"/>
                      <a:pt x="947" y="30364"/>
                    </a:cubicBezTo>
                    <a:lnTo>
                      <a:pt x="947" y="30364"/>
                    </a:lnTo>
                    <a:cubicBezTo>
                      <a:pt x="5288" y="23861"/>
                      <a:pt x="8738" y="16742"/>
                      <a:pt x="11152" y="9278"/>
                    </a:cubicBezTo>
                    <a:cubicBezTo>
                      <a:pt x="11804" y="7248"/>
                      <a:pt x="12405" y="5043"/>
                      <a:pt x="11753" y="3013"/>
                    </a:cubicBezTo>
                    <a:cubicBezTo>
                      <a:pt x="11248" y="1376"/>
                      <a:pt x="9620" y="1"/>
                      <a:pt x="7984" y="1"/>
                    </a:cubicBezTo>
                    <a:close/>
                    <a:moveTo>
                      <a:pt x="947" y="30364"/>
                    </a:moveTo>
                    <a:cubicBezTo>
                      <a:pt x="915" y="30411"/>
                      <a:pt x="883" y="30459"/>
                      <a:pt x="851" y="30506"/>
                    </a:cubicBezTo>
                    <a:lnTo>
                      <a:pt x="951" y="30406"/>
                    </a:lnTo>
                    <a:cubicBezTo>
                      <a:pt x="950" y="30392"/>
                      <a:pt x="948" y="30378"/>
                      <a:pt x="947" y="303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42"/>
              <p:cNvSpPr/>
              <p:nvPr/>
            </p:nvSpPr>
            <p:spPr>
              <a:xfrm>
                <a:off x="3929650" y="4422796"/>
                <a:ext cx="78012" cy="240531"/>
              </a:xfrm>
              <a:custGeom>
                <a:avLst/>
                <a:gdLst/>
                <a:ahLst/>
                <a:cxnLst/>
                <a:rect l="l" t="t" r="r" b="b"/>
                <a:pathLst>
                  <a:path w="8613" h="26556" extrusionOk="0">
                    <a:moveTo>
                      <a:pt x="7188" y="1"/>
                    </a:moveTo>
                    <a:cubicBezTo>
                      <a:pt x="7161" y="1"/>
                      <a:pt x="7133" y="15"/>
                      <a:pt x="7122" y="46"/>
                    </a:cubicBezTo>
                    <a:cubicBezTo>
                      <a:pt x="6747" y="1375"/>
                      <a:pt x="6371" y="2678"/>
                      <a:pt x="6020" y="4006"/>
                    </a:cubicBezTo>
                    <a:cubicBezTo>
                      <a:pt x="5569" y="3104"/>
                      <a:pt x="5293" y="2127"/>
                      <a:pt x="5218" y="1149"/>
                    </a:cubicBezTo>
                    <a:cubicBezTo>
                      <a:pt x="5218" y="1112"/>
                      <a:pt x="5186" y="1093"/>
                      <a:pt x="5155" y="1093"/>
                    </a:cubicBezTo>
                    <a:cubicBezTo>
                      <a:pt x="5124" y="1093"/>
                      <a:pt x="5092" y="1112"/>
                      <a:pt x="5092" y="1149"/>
                    </a:cubicBezTo>
                    <a:cubicBezTo>
                      <a:pt x="5193" y="2277"/>
                      <a:pt x="5443" y="3305"/>
                      <a:pt x="5919" y="4332"/>
                    </a:cubicBezTo>
                    <a:cubicBezTo>
                      <a:pt x="5368" y="6337"/>
                      <a:pt x="4792" y="8367"/>
                      <a:pt x="4265" y="10372"/>
                    </a:cubicBezTo>
                    <a:cubicBezTo>
                      <a:pt x="3438" y="9094"/>
                      <a:pt x="2987" y="7665"/>
                      <a:pt x="2837" y="6112"/>
                    </a:cubicBezTo>
                    <a:cubicBezTo>
                      <a:pt x="2837" y="6084"/>
                      <a:pt x="2807" y="6064"/>
                      <a:pt x="2779" y="6064"/>
                    </a:cubicBezTo>
                    <a:cubicBezTo>
                      <a:pt x="2757" y="6064"/>
                      <a:pt x="2736" y="6078"/>
                      <a:pt x="2736" y="6112"/>
                    </a:cubicBezTo>
                    <a:cubicBezTo>
                      <a:pt x="2787" y="7791"/>
                      <a:pt x="3238" y="9320"/>
                      <a:pt x="4165" y="10723"/>
                    </a:cubicBezTo>
                    <a:cubicBezTo>
                      <a:pt x="3689" y="12553"/>
                      <a:pt x="3188" y="14382"/>
                      <a:pt x="2711" y="16212"/>
                    </a:cubicBezTo>
                    <a:cubicBezTo>
                      <a:pt x="2361" y="15711"/>
                      <a:pt x="1985" y="15259"/>
                      <a:pt x="1784" y="14658"/>
                    </a:cubicBezTo>
                    <a:cubicBezTo>
                      <a:pt x="1559" y="14082"/>
                      <a:pt x="1458" y="13455"/>
                      <a:pt x="1358" y="12853"/>
                    </a:cubicBezTo>
                    <a:cubicBezTo>
                      <a:pt x="1348" y="12822"/>
                      <a:pt x="1319" y="12808"/>
                      <a:pt x="1290" y="12808"/>
                    </a:cubicBezTo>
                    <a:cubicBezTo>
                      <a:pt x="1250" y="12808"/>
                      <a:pt x="1208" y="12835"/>
                      <a:pt x="1208" y="12879"/>
                    </a:cubicBezTo>
                    <a:cubicBezTo>
                      <a:pt x="1283" y="13530"/>
                      <a:pt x="1358" y="14207"/>
                      <a:pt x="1609" y="14833"/>
                    </a:cubicBezTo>
                    <a:cubicBezTo>
                      <a:pt x="1834" y="15485"/>
                      <a:pt x="2260" y="15986"/>
                      <a:pt x="2611" y="16563"/>
                    </a:cubicBezTo>
                    <a:cubicBezTo>
                      <a:pt x="1759" y="19821"/>
                      <a:pt x="907" y="23104"/>
                      <a:pt x="30" y="26362"/>
                    </a:cubicBezTo>
                    <a:cubicBezTo>
                      <a:pt x="0" y="26481"/>
                      <a:pt x="84" y="26555"/>
                      <a:pt x="168" y="26555"/>
                    </a:cubicBezTo>
                    <a:cubicBezTo>
                      <a:pt x="227" y="26555"/>
                      <a:pt x="285" y="26520"/>
                      <a:pt x="305" y="26437"/>
                    </a:cubicBezTo>
                    <a:cubicBezTo>
                      <a:pt x="1032" y="23731"/>
                      <a:pt x="1759" y="21024"/>
                      <a:pt x="2511" y="18317"/>
                    </a:cubicBezTo>
                    <a:cubicBezTo>
                      <a:pt x="3037" y="18242"/>
                      <a:pt x="3388" y="17891"/>
                      <a:pt x="3789" y="17540"/>
                    </a:cubicBezTo>
                    <a:cubicBezTo>
                      <a:pt x="4340" y="17039"/>
                      <a:pt x="4842" y="16513"/>
                      <a:pt x="5368" y="15986"/>
                    </a:cubicBezTo>
                    <a:cubicBezTo>
                      <a:pt x="5407" y="15928"/>
                      <a:pt x="5356" y="15870"/>
                      <a:pt x="5307" y="15870"/>
                    </a:cubicBezTo>
                    <a:cubicBezTo>
                      <a:pt x="5293" y="15870"/>
                      <a:pt x="5279" y="15875"/>
                      <a:pt x="5268" y="15886"/>
                    </a:cubicBezTo>
                    <a:cubicBezTo>
                      <a:pt x="4892" y="16262"/>
                      <a:pt x="4491" y="16638"/>
                      <a:pt x="4090" y="16989"/>
                    </a:cubicBezTo>
                    <a:cubicBezTo>
                      <a:pt x="3664" y="17365"/>
                      <a:pt x="3163" y="17966"/>
                      <a:pt x="2561" y="18067"/>
                    </a:cubicBezTo>
                    <a:cubicBezTo>
                      <a:pt x="2987" y="16538"/>
                      <a:pt x="3388" y="15034"/>
                      <a:pt x="3789" y="13505"/>
                    </a:cubicBezTo>
                    <a:cubicBezTo>
                      <a:pt x="5368" y="12402"/>
                      <a:pt x="6671" y="10949"/>
                      <a:pt x="7699" y="9320"/>
                    </a:cubicBezTo>
                    <a:cubicBezTo>
                      <a:pt x="7716" y="9285"/>
                      <a:pt x="7673" y="9238"/>
                      <a:pt x="7628" y="9238"/>
                    </a:cubicBezTo>
                    <a:cubicBezTo>
                      <a:pt x="7609" y="9238"/>
                      <a:pt x="7589" y="9247"/>
                      <a:pt x="7574" y="9269"/>
                    </a:cubicBezTo>
                    <a:cubicBezTo>
                      <a:pt x="6571" y="10798"/>
                      <a:pt x="5343" y="12026"/>
                      <a:pt x="3889" y="13129"/>
                    </a:cubicBezTo>
                    <a:cubicBezTo>
                      <a:pt x="4416" y="11149"/>
                      <a:pt x="4942" y="9169"/>
                      <a:pt x="5443" y="7189"/>
                    </a:cubicBezTo>
                    <a:cubicBezTo>
                      <a:pt x="6721" y="6237"/>
                      <a:pt x="7774" y="5034"/>
                      <a:pt x="8576" y="3655"/>
                    </a:cubicBezTo>
                    <a:cubicBezTo>
                      <a:pt x="8612" y="3601"/>
                      <a:pt x="8557" y="3560"/>
                      <a:pt x="8505" y="3560"/>
                    </a:cubicBezTo>
                    <a:cubicBezTo>
                      <a:pt x="8485" y="3560"/>
                      <a:pt x="8465" y="3566"/>
                      <a:pt x="8451" y="3580"/>
                    </a:cubicBezTo>
                    <a:cubicBezTo>
                      <a:pt x="7699" y="4858"/>
                      <a:pt x="6721" y="5911"/>
                      <a:pt x="5569" y="6788"/>
                    </a:cubicBezTo>
                    <a:cubicBezTo>
                      <a:pt x="6145" y="4558"/>
                      <a:pt x="6696" y="2327"/>
                      <a:pt x="7248" y="71"/>
                    </a:cubicBezTo>
                    <a:cubicBezTo>
                      <a:pt x="7262" y="28"/>
                      <a:pt x="7226" y="1"/>
                      <a:pt x="7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42"/>
              <p:cNvSpPr/>
              <p:nvPr/>
            </p:nvSpPr>
            <p:spPr>
              <a:xfrm>
                <a:off x="3856593" y="4408168"/>
                <a:ext cx="104315" cy="430249"/>
              </a:xfrm>
              <a:custGeom>
                <a:avLst/>
                <a:gdLst/>
                <a:ahLst/>
                <a:cxnLst/>
                <a:rect l="l" t="t" r="r" b="b"/>
                <a:pathLst>
                  <a:path w="11517" h="47502" extrusionOk="0">
                    <a:moveTo>
                      <a:pt x="376" y="1"/>
                    </a:moveTo>
                    <a:cubicBezTo>
                      <a:pt x="182" y="1"/>
                      <a:pt x="0" y="120"/>
                      <a:pt x="25" y="358"/>
                    </a:cubicBezTo>
                    <a:cubicBezTo>
                      <a:pt x="602" y="8052"/>
                      <a:pt x="3409" y="15170"/>
                      <a:pt x="5940" y="22363"/>
                    </a:cubicBezTo>
                    <a:cubicBezTo>
                      <a:pt x="8797" y="30484"/>
                      <a:pt x="10276" y="38529"/>
                      <a:pt x="10727" y="47125"/>
                    </a:cubicBezTo>
                    <a:cubicBezTo>
                      <a:pt x="10740" y="47376"/>
                      <a:pt x="10940" y="47501"/>
                      <a:pt x="11135" y="47501"/>
                    </a:cubicBezTo>
                    <a:cubicBezTo>
                      <a:pt x="11329" y="47501"/>
                      <a:pt x="11517" y="47376"/>
                      <a:pt x="11504" y="47125"/>
                    </a:cubicBezTo>
                    <a:cubicBezTo>
                      <a:pt x="11078" y="39030"/>
                      <a:pt x="9850" y="31336"/>
                      <a:pt x="7219" y="23667"/>
                    </a:cubicBezTo>
                    <a:cubicBezTo>
                      <a:pt x="4587" y="16022"/>
                      <a:pt x="1404" y="8504"/>
                      <a:pt x="802" y="358"/>
                    </a:cubicBezTo>
                    <a:cubicBezTo>
                      <a:pt x="777" y="120"/>
                      <a:pt x="571"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42"/>
              <p:cNvSpPr/>
              <p:nvPr/>
            </p:nvSpPr>
            <p:spPr>
              <a:xfrm>
                <a:off x="3732423" y="4131915"/>
                <a:ext cx="109877" cy="187336"/>
              </a:xfrm>
              <a:custGeom>
                <a:avLst/>
                <a:gdLst/>
                <a:ahLst/>
                <a:cxnLst/>
                <a:rect l="l" t="t" r="r" b="b"/>
                <a:pathLst>
                  <a:path w="12131" h="20683" extrusionOk="0">
                    <a:moveTo>
                      <a:pt x="7209" y="1"/>
                    </a:moveTo>
                    <a:cubicBezTo>
                      <a:pt x="7111" y="1"/>
                      <a:pt x="7013" y="3"/>
                      <a:pt x="6917" y="6"/>
                    </a:cubicBezTo>
                    <a:cubicBezTo>
                      <a:pt x="4687" y="106"/>
                      <a:pt x="2306" y="783"/>
                      <a:pt x="1053" y="2612"/>
                    </a:cubicBezTo>
                    <a:cubicBezTo>
                      <a:pt x="150" y="3941"/>
                      <a:pt x="0" y="5645"/>
                      <a:pt x="226" y="7249"/>
                    </a:cubicBezTo>
                    <a:cubicBezTo>
                      <a:pt x="677" y="10532"/>
                      <a:pt x="2506" y="13465"/>
                      <a:pt x="4662" y="15971"/>
                    </a:cubicBezTo>
                    <a:cubicBezTo>
                      <a:pt x="6617" y="18277"/>
                      <a:pt x="9123" y="20382"/>
                      <a:pt x="12130" y="20683"/>
                    </a:cubicBezTo>
                    <a:lnTo>
                      <a:pt x="11153" y="20332"/>
                    </a:lnTo>
                    <a:cubicBezTo>
                      <a:pt x="11905" y="19655"/>
                      <a:pt x="11980" y="18552"/>
                      <a:pt x="12005" y="17525"/>
                    </a:cubicBezTo>
                    <a:cubicBezTo>
                      <a:pt x="12055" y="12287"/>
                      <a:pt x="11354" y="7048"/>
                      <a:pt x="9875" y="2011"/>
                    </a:cubicBezTo>
                    <a:cubicBezTo>
                      <a:pt x="9724" y="1485"/>
                      <a:pt x="9549" y="933"/>
                      <a:pt x="9148" y="582"/>
                    </a:cubicBezTo>
                    <a:cubicBezTo>
                      <a:pt x="8643" y="99"/>
                      <a:pt x="7906" y="1"/>
                      <a:pt x="7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42"/>
              <p:cNvSpPr/>
              <p:nvPr/>
            </p:nvSpPr>
            <p:spPr>
              <a:xfrm>
                <a:off x="3784368" y="4089489"/>
                <a:ext cx="135781" cy="236120"/>
              </a:xfrm>
              <a:custGeom>
                <a:avLst/>
                <a:gdLst/>
                <a:ahLst/>
                <a:cxnLst/>
                <a:rect l="l" t="t" r="r" b="b"/>
                <a:pathLst>
                  <a:path w="14991" h="26069" extrusionOk="0">
                    <a:moveTo>
                      <a:pt x="8160" y="0"/>
                    </a:moveTo>
                    <a:cubicBezTo>
                      <a:pt x="7059" y="0"/>
                      <a:pt x="5898" y="227"/>
                      <a:pt x="4842" y="479"/>
                    </a:cubicBezTo>
                    <a:cubicBezTo>
                      <a:pt x="4014" y="680"/>
                      <a:pt x="3187" y="880"/>
                      <a:pt x="2536" y="1432"/>
                    </a:cubicBezTo>
                    <a:cubicBezTo>
                      <a:pt x="1533" y="2234"/>
                      <a:pt x="1207" y="3587"/>
                      <a:pt x="1032" y="4840"/>
                    </a:cubicBezTo>
                    <a:cubicBezTo>
                      <a:pt x="1" y="12355"/>
                      <a:pt x="2603" y="20278"/>
                      <a:pt x="7871" y="25734"/>
                    </a:cubicBezTo>
                    <a:lnTo>
                      <a:pt x="7871" y="25734"/>
                    </a:lnTo>
                    <a:cubicBezTo>
                      <a:pt x="12487" y="20380"/>
                      <a:pt x="14991" y="13250"/>
                      <a:pt x="14741" y="6194"/>
                    </a:cubicBezTo>
                    <a:cubicBezTo>
                      <a:pt x="14716" y="5617"/>
                      <a:pt x="14666" y="5016"/>
                      <a:pt x="14365" y="4539"/>
                    </a:cubicBezTo>
                    <a:cubicBezTo>
                      <a:pt x="13989" y="3913"/>
                      <a:pt x="13313" y="3587"/>
                      <a:pt x="12812" y="3061"/>
                    </a:cubicBezTo>
                    <a:cubicBezTo>
                      <a:pt x="12310" y="2534"/>
                      <a:pt x="12010" y="1833"/>
                      <a:pt x="11533" y="1281"/>
                    </a:cubicBezTo>
                    <a:cubicBezTo>
                      <a:pt x="10678" y="317"/>
                      <a:pt x="9461" y="0"/>
                      <a:pt x="8160" y="0"/>
                    </a:cubicBezTo>
                    <a:close/>
                    <a:moveTo>
                      <a:pt x="7871" y="25734"/>
                    </a:moveTo>
                    <a:lnTo>
                      <a:pt x="7871" y="25734"/>
                    </a:lnTo>
                    <a:cubicBezTo>
                      <a:pt x="7847" y="25762"/>
                      <a:pt x="7823" y="25790"/>
                      <a:pt x="7799" y="25818"/>
                    </a:cubicBezTo>
                    <a:lnTo>
                      <a:pt x="8200" y="26068"/>
                    </a:lnTo>
                    <a:cubicBezTo>
                      <a:pt x="8089" y="25958"/>
                      <a:pt x="7980" y="25847"/>
                      <a:pt x="7871" y="257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42"/>
              <p:cNvSpPr/>
              <p:nvPr/>
            </p:nvSpPr>
            <p:spPr>
              <a:xfrm>
                <a:off x="3862725" y="4122685"/>
                <a:ext cx="122820" cy="197924"/>
              </a:xfrm>
              <a:custGeom>
                <a:avLst/>
                <a:gdLst/>
                <a:ahLst/>
                <a:cxnLst/>
                <a:rect l="l" t="t" r="r" b="b"/>
                <a:pathLst>
                  <a:path w="13560" h="21852" extrusionOk="0">
                    <a:moveTo>
                      <a:pt x="7468" y="1"/>
                    </a:moveTo>
                    <a:cubicBezTo>
                      <a:pt x="7276" y="1"/>
                      <a:pt x="7084" y="15"/>
                      <a:pt x="6892" y="47"/>
                    </a:cubicBezTo>
                    <a:cubicBezTo>
                      <a:pt x="4812" y="398"/>
                      <a:pt x="3609" y="2579"/>
                      <a:pt x="2882" y="4559"/>
                    </a:cubicBezTo>
                    <a:cubicBezTo>
                      <a:pt x="827" y="10047"/>
                      <a:pt x="0" y="16012"/>
                      <a:pt x="476" y="21852"/>
                    </a:cubicBezTo>
                    <a:lnTo>
                      <a:pt x="1278" y="21075"/>
                    </a:lnTo>
                    <a:cubicBezTo>
                      <a:pt x="1574" y="21166"/>
                      <a:pt x="1881" y="21209"/>
                      <a:pt x="2191" y="21209"/>
                    </a:cubicBezTo>
                    <a:cubicBezTo>
                      <a:pt x="2986" y="21209"/>
                      <a:pt x="3801" y="20931"/>
                      <a:pt x="4486" y="20499"/>
                    </a:cubicBezTo>
                    <a:cubicBezTo>
                      <a:pt x="5439" y="19922"/>
                      <a:pt x="6191" y="19070"/>
                      <a:pt x="6943" y="18243"/>
                    </a:cubicBezTo>
                    <a:cubicBezTo>
                      <a:pt x="9273" y="15661"/>
                      <a:pt x="11654" y="12980"/>
                      <a:pt x="12607" y="9621"/>
                    </a:cubicBezTo>
                    <a:cubicBezTo>
                      <a:pt x="13559" y="6288"/>
                      <a:pt x="12607" y="2153"/>
                      <a:pt x="9524" y="524"/>
                    </a:cubicBezTo>
                    <a:cubicBezTo>
                      <a:pt x="8892" y="208"/>
                      <a:pt x="8182" y="1"/>
                      <a:pt x="7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42"/>
              <p:cNvSpPr/>
              <p:nvPr/>
            </p:nvSpPr>
            <p:spPr>
              <a:xfrm>
                <a:off x="3825716" y="4301761"/>
                <a:ext cx="71744" cy="116688"/>
              </a:xfrm>
              <a:custGeom>
                <a:avLst/>
                <a:gdLst/>
                <a:ahLst/>
                <a:cxnLst/>
                <a:rect l="l" t="t" r="r" b="b"/>
                <a:pathLst>
                  <a:path w="7921" h="12883" extrusionOk="0">
                    <a:moveTo>
                      <a:pt x="6442" y="1"/>
                    </a:moveTo>
                    <a:lnTo>
                      <a:pt x="201" y="352"/>
                    </a:lnTo>
                    <a:cubicBezTo>
                      <a:pt x="1" y="2933"/>
                      <a:pt x="176" y="5715"/>
                      <a:pt x="678" y="8272"/>
                    </a:cubicBezTo>
                    <a:cubicBezTo>
                      <a:pt x="928" y="9600"/>
                      <a:pt x="1329" y="10953"/>
                      <a:pt x="2282" y="11931"/>
                    </a:cubicBezTo>
                    <a:cubicBezTo>
                      <a:pt x="2850" y="12515"/>
                      <a:pt x="3693" y="12882"/>
                      <a:pt x="4502" y="12882"/>
                    </a:cubicBezTo>
                    <a:cubicBezTo>
                      <a:pt x="5012" y="12882"/>
                      <a:pt x="5509" y="12736"/>
                      <a:pt x="5916" y="12407"/>
                    </a:cubicBezTo>
                    <a:cubicBezTo>
                      <a:pt x="6592" y="11881"/>
                      <a:pt x="6868" y="11028"/>
                      <a:pt x="7069" y="10201"/>
                    </a:cubicBezTo>
                    <a:cubicBezTo>
                      <a:pt x="7795" y="7144"/>
                      <a:pt x="7921" y="3911"/>
                      <a:pt x="7369" y="803"/>
                    </a:cubicBezTo>
                    <a:cubicBezTo>
                      <a:pt x="7319" y="527"/>
                      <a:pt x="7244" y="251"/>
                      <a:pt x="7018" y="101"/>
                    </a:cubicBezTo>
                    <a:cubicBezTo>
                      <a:pt x="6843" y="1"/>
                      <a:pt x="6643" y="1"/>
                      <a:pt x="6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42"/>
              <p:cNvSpPr/>
              <p:nvPr/>
            </p:nvSpPr>
            <p:spPr>
              <a:xfrm>
                <a:off x="3837074" y="4326941"/>
                <a:ext cx="35415" cy="69842"/>
              </a:xfrm>
              <a:custGeom>
                <a:avLst/>
                <a:gdLst/>
                <a:ahLst/>
                <a:cxnLst/>
                <a:rect l="l" t="t" r="r" b="b"/>
                <a:pathLst>
                  <a:path w="3910" h="7711" extrusionOk="0">
                    <a:moveTo>
                      <a:pt x="429" y="0"/>
                    </a:moveTo>
                    <a:cubicBezTo>
                      <a:pt x="315" y="0"/>
                      <a:pt x="206" y="39"/>
                      <a:pt x="125" y="128"/>
                    </a:cubicBezTo>
                    <a:cubicBezTo>
                      <a:pt x="25" y="2409"/>
                      <a:pt x="0" y="4715"/>
                      <a:pt x="1228" y="6669"/>
                    </a:cubicBezTo>
                    <a:cubicBezTo>
                      <a:pt x="1454" y="7020"/>
                      <a:pt x="1729" y="7346"/>
                      <a:pt x="2080" y="7547"/>
                    </a:cubicBezTo>
                    <a:cubicBezTo>
                      <a:pt x="2280" y="7653"/>
                      <a:pt x="2508" y="7710"/>
                      <a:pt x="2730" y="7710"/>
                    </a:cubicBezTo>
                    <a:cubicBezTo>
                      <a:pt x="2927" y="7710"/>
                      <a:pt x="3119" y="7666"/>
                      <a:pt x="3283" y="7572"/>
                    </a:cubicBezTo>
                    <a:cubicBezTo>
                      <a:pt x="3734" y="7271"/>
                      <a:pt x="3835" y="6644"/>
                      <a:pt x="3885" y="6093"/>
                    </a:cubicBezTo>
                    <a:cubicBezTo>
                      <a:pt x="3910" y="5617"/>
                      <a:pt x="3910" y="5116"/>
                      <a:pt x="3759" y="4664"/>
                    </a:cubicBezTo>
                    <a:cubicBezTo>
                      <a:pt x="3333" y="3311"/>
                      <a:pt x="1729" y="2584"/>
                      <a:pt x="1303" y="1231"/>
                    </a:cubicBezTo>
                    <a:cubicBezTo>
                      <a:pt x="1203" y="905"/>
                      <a:pt x="1178" y="554"/>
                      <a:pt x="977" y="304"/>
                    </a:cubicBezTo>
                    <a:cubicBezTo>
                      <a:pt x="864" y="126"/>
                      <a:pt x="637" y="0"/>
                      <a:pt x="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42"/>
              <p:cNvSpPr/>
              <p:nvPr/>
            </p:nvSpPr>
            <p:spPr>
              <a:xfrm>
                <a:off x="4026846" y="4478373"/>
                <a:ext cx="197281" cy="225659"/>
              </a:xfrm>
              <a:custGeom>
                <a:avLst/>
                <a:gdLst/>
                <a:ahLst/>
                <a:cxnLst/>
                <a:rect l="l" t="t" r="r" b="b"/>
                <a:pathLst>
                  <a:path w="21781" h="24914" extrusionOk="0">
                    <a:moveTo>
                      <a:pt x="18196" y="1"/>
                    </a:moveTo>
                    <a:cubicBezTo>
                      <a:pt x="17294" y="1"/>
                      <a:pt x="16442" y="427"/>
                      <a:pt x="15665" y="903"/>
                    </a:cubicBezTo>
                    <a:cubicBezTo>
                      <a:pt x="11504" y="3384"/>
                      <a:pt x="8246" y="7219"/>
                      <a:pt x="5815" y="11429"/>
                    </a:cubicBezTo>
                    <a:cubicBezTo>
                      <a:pt x="3384" y="15639"/>
                      <a:pt x="1705" y="20251"/>
                      <a:pt x="126" y="24837"/>
                    </a:cubicBezTo>
                    <a:lnTo>
                      <a:pt x="126" y="24837"/>
                    </a:lnTo>
                    <a:cubicBezTo>
                      <a:pt x="6819" y="20765"/>
                      <a:pt x="12941" y="15754"/>
                      <a:pt x="18296" y="10026"/>
                    </a:cubicBezTo>
                    <a:cubicBezTo>
                      <a:pt x="19750" y="8472"/>
                      <a:pt x="21229" y="6717"/>
                      <a:pt x="21504" y="4587"/>
                    </a:cubicBezTo>
                    <a:cubicBezTo>
                      <a:pt x="21780" y="2482"/>
                      <a:pt x="20351" y="1"/>
                      <a:pt x="18196" y="1"/>
                    </a:cubicBezTo>
                    <a:close/>
                    <a:moveTo>
                      <a:pt x="126" y="24837"/>
                    </a:moveTo>
                    <a:cubicBezTo>
                      <a:pt x="84" y="24862"/>
                      <a:pt x="42" y="24888"/>
                      <a:pt x="1" y="24913"/>
                    </a:cubicBezTo>
                    <a:lnTo>
                      <a:pt x="126" y="24838"/>
                    </a:lnTo>
                    <a:cubicBezTo>
                      <a:pt x="126" y="24837"/>
                      <a:pt x="126" y="24837"/>
                      <a:pt x="126" y="248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42"/>
              <p:cNvSpPr/>
              <p:nvPr/>
            </p:nvSpPr>
            <p:spPr>
              <a:xfrm>
                <a:off x="4026430" y="4510690"/>
                <a:ext cx="161042" cy="191285"/>
              </a:xfrm>
              <a:custGeom>
                <a:avLst/>
                <a:gdLst/>
                <a:ahLst/>
                <a:cxnLst/>
                <a:rect l="l" t="t" r="r" b="b"/>
                <a:pathLst>
                  <a:path w="17780" h="21119" extrusionOk="0">
                    <a:moveTo>
                      <a:pt x="17703" y="0"/>
                    </a:moveTo>
                    <a:cubicBezTo>
                      <a:pt x="17690" y="0"/>
                      <a:pt x="17677" y="5"/>
                      <a:pt x="17666" y="17"/>
                    </a:cubicBezTo>
                    <a:cubicBezTo>
                      <a:pt x="16763" y="1044"/>
                      <a:pt x="15861" y="2097"/>
                      <a:pt x="14984" y="3124"/>
                    </a:cubicBezTo>
                    <a:cubicBezTo>
                      <a:pt x="14959" y="2147"/>
                      <a:pt x="15109" y="1144"/>
                      <a:pt x="15460" y="192"/>
                    </a:cubicBezTo>
                    <a:cubicBezTo>
                      <a:pt x="15475" y="148"/>
                      <a:pt x="15447" y="122"/>
                      <a:pt x="15416" y="122"/>
                    </a:cubicBezTo>
                    <a:cubicBezTo>
                      <a:pt x="15394" y="122"/>
                      <a:pt x="15370" y="136"/>
                      <a:pt x="15360" y="167"/>
                    </a:cubicBezTo>
                    <a:cubicBezTo>
                      <a:pt x="14959" y="1220"/>
                      <a:pt x="14758" y="2247"/>
                      <a:pt x="14758" y="3375"/>
                    </a:cubicBezTo>
                    <a:cubicBezTo>
                      <a:pt x="14758" y="3375"/>
                      <a:pt x="14758" y="3375"/>
                      <a:pt x="14758" y="3400"/>
                    </a:cubicBezTo>
                    <a:cubicBezTo>
                      <a:pt x="13405" y="4979"/>
                      <a:pt x="12027" y="6583"/>
                      <a:pt x="10698" y="8187"/>
                    </a:cubicBezTo>
                    <a:cubicBezTo>
                      <a:pt x="10473" y="6633"/>
                      <a:pt x="10698" y="5154"/>
                      <a:pt x="11199" y="3701"/>
                    </a:cubicBezTo>
                    <a:cubicBezTo>
                      <a:pt x="11214" y="3657"/>
                      <a:pt x="11186" y="3630"/>
                      <a:pt x="11156" y="3630"/>
                    </a:cubicBezTo>
                    <a:cubicBezTo>
                      <a:pt x="11133" y="3630"/>
                      <a:pt x="11110" y="3644"/>
                      <a:pt x="11099" y="3676"/>
                    </a:cubicBezTo>
                    <a:cubicBezTo>
                      <a:pt x="10448" y="5230"/>
                      <a:pt x="10197" y="6759"/>
                      <a:pt x="10473" y="8438"/>
                    </a:cubicBezTo>
                    <a:cubicBezTo>
                      <a:pt x="9245" y="9891"/>
                      <a:pt x="8016" y="11345"/>
                      <a:pt x="6813" y="12799"/>
                    </a:cubicBezTo>
                    <a:cubicBezTo>
                      <a:pt x="6713" y="12222"/>
                      <a:pt x="6563" y="11646"/>
                      <a:pt x="6613" y="11069"/>
                    </a:cubicBezTo>
                    <a:cubicBezTo>
                      <a:pt x="6663" y="10418"/>
                      <a:pt x="6839" y="9791"/>
                      <a:pt x="7014" y="9190"/>
                    </a:cubicBezTo>
                    <a:cubicBezTo>
                      <a:pt x="7029" y="9129"/>
                      <a:pt x="6980" y="9096"/>
                      <a:pt x="6933" y="9096"/>
                    </a:cubicBezTo>
                    <a:cubicBezTo>
                      <a:pt x="6903" y="9096"/>
                      <a:pt x="6873" y="9110"/>
                      <a:pt x="6864" y="9139"/>
                    </a:cubicBezTo>
                    <a:cubicBezTo>
                      <a:pt x="6663" y="9766"/>
                      <a:pt x="6463" y="10418"/>
                      <a:pt x="6387" y="11069"/>
                    </a:cubicBezTo>
                    <a:cubicBezTo>
                      <a:pt x="6337" y="11746"/>
                      <a:pt x="6488" y="12398"/>
                      <a:pt x="6588" y="13074"/>
                    </a:cubicBezTo>
                    <a:cubicBezTo>
                      <a:pt x="4432" y="15656"/>
                      <a:pt x="2277" y="18262"/>
                      <a:pt x="97" y="20844"/>
                    </a:cubicBezTo>
                    <a:cubicBezTo>
                      <a:pt x="0" y="20959"/>
                      <a:pt x="111" y="21119"/>
                      <a:pt x="224" y="21119"/>
                    </a:cubicBezTo>
                    <a:cubicBezTo>
                      <a:pt x="259" y="21119"/>
                      <a:pt x="293" y="21104"/>
                      <a:pt x="322" y="21069"/>
                    </a:cubicBezTo>
                    <a:cubicBezTo>
                      <a:pt x="2127" y="18914"/>
                      <a:pt x="3931" y="16759"/>
                      <a:pt x="5736" y="14603"/>
                    </a:cubicBezTo>
                    <a:cubicBezTo>
                      <a:pt x="5736" y="14628"/>
                      <a:pt x="5761" y="14628"/>
                      <a:pt x="5761" y="14628"/>
                    </a:cubicBezTo>
                    <a:cubicBezTo>
                      <a:pt x="5905" y="14672"/>
                      <a:pt x="6045" y="14690"/>
                      <a:pt x="6184" y="14690"/>
                    </a:cubicBezTo>
                    <a:cubicBezTo>
                      <a:pt x="6526" y="14690"/>
                      <a:pt x="6858" y="14578"/>
                      <a:pt x="7214" y="14453"/>
                    </a:cubicBezTo>
                    <a:cubicBezTo>
                      <a:pt x="7916" y="14252"/>
                      <a:pt x="8618" y="13977"/>
                      <a:pt x="9320" y="13701"/>
                    </a:cubicBezTo>
                    <a:cubicBezTo>
                      <a:pt x="9388" y="13678"/>
                      <a:pt x="9353" y="13572"/>
                      <a:pt x="9289" y="13572"/>
                    </a:cubicBezTo>
                    <a:cubicBezTo>
                      <a:pt x="9283" y="13572"/>
                      <a:pt x="9276" y="13573"/>
                      <a:pt x="9270" y="13576"/>
                    </a:cubicBezTo>
                    <a:cubicBezTo>
                      <a:pt x="8743" y="13776"/>
                      <a:pt x="8192" y="13926"/>
                      <a:pt x="7641" y="14102"/>
                    </a:cubicBezTo>
                    <a:cubicBezTo>
                      <a:pt x="7207" y="14247"/>
                      <a:pt x="6687" y="14459"/>
                      <a:pt x="6210" y="14459"/>
                    </a:cubicBezTo>
                    <a:cubicBezTo>
                      <a:pt x="6108" y="14459"/>
                      <a:pt x="6008" y="14450"/>
                      <a:pt x="5911" y="14428"/>
                    </a:cubicBezTo>
                    <a:cubicBezTo>
                      <a:pt x="6914" y="13200"/>
                      <a:pt x="7941" y="11997"/>
                      <a:pt x="8944" y="10794"/>
                    </a:cubicBezTo>
                    <a:cubicBezTo>
                      <a:pt x="10849" y="10468"/>
                      <a:pt x="12628" y="9716"/>
                      <a:pt x="14232" y="8663"/>
                    </a:cubicBezTo>
                    <a:cubicBezTo>
                      <a:pt x="14293" y="8623"/>
                      <a:pt x="14255" y="8549"/>
                      <a:pt x="14212" y="8549"/>
                    </a:cubicBezTo>
                    <a:cubicBezTo>
                      <a:pt x="14202" y="8549"/>
                      <a:pt x="14191" y="8553"/>
                      <a:pt x="14182" y="8563"/>
                    </a:cubicBezTo>
                    <a:cubicBezTo>
                      <a:pt x="12628" y="9515"/>
                      <a:pt x="10974" y="10117"/>
                      <a:pt x="9194" y="10493"/>
                    </a:cubicBezTo>
                    <a:cubicBezTo>
                      <a:pt x="10498" y="8939"/>
                      <a:pt x="11801" y="7360"/>
                      <a:pt x="13104" y="5781"/>
                    </a:cubicBezTo>
                    <a:cubicBezTo>
                      <a:pt x="14658" y="5430"/>
                      <a:pt x="16112" y="4804"/>
                      <a:pt x="17440" y="3901"/>
                    </a:cubicBezTo>
                    <a:cubicBezTo>
                      <a:pt x="17507" y="3857"/>
                      <a:pt x="17455" y="3772"/>
                      <a:pt x="17389" y="3772"/>
                    </a:cubicBezTo>
                    <a:cubicBezTo>
                      <a:pt x="17381" y="3772"/>
                      <a:pt x="17373" y="3773"/>
                      <a:pt x="17365" y="3776"/>
                    </a:cubicBezTo>
                    <a:cubicBezTo>
                      <a:pt x="16137" y="4603"/>
                      <a:pt x="14808" y="5154"/>
                      <a:pt x="13380" y="5480"/>
                    </a:cubicBezTo>
                    <a:cubicBezTo>
                      <a:pt x="14834" y="3701"/>
                      <a:pt x="16312" y="1896"/>
                      <a:pt x="17741" y="92"/>
                    </a:cubicBezTo>
                    <a:cubicBezTo>
                      <a:pt x="17779" y="53"/>
                      <a:pt x="17744" y="0"/>
                      <a:pt x="17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42"/>
              <p:cNvSpPr/>
              <p:nvPr/>
            </p:nvSpPr>
            <p:spPr>
              <a:xfrm>
                <a:off x="3946678" y="4256754"/>
                <a:ext cx="190950" cy="592107"/>
              </a:xfrm>
              <a:custGeom>
                <a:avLst/>
                <a:gdLst/>
                <a:ahLst/>
                <a:cxnLst/>
                <a:rect l="l" t="t" r="r" b="b"/>
                <a:pathLst>
                  <a:path w="21082" h="65372" extrusionOk="0">
                    <a:moveTo>
                      <a:pt x="20549" y="0"/>
                    </a:moveTo>
                    <a:cubicBezTo>
                      <a:pt x="20432" y="0"/>
                      <a:pt x="20314" y="53"/>
                      <a:pt x="20230" y="183"/>
                    </a:cubicBezTo>
                    <a:cubicBezTo>
                      <a:pt x="17448" y="4544"/>
                      <a:pt x="16521" y="9932"/>
                      <a:pt x="15443" y="14920"/>
                    </a:cubicBezTo>
                    <a:cubicBezTo>
                      <a:pt x="14165" y="20709"/>
                      <a:pt x="13187" y="26549"/>
                      <a:pt x="12285" y="32414"/>
                    </a:cubicBezTo>
                    <a:cubicBezTo>
                      <a:pt x="11458" y="38003"/>
                      <a:pt x="10556" y="43617"/>
                      <a:pt x="8726" y="48980"/>
                    </a:cubicBezTo>
                    <a:cubicBezTo>
                      <a:pt x="6796" y="54669"/>
                      <a:pt x="3889" y="59958"/>
                      <a:pt x="230" y="64694"/>
                    </a:cubicBezTo>
                    <a:cubicBezTo>
                      <a:pt x="0" y="64982"/>
                      <a:pt x="268" y="65372"/>
                      <a:pt x="541" y="65372"/>
                    </a:cubicBezTo>
                    <a:cubicBezTo>
                      <a:pt x="626" y="65372"/>
                      <a:pt x="710" y="65334"/>
                      <a:pt x="781" y="65246"/>
                    </a:cubicBezTo>
                    <a:cubicBezTo>
                      <a:pt x="7699" y="56273"/>
                      <a:pt x="10907" y="46148"/>
                      <a:pt x="12661" y="35095"/>
                    </a:cubicBezTo>
                    <a:cubicBezTo>
                      <a:pt x="13588" y="29256"/>
                      <a:pt x="14441" y="23416"/>
                      <a:pt x="15644" y="17626"/>
                    </a:cubicBezTo>
                    <a:cubicBezTo>
                      <a:pt x="16821" y="11962"/>
                      <a:pt x="17724" y="5521"/>
                      <a:pt x="20907" y="559"/>
                    </a:cubicBezTo>
                    <a:cubicBezTo>
                      <a:pt x="21081" y="280"/>
                      <a:pt x="20818" y="0"/>
                      <a:pt x="20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42"/>
              <p:cNvSpPr/>
              <p:nvPr/>
            </p:nvSpPr>
            <p:spPr>
              <a:xfrm>
                <a:off x="4101308" y="4050624"/>
                <a:ext cx="84679" cy="152854"/>
              </a:xfrm>
              <a:custGeom>
                <a:avLst/>
                <a:gdLst/>
                <a:ahLst/>
                <a:cxnLst/>
                <a:rect l="l" t="t" r="r" b="b"/>
                <a:pathLst>
                  <a:path w="9349" h="16876" extrusionOk="0">
                    <a:moveTo>
                      <a:pt x="4956" y="1"/>
                    </a:moveTo>
                    <a:cubicBezTo>
                      <a:pt x="4217" y="1"/>
                      <a:pt x="3497" y="155"/>
                      <a:pt x="2857" y="535"/>
                    </a:cubicBezTo>
                    <a:cubicBezTo>
                      <a:pt x="1780" y="1186"/>
                      <a:pt x="1103" y="2339"/>
                      <a:pt x="752" y="3542"/>
                    </a:cubicBezTo>
                    <a:cubicBezTo>
                      <a:pt x="0" y="5973"/>
                      <a:pt x="301" y="8655"/>
                      <a:pt x="1003" y="11111"/>
                    </a:cubicBezTo>
                    <a:cubicBezTo>
                      <a:pt x="1629" y="13367"/>
                      <a:pt x="2707" y="15673"/>
                      <a:pt x="4712" y="16876"/>
                    </a:cubicBezTo>
                    <a:lnTo>
                      <a:pt x="4135" y="16299"/>
                    </a:lnTo>
                    <a:cubicBezTo>
                      <a:pt x="4887" y="16074"/>
                      <a:pt x="5313" y="15322"/>
                      <a:pt x="5664" y="14620"/>
                    </a:cubicBezTo>
                    <a:cubicBezTo>
                      <a:pt x="7419" y="10961"/>
                      <a:pt x="8622" y="7026"/>
                      <a:pt x="9248" y="3016"/>
                    </a:cubicBezTo>
                    <a:cubicBezTo>
                      <a:pt x="9298" y="2590"/>
                      <a:pt x="9349" y="2164"/>
                      <a:pt x="9198" y="1763"/>
                    </a:cubicBezTo>
                    <a:cubicBezTo>
                      <a:pt x="8973" y="1186"/>
                      <a:pt x="8396" y="886"/>
                      <a:pt x="7820" y="635"/>
                    </a:cubicBezTo>
                    <a:cubicBezTo>
                      <a:pt x="6924" y="265"/>
                      <a:pt x="5924" y="1"/>
                      <a:pt x="49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42"/>
              <p:cNvSpPr/>
              <p:nvPr/>
            </p:nvSpPr>
            <p:spPr>
              <a:xfrm>
                <a:off x="4134939" y="4038948"/>
                <a:ext cx="121878" cy="174293"/>
              </a:xfrm>
              <a:custGeom>
                <a:avLst/>
                <a:gdLst/>
                <a:ahLst/>
                <a:cxnLst/>
                <a:rect l="l" t="t" r="r" b="b"/>
                <a:pathLst>
                  <a:path w="13456" h="19243" extrusionOk="0">
                    <a:moveTo>
                      <a:pt x="6756" y="1"/>
                    </a:moveTo>
                    <a:cubicBezTo>
                      <a:pt x="6548" y="1"/>
                      <a:pt x="6341" y="20"/>
                      <a:pt x="6137" y="69"/>
                    </a:cubicBezTo>
                    <a:cubicBezTo>
                      <a:pt x="5159" y="320"/>
                      <a:pt x="4483" y="1147"/>
                      <a:pt x="3956" y="1999"/>
                    </a:cubicBezTo>
                    <a:cubicBezTo>
                      <a:pt x="761" y="6939"/>
                      <a:pt x="0" y="13350"/>
                      <a:pt x="1911" y="18915"/>
                    </a:cubicBezTo>
                    <a:lnTo>
                      <a:pt x="1911" y="18915"/>
                    </a:lnTo>
                    <a:cubicBezTo>
                      <a:pt x="6896" y="16653"/>
                      <a:pt x="10982" y="12480"/>
                      <a:pt x="13129" y="7438"/>
                    </a:cubicBezTo>
                    <a:cubicBezTo>
                      <a:pt x="13305" y="7012"/>
                      <a:pt x="13455" y="6586"/>
                      <a:pt x="13430" y="6134"/>
                    </a:cubicBezTo>
                    <a:cubicBezTo>
                      <a:pt x="13355" y="5583"/>
                      <a:pt x="12979" y="5132"/>
                      <a:pt x="12803" y="4606"/>
                    </a:cubicBezTo>
                    <a:cubicBezTo>
                      <a:pt x="12628" y="4054"/>
                      <a:pt x="12653" y="3478"/>
                      <a:pt x="12478" y="2926"/>
                    </a:cubicBezTo>
                    <a:cubicBezTo>
                      <a:pt x="11976" y="1172"/>
                      <a:pt x="9846" y="520"/>
                      <a:pt x="8067" y="170"/>
                    </a:cubicBezTo>
                    <a:cubicBezTo>
                      <a:pt x="7627" y="85"/>
                      <a:pt x="7188" y="1"/>
                      <a:pt x="6756" y="1"/>
                    </a:cubicBezTo>
                    <a:close/>
                    <a:moveTo>
                      <a:pt x="1911" y="18915"/>
                    </a:moveTo>
                    <a:cubicBezTo>
                      <a:pt x="1891" y="18924"/>
                      <a:pt x="1871" y="18933"/>
                      <a:pt x="1851" y="18942"/>
                    </a:cubicBezTo>
                    <a:lnTo>
                      <a:pt x="2026" y="19242"/>
                    </a:lnTo>
                    <a:cubicBezTo>
                      <a:pt x="1987" y="19133"/>
                      <a:pt x="1948" y="19024"/>
                      <a:pt x="1911" y="189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42"/>
              <p:cNvSpPr/>
              <p:nvPr/>
            </p:nvSpPr>
            <p:spPr>
              <a:xfrm>
                <a:off x="4161006" y="4091853"/>
                <a:ext cx="135536" cy="124142"/>
              </a:xfrm>
              <a:custGeom>
                <a:avLst/>
                <a:gdLst/>
                <a:ahLst/>
                <a:cxnLst/>
                <a:rect l="l" t="t" r="r" b="b"/>
                <a:pathLst>
                  <a:path w="14964" h="13706" extrusionOk="0">
                    <a:moveTo>
                      <a:pt x="10932" y="1"/>
                    </a:moveTo>
                    <a:cubicBezTo>
                      <a:pt x="9600" y="1"/>
                      <a:pt x="8326" y="965"/>
                      <a:pt x="7344" y="1948"/>
                    </a:cubicBezTo>
                    <a:cubicBezTo>
                      <a:pt x="4111" y="5131"/>
                      <a:pt x="1580" y="9065"/>
                      <a:pt x="1" y="13326"/>
                    </a:cubicBezTo>
                    <a:lnTo>
                      <a:pt x="803" y="13025"/>
                    </a:lnTo>
                    <a:cubicBezTo>
                      <a:pt x="1333" y="13515"/>
                      <a:pt x="2046" y="13706"/>
                      <a:pt x="2752" y="13706"/>
                    </a:cubicBezTo>
                    <a:cubicBezTo>
                      <a:pt x="2914" y="13706"/>
                      <a:pt x="3075" y="13696"/>
                      <a:pt x="3234" y="13677"/>
                    </a:cubicBezTo>
                    <a:cubicBezTo>
                      <a:pt x="4111" y="13577"/>
                      <a:pt x="4913" y="13251"/>
                      <a:pt x="5715" y="12900"/>
                    </a:cubicBezTo>
                    <a:cubicBezTo>
                      <a:pt x="8196" y="11847"/>
                      <a:pt x="10753" y="10745"/>
                      <a:pt x="12507" y="8715"/>
                    </a:cubicBezTo>
                    <a:cubicBezTo>
                      <a:pt x="14286" y="6684"/>
                      <a:pt x="14963" y="3451"/>
                      <a:pt x="13334" y="1296"/>
                    </a:cubicBezTo>
                    <a:cubicBezTo>
                      <a:pt x="12908" y="745"/>
                      <a:pt x="12306" y="293"/>
                      <a:pt x="11630" y="93"/>
                    </a:cubicBezTo>
                    <a:cubicBezTo>
                      <a:pt x="11396" y="30"/>
                      <a:pt x="11163" y="1"/>
                      <a:pt x="10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94" name="Google Shape;1394;p42"/>
              <p:cNvGrpSpPr/>
              <p:nvPr/>
            </p:nvGrpSpPr>
            <p:grpSpPr>
              <a:xfrm>
                <a:off x="3755574" y="4057815"/>
                <a:ext cx="513968" cy="231129"/>
                <a:chOff x="3755574" y="4057815"/>
                <a:chExt cx="513968" cy="231129"/>
              </a:xfrm>
            </p:grpSpPr>
            <p:sp>
              <p:nvSpPr>
                <p:cNvPr id="1395" name="Google Shape;1395;p42"/>
                <p:cNvSpPr/>
                <p:nvPr/>
              </p:nvSpPr>
              <p:spPr>
                <a:xfrm>
                  <a:off x="3755574" y="4183606"/>
                  <a:ext cx="10172" cy="24102"/>
                </a:xfrm>
                <a:custGeom>
                  <a:avLst/>
                  <a:gdLst/>
                  <a:ahLst/>
                  <a:cxnLst/>
                  <a:rect l="l" t="t" r="r" b="b"/>
                  <a:pathLst>
                    <a:path w="1123" h="2661" extrusionOk="0">
                      <a:moveTo>
                        <a:pt x="104" y="1"/>
                      </a:moveTo>
                      <a:cubicBezTo>
                        <a:pt x="51" y="1"/>
                        <a:pt x="0" y="38"/>
                        <a:pt x="0" y="113"/>
                      </a:cubicBezTo>
                      <a:cubicBezTo>
                        <a:pt x="26" y="991"/>
                        <a:pt x="251" y="1868"/>
                        <a:pt x="777" y="2595"/>
                      </a:cubicBezTo>
                      <a:cubicBezTo>
                        <a:pt x="808" y="2641"/>
                        <a:pt x="856" y="2661"/>
                        <a:pt x="903" y="2661"/>
                      </a:cubicBezTo>
                      <a:cubicBezTo>
                        <a:pt x="1012" y="2661"/>
                        <a:pt x="1123" y="2558"/>
                        <a:pt x="1053" y="2419"/>
                      </a:cubicBezTo>
                      <a:cubicBezTo>
                        <a:pt x="602" y="1692"/>
                        <a:pt x="301" y="966"/>
                        <a:pt x="226" y="113"/>
                      </a:cubicBezTo>
                      <a:cubicBezTo>
                        <a:pt x="214" y="38"/>
                        <a:pt x="157" y="1"/>
                        <a:pt x="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42"/>
                <p:cNvSpPr/>
                <p:nvPr/>
              </p:nvSpPr>
              <p:spPr>
                <a:xfrm>
                  <a:off x="3781678" y="4168960"/>
                  <a:ext cx="5824" cy="22961"/>
                </a:xfrm>
                <a:custGeom>
                  <a:avLst/>
                  <a:gdLst/>
                  <a:ahLst/>
                  <a:cxnLst/>
                  <a:rect l="l" t="t" r="r" b="b"/>
                  <a:pathLst>
                    <a:path w="643" h="2535" extrusionOk="0">
                      <a:moveTo>
                        <a:pt x="131" y="0"/>
                      </a:moveTo>
                      <a:cubicBezTo>
                        <a:pt x="67" y="0"/>
                        <a:pt x="1" y="45"/>
                        <a:pt x="1" y="126"/>
                      </a:cubicBezTo>
                      <a:cubicBezTo>
                        <a:pt x="76" y="878"/>
                        <a:pt x="176" y="1655"/>
                        <a:pt x="276" y="2407"/>
                      </a:cubicBezTo>
                      <a:cubicBezTo>
                        <a:pt x="286" y="2496"/>
                        <a:pt x="347" y="2534"/>
                        <a:pt x="415" y="2534"/>
                      </a:cubicBezTo>
                      <a:cubicBezTo>
                        <a:pt x="520" y="2534"/>
                        <a:pt x="642" y="2444"/>
                        <a:pt x="627" y="2307"/>
                      </a:cubicBezTo>
                      <a:cubicBezTo>
                        <a:pt x="502" y="1555"/>
                        <a:pt x="377" y="828"/>
                        <a:pt x="251" y="101"/>
                      </a:cubicBezTo>
                      <a:cubicBezTo>
                        <a:pt x="240" y="32"/>
                        <a:pt x="186" y="0"/>
                        <a:pt x="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42"/>
                <p:cNvSpPr/>
                <p:nvPr/>
              </p:nvSpPr>
              <p:spPr>
                <a:xfrm>
                  <a:off x="3775519" y="4226837"/>
                  <a:ext cx="10298" cy="19917"/>
                </a:xfrm>
                <a:custGeom>
                  <a:avLst/>
                  <a:gdLst/>
                  <a:ahLst/>
                  <a:cxnLst/>
                  <a:rect l="l" t="t" r="r" b="b"/>
                  <a:pathLst>
                    <a:path w="1137" h="2199" extrusionOk="0">
                      <a:moveTo>
                        <a:pt x="166" y="0"/>
                      </a:moveTo>
                      <a:cubicBezTo>
                        <a:pt x="86" y="0"/>
                        <a:pt x="1" y="89"/>
                        <a:pt x="54" y="178"/>
                      </a:cubicBezTo>
                      <a:cubicBezTo>
                        <a:pt x="405" y="754"/>
                        <a:pt x="656" y="1406"/>
                        <a:pt x="781" y="2082"/>
                      </a:cubicBezTo>
                      <a:cubicBezTo>
                        <a:pt x="801" y="2162"/>
                        <a:pt x="865" y="2199"/>
                        <a:pt x="932" y="2199"/>
                      </a:cubicBezTo>
                      <a:cubicBezTo>
                        <a:pt x="1032" y="2199"/>
                        <a:pt x="1137" y="2117"/>
                        <a:pt x="1107" y="1982"/>
                      </a:cubicBezTo>
                      <a:cubicBezTo>
                        <a:pt x="956" y="1280"/>
                        <a:pt x="681" y="654"/>
                        <a:pt x="255" y="52"/>
                      </a:cubicBezTo>
                      <a:cubicBezTo>
                        <a:pt x="233" y="15"/>
                        <a:pt x="200" y="0"/>
                        <a:pt x="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42"/>
                <p:cNvSpPr/>
                <p:nvPr/>
              </p:nvSpPr>
              <p:spPr>
                <a:xfrm>
                  <a:off x="3802882" y="4225270"/>
                  <a:ext cx="4728" cy="12644"/>
                </a:xfrm>
                <a:custGeom>
                  <a:avLst/>
                  <a:gdLst/>
                  <a:ahLst/>
                  <a:cxnLst/>
                  <a:rect l="l" t="t" r="r" b="b"/>
                  <a:pathLst>
                    <a:path w="522" h="1396" extrusionOk="0">
                      <a:moveTo>
                        <a:pt x="161" y="0"/>
                      </a:moveTo>
                      <a:cubicBezTo>
                        <a:pt x="86" y="0"/>
                        <a:pt x="0" y="69"/>
                        <a:pt x="16" y="175"/>
                      </a:cubicBezTo>
                      <a:cubicBezTo>
                        <a:pt x="66" y="551"/>
                        <a:pt x="116" y="927"/>
                        <a:pt x="191" y="1278"/>
                      </a:cubicBezTo>
                      <a:cubicBezTo>
                        <a:pt x="201" y="1360"/>
                        <a:pt x="262" y="1396"/>
                        <a:pt x="327" y="1396"/>
                      </a:cubicBezTo>
                      <a:cubicBezTo>
                        <a:pt x="420" y="1396"/>
                        <a:pt x="521" y="1321"/>
                        <a:pt x="492" y="1203"/>
                      </a:cubicBezTo>
                      <a:cubicBezTo>
                        <a:pt x="417" y="827"/>
                        <a:pt x="341" y="476"/>
                        <a:pt x="266" y="100"/>
                      </a:cubicBezTo>
                      <a:cubicBezTo>
                        <a:pt x="256" y="30"/>
                        <a:pt x="211" y="0"/>
                        <a:pt x="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42"/>
                <p:cNvSpPr/>
                <p:nvPr/>
              </p:nvSpPr>
              <p:spPr>
                <a:xfrm>
                  <a:off x="3805952" y="4261509"/>
                  <a:ext cx="10063" cy="16874"/>
                </a:xfrm>
                <a:custGeom>
                  <a:avLst/>
                  <a:gdLst/>
                  <a:ahLst/>
                  <a:cxnLst/>
                  <a:rect l="l" t="t" r="r" b="b"/>
                  <a:pathLst>
                    <a:path w="1111" h="1863" extrusionOk="0">
                      <a:moveTo>
                        <a:pt x="155" y="1"/>
                      </a:moveTo>
                      <a:cubicBezTo>
                        <a:pt x="72" y="1"/>
                        <a:pt x="0" y="113"/>
                        <a:pt x="78" y="209"/>
                      </a:cubicBezTo>
                      <a:cubicBezTo>
                        <a:pt x="428" y="660"/>
                        <a:pt x="654" y="1187"/>
                        <a:pt x="804" y="1763"/>
                      </a:cubicBezTo>
                      <a:cubicBezTo>
                        <a:pt x="824" y="1833"/>
                        <a:pt x="880" y="1863"/>
                        <a:pt x="936" y="1863"/>
                      </a:cubicBezTo>
                      <a:cubicBezTo>
                        <a:pt x="1022" y="1863"/>
                        <a:pt x="1110" y="1794"/>
                        <a:pt x="1080" y="1688"/>
                      </a:cubicBezTo>
                      <a:cubicBezTo>
                        <a:pt x="980" y="1061"/>
                        <a:pt x="629" y="510"/>
                        <a:pt x="228" y="34"/>
                      </a:cubicBezTo>
                      <a:cubicBezTo>
                        <a:pt x="205" y="11"/>
                        <a:pt x="179"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42"/>
                <p:cNvSpPr/>
                <p:nvPr/>
              </p:nvSpPr>
              <p:spPr>
                <a:xfrm>
                  <a:off x="3913890" y="4163245"/>
                  <a:ext cx="6404" cy="22789"/>
                </a:xfrm>
                <a:custGeom>
                  <a:avLst/>
                  <a:gdLst/>
                  <a:ahLst/>
                  <a:cxnLst/>
                  <a:rect l="l" t="t" r="r" b="b"/>
                  <a:pathLst>
                    <a:path w="707" h="2516" extrusionOk="0">
                      <a:moveTo>
                        <a:pt x="560" y="0"/>
                      </a:moveTo>
                      <a:cubicBezTo>
                        <a:pt x="505" y="0"/>
                        <a:pt x="452" y="27"/>
                        <a:pt x="441" y="81"/>
                      </a:cubicBezTo>
                      <a:cubicBezTo>
                        <a:pt x="291" y="833"/>
                        <a:pt x="141" y="1559"/>
                        <a:pt x="15" y="2311"/>
                      </a:cubicBezTo>
                      <a:cubicBezTo>
                        <a:pt x="0" y="2431"/>
                        <a:pt x="111" y="2515"/>
                        <a:pt x="213" y="2515"/>
                      </a:cubicBezTo>
                      <a:cubicBezTo>
                        <a:pt x="281" y="2515"/>
                        <a:pt x="346" y="2477"/>
                        <a:pt x="366" y="2386"/>
                      </a:cubicBezTo>
                      <a:cubicBezTo>
                        <a:pt x="491" y="1635"/>
                        <a:pt x="592" y="883"/>
                        <a:pt x="692" y="131"/>
                      </a:cubicBezTo>
                      <a:cubicBezTo>
                        <a:pt x="706" y="45"/>
                        <a:pt x="632" y="0"/>
                        <a:pt x="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42"/>
                <p:cNvSpPr/>
                <p:nvPr/>
              </p:nvSpPr>
              <p:spPr>
                <a:xfrm>
                  <a:off x="3938644" y="4164585"/>
                  <a:ext cx="10045" cy="33241"/>
                </a:xfrm>
                <a:custGeom>
                  <a:avLst/>
                  <a:gdLst/>
                  <a:ahLst/>
                  <a:cxnLst/>
                  <a:rect l="l" t="t" r="r" b="b"/>
                  <a:pathLst>
                    <a:path w="1109" h="3670" extrusionOk="0">
                      <a:moveTo>
                        <a:pt x="950" y="0"/>
                      </a:moveTo>
                      <a:cubicBezTo>
                        <a:pt x="915" y="0"/>
                        <a:pt x="883" y="17"/>
                        <a:pt x="866" y="58"/>
                      </a:cubicBezTo>
                      <a:cubicBezTo>
                        <a:pt x="390" y="1161"/>
                        <a:pt x="114" y="2289"/>
                        <a:pt x="14" y="3492"/>
                      </a:cubicBezTo>
                      <a:cubicBezTo>
                        <a:pt x="0" y="3604"/>
                        <a:pt x="112" y="3669"/>
                        <a:pt x="218" y="3669"/>
                      </a:cubicBezTo>
                      <a:cubicBezTo>
                        <a:pt x="301" y="3669"/>
                        <a:pt x="379" y="3630"/>
                        <a:pt x="390" y="3542"/>
                      </a:cubicBezTo>
                      <a:cubicBezTo>
                        <a:pt x="540" y="2389"/>
                        <a:pt x="791" y="1261"/>
                        <a:pt x="1092" y="158"/>
                      </a:cubicBezTo>
                      <a:cubicBezTo>
                        <a:pt x="1109" y="74"/>
                        <a:pt x="1023" y="0"/>
                        <a:pt x="9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42"/>
                <p:cNvSpPr/>
                <p:nvPr/>
              </p:nvSpPr>
              <p:spPr>
                <a:xfrm>
                  <a:off x="3911400" y="4219247"/>
                  <a:ext cx="11449" cy="23377"/>
                </a:xfrm>
                <a:custGeom>
                  <a:avLst/>
                  <a:gdLst/>
                  <a:ahLst/>
                  <a:cxnLst/>
                  <a:rect l="l" t="t" r="r" b="b"/>
                  <a:pathLst>
                    <a:path w="1264" h="2581" extrusionOk="0">
                      <a:moveTo>
                        <a:pt x="1076" y="1"/>
                      </a:moveTo>
                      <a:cubicBezTo>
                        <a:pt x="1036" y="1"/>
                        <a:pt x="996" y="19"/>
                        <a:pt x="967" y="63"/>
                      </a:cubicBezTo>
                      <a:cubicBezTo>
                        <a:pt x="491" y="790"/>
                        <a:pt x="115" y="1542"/>
                        <a:pt x="15" y="2394"/>
                      </a:cubicBezTo>
                      <a:cubicBezTo>
                        <a:pt x="1" y="2517"/>
                        <a:pt x="99" y="2580"/>
                        <a:pt x="199" y="2580"/>
                      </a:cubicBezTo>
                      <a:cubicBezTo>
                        <a:pt x="282" y="2580"/>
                        <a:pt x="368" y="2536"/>
                        <a:pt x="391" y="2444"/>
                      </a:cubicBezTo>
                      <a:cubicBezTo>
                        <a:pt x="566" y="1667"/>
                        <a:pt x="792" y="915"/>
                        <a:pt x="1193" y="213"/>
                      </a:cubicBezTo>
                      <a:cubicBezTo>
                        <a:pt x="1263" y="107"/>
                        <a:pt x="1171" y="1"/>
                        <a:pt x="10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42"/>
                <p:cNvSpPr/>
                <p:nvPr/>
              </p:nvSpPr>
              <p:spPr>
                <a:xfrm>
                  <a:off x="3929587" y="4229582"/>
                  <a:ext cx="9257" cy="17273"/>
                </a:xfrm>
                <a:custGeom>
                  <a:avLst/>
                  <a:gdLst/>
                  <a:ahLst/>
                  <a:cxnLst/>
                  <a:rect l="l" t="t" r="r" b="b"/>
                  <a:pathLst>
                    <a:path w="1022" h="1907" extrusionOk="0">
                      <a:moveTo>
                        <a:pt x="861" y="1"/>
                      </a:moveTo>
                      <a:cubicBezTo>
                        <a:pt x="820" y="1"/>
                        <a:pt x="781" y="23"/>
                        <a:pt x="764" y="75"/>
                      </a:cubicBezTo>
                      <a:cubicBezTo>
                        <a:pt x="513" y="601"/>
                        <a:pt x="262" y="1128"/>
                        <a:pt x="62" y="1679"/>
                      </a:cubicBezTo>
                      <a:cubicBezTo>
                        <a:pt x="1" y="1816"/>
                        <a:pt x="115" y="1906"/>
                        <a:pt x="231" y="1906"/>
                      </a:cubicBezTo>
                      <a:cubicBezTo>
                        <a:pt x="307" y="1906"/>
                        <a:pt x="383" y="1868"/>
                        <a:pt x="413" y="1779"/>
                      </a:cubicBezTo>
                      <a:cubicBezTo>
                        <a:pt x="638" y="1253"/>
                        <a:pt x="814" y="702"/>
                        <a:pt x="989" y="175"/>
                      </a:cubicBezTo>
                      <a:cubicBezTo>
                        <a:pt x="1022" y="77"/>
                        <a:pt x="937" y="1"/>
                        <a:pt x="8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42"/>
                <p:cNvSpPr/>
                <p:nvPr/>
              </p:nvSpPr>
              <p:spPr>
                <a:xfrm>
                  <a:off x="3899081" y="4270087"/>
                  <a:ext cx="9547" cy="18858"/>
                </a:xfrm>
                <a:custGeom>
                  <a:avLst/>
                  <a:gdLst/>
                  <a:ahLst/>
                  <a:cxnLst/>
                  <a:rect l="l" t="t" r="r" b="b"/>
                  <a:pathLst>
                    <a:path w="1054" h="2082" extrusionOk="0">
                      <a:moveTo>
                        <a:pt x="894" y="0"/>
                      </a:moveTo>
                      <a:cubicBezTo>
                        <a:pt x="838" y="0"/>
                        <a:pt x="779" y="28"/>
                        <a:pt x="748" y="89"/>
                      </a:cubicBezTo>
                      <a:cubicBezTo>
                        <a:pt x="522" y="691"/>
                        <a:pt x="272" y="1242"/>
                        <a:pt x="46" y="1844"/>
                      </a:cubicBezTo>
                      <a:cubicBezTo>
                        <a:pt x="0" y="1982"/>
                        <a:pt x="123" y="2082"/>
                        <a:pt x="248" y="2082"/>
                      </a:cubicBezTo>
                      <a:cubicBezTo>
                        <a:pt x="328" y="2082"/>
                        <a:pt x="408" y="2041"/>
                        <a:pt x="447" y="1944"/>
                      </a:cubicBezTo>
                      <a:cubicBezTo>
                        <a:pt x="648" y="1367"/>
                        <a:pt x="823" y="766"/>
                        <a:pt x="1024" y="164"/>
                      </a:cubicBezTo>
                      <a:cubicBezTo>
                        <a:pt x="1054" y="60"/>
                        <a:pt x="977" y="0"/>
                        <a:pt x="8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42"/>
                <p:cNvSpPr/>
                <p:nvPr/>
              </p:nvSpPr>
              <p:spPr>
                <a:xfrm>
                  <a:off x="3827536" y="4118627"/>
                  <a:ext cx="2962" cy="23676"/>
                </a:xfrm>
                <a:custGeom>
                  <a:avLst/>
                  <a:gdLst/>
                  <a:ahLst/>
                  <a:cxnLst/>
                  <a:rect l="l" t="t" r="r" b="b"/>
                  <a:pathLst>
                    <a:path w="327" h="2614" extrusionOk="0">
                      <a:moveTo>
                        <a:pt x="154" y="0"/>
                      </a:moveTo>
                      <a:cubicBezTo>
                        <a:pt x="101" y="0"/>
                        <a:pt x="51" y="32"/>
                        <a:pt x="51" y="94"/>
                      </a:cubicBezTo>
                      <a:cubicBezTo>
                        <a:pt x="51" y="896"/>
                        <a:pt x="0" y="1698"/>
                        <a:pt x="25" y="2500"/>
                      </a:cubicBezTo>
                      <a:cubicBezTo>
                        <a:pt x="38" y="2576"/>
                        <a:pt x="101" y="2613"/>
                        <a:pt x="163" y="2613"/>
                      </a:cubicBezTo>
                      <a:cubicBezTo>
                        <a:pt x="226" y="2613"/>
                        <a:pt x="289" y="2576"/>
                        <a:pt x="301" y="2500"/>
                      </a:cubicBezTo>
                      <a:cubicBezTo>
                        <a:pt x="326" y="1698"/>
                        <a:pt x="276" y="896"/>
                        <a:pt x="276" y="94"/>
                      </a:cubicBezTo>
                      <a:cubicBezTo>
                        <a:pt x="264" y="32"/>
                        <a:pt x="207" y="0"/>
                        <a:pt x="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42"/>
                <p:cNvSpPr/>
                <p:nvPr/>
              </p:nvSpPr>
              <p:spPr>
                <a:xfrm>
                  <a:off x="3851140" y="4125765"/>
                  <a:ext cx="3768" cy="13795"/>
                </a:xfrm>
                <a:custGeom>
                  <a:avLst/>
                  <a:gdLst/>
                  <a:ahLst/>
                  <a:cxnLst/>
                  <a:rect l="l" t="t" r="r" b="b"/>
                  <a:pathLst>
                    <a:path w="416" h="1523" extrusionOk="0">
                      <a:moveTo>
                        <a:pt x="106" y="1"/>
                      </a:moveTo>
                      <a:cubicBezTo>
                        <a:pt x="54" y="1"/>
                        <a:pt x="1" y="40"/>
                        <a:pt x="1" y="108"/>
                      </a:cubicBezTo>
                      <a:cubicBezTo>
                        <a:pt x="26" y="534"/>
                        <a:pt x="51" y="961"/>
                        <a:pt x="101" y="1387"/>
                      </a:cubicBezTo>
                      <a:cubicBezTo>
                        <a:pt x="113" y="1478"/>
                        <a:pt x="181" y="1523"/>
                        <a:pt x="250" y="1523"/>
                      </a:cubicBezTo>
                      <a:cubicBezTo>
                        <a:pt x="333" y="1523"/>
                        <a:pt x="416" y="1459"/>
                        <a:pt x="402" y="1336"/>
                      </a:cubicBezTo>
                      <a:cubicBezTo>
                        <a:pt x="327" y="910"/>
                        <a:pt x="252" y="509"/>
                        <a:pt x="201" y="83"/>
                      </a:cubicBezTo>
                      <a:cubicBezTo>
                        <a:pt x="190" y="27"/>
                        <a:pt x="148"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42"/>
                <p:cNvSpPr/>
                <p:nvPr/>
              </p:nvSpPr>
              <p:spPr>
                <a:xfrm>
                  <a:off x="3813379" y="4176161"/>
                  <a:ext cx="7880" cy="15724"/>
                </a:xfrm>
                <a:custGeom>
                  <a:avLst/>
                  <a:gdLst/>
                  <a:ahLst/>
                  <a:cxnLst/>
                  <a:rect l="l" t="t" r="r" b="b"/>
                  <a:pathLst>
                    <a:path w="870" h="1736" extrusionOk="0">
                      <a:moveTo>
                        <a:pt x="152" y="1"/>
                      </a:moveTo>
                      <a:cubicBezTo>
                        <a:pt x="81" y="1"/>
                        <a:pt x="1" y="74"/>
                        <a:pt x="35" y="158"/>
                      </a:cubicBezTo>
                      <a:cubicBezTo>
                        <a:pt x="185" y="660"/>
                        <a:pt x="360" y="1186"/>
                        <a:pt x="586" y="1662"/>
                      </a:cubicBezTo>
                      <a:cubicBezTo>
                        <a:pt x="612" y="1713"/>
                        <a:pt x="655" y="1736"/>
                        <a:pt x="698" y="1736"/>
                      </a:cubicBezTo>
                      <a:cubicBezTo>
                        <a:pt x="783" y="1736"/>
                        <a:pt x="870" y="1653"/>
                        <a:pt x="837" y="1537"/>
                      </a:cubicBezTo>
                      <a:cubicBezTo>
                        <a:pt x="686" y="1036"/>
                        <a:pt x="461" y="534"/>
                        <a:pt x="235" y="58"/>
                      </a:cubicBezTo>
                      <a:cubicBezTo>
                        <a:pt x="219" y="18"/>
                        <a:pt x="187" y="1"/>
                        <a:pt x="1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42"/>
                <p:cNvSpPr/>
                <p:nvPr/>
              </p:nvSpPr>
              <p:spPr>
                <a:xfrm>
                  <a:off x="3847734" y="4171940"/>
                  <a:ext cx="4329" cy="21086"/>
                </a:xfrm>
                <a:custGeom>
                  <a:avLst/>
                  <a:gdLst/>
                  <a:ahLst/>
                  <a:cxnLst/>
                  <a:rect l="l" t="t" r="r" b="b"/>
                  <a:pathLst>
                    <a:path w="478" h="2328" extrusionOk="0">
                      <a:moveTo>
                        <a:pt x="368" y="1"/>
                      </a:moveTo>
                      <a:cubicBezTo>
                        <a:pt x="307" y="1"/>
                        <a:pt x="240" y="45"/>
                        <a:pt x="227" y="123"/>
                      </a:cubicBezTo>
                      <a:cubicBezTo>
                        <a:pt x="151" y="800"/>
                        <a:pt x="51" y="1502"/>
                        <a:pt x="1" y="2178"/>
                      </a:cubicBezTo>
                      <a:cubicBezTo>
                        <a:pt x="1" y="2276"/>
                        <a:pt x="87" y="2327"/>
                        <a:pt x="167" y="2327"/>
                      </a:cubicBezTo>
                      <a:cubicBezTo>
                        <a:pt x="230" y="2327"/>
                        <a:pt x="291" y="2295"/>
                        <a:pt x="302" y="2228"/>
                      </a:cubicBezTo>
                      <a:cubicBezTo>
                        <a:pt x="402" y="1527"/>
                        <a:pt x="427" y="825"/>
                        <a:pt x="477" y="123"/>
                      </a:cubicBezTo>
                      <a:cubicBezTo>
                        <a:pt x="477" y="39"/>
                        <a:pt x="425" y="1"/>
                        <a:pt x="3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42"/>
                <p:cNvSpPr/>
                <p:nvPr/>
              </p:nvSpPr>
              <p:spPr>
                <a:xfrm>
                  <a:off x="3831847" y="4234174"/>
                  <a:ext cx="5588" cy="24174"/>
                </a:xfrm>
                <a:custGeom>
                  <a:avLst/>
                  <a:gdLst/>
                  <a:ahLst/>
                  <a:cxnLst/>
                  <a:rect l="l" t="t" r="r" b="b"/>
                  <a:pathLst>
                    <a:path w="617" h="2669" extrusionOk="0">
                      <a:moveTo>
                        <a:pt x="173" y="0"/>
                      </a:moveTo>
                      <a:cubicBezTo>
                        <a:pt x="120" y="0"/>
                        <a:pt x="63" y="32"/>
                        <a:pt x="51" y="94"/>
                      </a:cubicBezTo>
                      <a:cubicBezTo>
                        <a:pt x="1" y="921"/>
                        <a:pt x="51" y="1774"/>
                        <a:pt x="301" y="2550"/>
                      </a:cubicBezTo>
                      <a:cubicBezTo>
                        <a:pt x="322" y="2633"/>
                        <a:pt x="380" y="2668"/>
                        <a:pt x="440" y="2668"/>
                      </a:cubicBezTo>
                      <a:cubicBezTo>
                        <a:pt x="527" y="2668"/>
                        <a:pt x="617" y="2594"/>
                        <a:pt x="602" y="2475"/>
                      </a:cubicBezTo>
                      <a:cubicBezTo>
                        <a:pt x="452" y="1673"/>
                        <a:pt x="301" y="896"/>
                        <a:pt x="276" y="94"/>
                      </a:cubicBezTo>
                      <a:cubicBezTo>
                        <a:pt x="276" y="32"/>
                        <a:pt x="226"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42"/>
                <p:cNvSpPr/>
                <p:nvPr/>
              </p:nvSpPr>
              <p:spPr>
                <a:xfrm>
                  <a:off x="3847281" y="4244110"/>
                  <a:ext cx="4683" cy="16928"/>
                </a:xfrm>
                <a:custGeom>
                  <a:avLst/>
                  <a:gdLst/>
                  <a:ahLst/>
                  <a:cxnLst/>
                  <a:rect l="l" t="t" r="r" b="b"/>
                  <a:pathLst>
                    <a:path w="517" h="1869" extrusionOk="0">
                      <a:moveTo>
                        <a:pt x="206" y="0"/>
                      </a:moveTo>
                      <a:cubicBezTo>
                        <a:pt x="157" y="0"/>
                        <a:pt x="111" y="30"/>
                        <a:pt x="101" y="100"/>
                      </a:cubicBezTo>
                      <a:cubicBezTo>
                        <a:pt x="1" y="651"/>
                        <a:pt x="1" y="1228"/>
                        <a:pt x="201" y="1779"/>
                      </a:cubicBezTo>
                      <a:cubicBezTo>
                        <a:pt x="232" y="1840"/>
                        <a:pt x="291" y="1868"/>
                        <a:pt x="349" y="1868"/>
                      </a:cubicBezTo>
                      <a:cubicBezTo>
                        <a:pt x="435" y="1868"/>
                        <a:pt x="517" y="1808"/>
                        <a:pt x="502" y="1704"/>
                      </a:cubicBezTo>
                      <a:cubicBezTo>
                        <a:pt x="352" y="1178"/>
                        <a:pt x="277" y="702"/>
                        <a:pt x="352" y="175"/>
                      </a:cubicBezTo>
                      <a:cubicBezTo>
                        <a:pt x="367" y="70"/>
                        <a:pt x="282" y="0"/>
                        <a:pt x="2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42"/>
                <p:cNvSpPr/>
                <p:nvPr/>
              </p:nvSpPr>
              <p:spPr>
                <a:xfrm>
                  <a:off x="4123100" y="4079780"/>
                  <a:ext cx="5987" cy="20035"/>
                </a:xfrm>
                <a:custGeom>
                  <a:avLst/>
                  <a:gdLst/>
                  <a:ahLst/>
                  <a:cxnLst/>
                  <a:rect l="l" t="t" r="r" b="b"/>
                  <a:pathLst>
                    <a:path w="661" h="2212" extrusionOk="0">
                      <a:moveTo>
                        <a:pt x="512" y="0"/>
                      </a:moveTo>
                      <a:cubicBezTo>
                        <a:pt x="476" y="0"/>
                        <a:pt x="443" y="14"/>
                        <a:pt x="426" y="47"/>
                      </a:cubicBezTo>
                      <a:cubicBezTo>
                        <a:pt x="151" y="699"/>
                        <a:pt x="0" y="1401"/>
                        <a:pt x="151" y="2103"/>
                      </a:cubicBezTo>
                      <a:cubicBezTo>
                        <a:pt x="161" y="2178"/>
                        <a:pt x="223" y="2212"/>
                        <a:pt x="288" y="2212"/>
                      </a:cubicBezTo>
                      <a:cubicBezTo>
                        <a:pt x="374" y="2212"/>
                        <a:pt x="466" y="2153"/>
                        <a:pt x="451" y="2053"/>
                      </a:cubicBezTo>
                      <a:cubicBezTo>
                        <a:pt x="401" y="1401"/>
                        <a:pt x="401" y="774"/>
                        <a:pt x="627" y="123"/>
                      </a:cubicBezTo>
                      <a:cubicBezTo>
                        <a:pt x="660" y="56"/>
                        <a:pt x="582" y="0"/>
                        <a:pt x="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42"/>
                <p:cNvSpPr/>
                <p:nvPr/>
              </p:nvSpPr>
              <p:spPr>
                <a:xfrm>
                  <a:off x="4144612" y="4078041"/>
                  <a:ext cx="7690" cy="17852"/>
                </a:xfrm>
                <a:custGeom>
                  <a:avLst/>
                  <a:gdLst/>
                  <a:ahLst/>
                  <a:cxnLst/>
                  <a:rect l="l" t="t" r="r" b="b"/>
                  <a:pathLst>
                    <a:path w="849" h="1971" extrusionOk="0">
                      <a:moveTo>
                        <a:pt x="718" y="0"/>
                      </a:moveTo>
                      <a:cubicBezTo>
                        <a:pt x="673" y="0"/>
                        <a:pt x="628" y="28"/>
                        <a:pt x="608" y="89"/>
                      </a:cubicBezTo>
                      <a:cubicBezTo>
                        <a:pt x="382" y="641"/>
                        <a:pt x="207" y="1192"/>
                        <a:pt x="31" y="1743"/>
                      </a:cubicBezTo>
                      <a:cubicBezTo>
                        <a:pt x="1" y="1880"/>
                        <a:pt x="109" y="1971"/>
                        <a:pt x="215" y="1971"/>
                      </a:cubicBezTo>
                      <a:cubicBezTo>
                        <a:pt x="284" y="1971"/>
                        <a:pt x="352" y="1932"/>
                        <a:pt x="382" y="1844"/>
                      </a:cubicBezTo>
                      <a:cubicBezTo>
                        <a:pt x="557" y="1292"/>
                        <a:pt x="708" y="716"/>
                        <a:pt x="833" y="164"/>
                      </a:cubicBezTo>
                      <a:cubicBezTo>
                        <a:pt x="848" y="60"/>
                        <a:pt x="783" y="0"/>
                        <a:pt x="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42"/>
                <p:cNvSpPr/>
                <p:nvPr/>
              </p:nvSpPr>
              <p:spPr>
                <a:xfrm>
                  <a:off x="4125537" y="4116825"/>
                  <a:ext cx="4610" cy="17046"/>
                </a:xfrm>
                <a:custGeom>
                  <a:avLst/>
                  <a:gdLst/>
                  <a:ahLst/>
                  <a:cxnLst/>
                  <a:rect l="l" t="t" r="r" b="b"/>
                  <a:pathLst>
                    <a:path w="509" h="1882" extrusionOk="0">
                      <a:moveTo>
                        <a:pt x="282" y="0"/>
                      </a:moveTo>
                      <a:cubicBezTo>
                        <a:pt x="221" y="0"/>
                        <a:pt x="157" y="47"/>
                        <a:pt x="157" y="118"/>
                      </a:cubicBezTo>
                      <a:cubicBezTo>
                        <a:pt x="207" y="644"/>
                        <a:pt x="157" y="1171"/>
                        <a:pt x="32" y="1672"/>
                      </a:cubicBezTo>
                      <a:cubicBezTo>
                        <a:pt x="1" y="1796"/>
                        <a:pt x="114" y="1881"/>
                        <a:pt x="216" y="1881"/>
                      </a:cubicBezTo>
                      <a:cubicBezTo>
                        <a:pt x="279" y="1881"/>
                        <a:pt x="339" y="1849"/>
                        <a:pt x="358" y="1772"/>
                      </a:cubicBezTo>
                      <a:cubicBezTo>
                        <a:pt x="483" y="1196"/>
                        <a:pt x="508" y="644"/>
                        <a:pt x="383" y="93"/>
                      </a:cubicBezTo>
                      <a:cubicBezTo>
                        <a:pt x="372" y="28"/>
                        <a:pt x="328" y="0"/>
                        <a:pt x="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42"/>
                <p:cNvSpPr/>
                <p:nvPr/>
              </p:nvSpPr>
              <p:spPr>
                <a:xfrm>
                  <a:off x="4143942" y="4124641"/>
                  <a:ext cx="4954" cy="10217"/>
                </a:xfrm>
                <a:custGeom>
                  <a:avLst/>
                  <a:gdLst/>
                  <a:ahLst/>
                  <a:cxnLst/>
                  <a:rect l="l" t="t" r="r" b="b"/>
                  <a:pathLst>
                    <a:path w="547" h="1128" extrusionOk="0">
                      <a:moveTo>
                        <a:pt x="391" y="0"/>
                      </a:moveTo>
                      <a:cubicBezTo>
                        <a:pt x="344" y="0"/>
                        <a:pt x="300" y="25"/>
                        <a:pt x="281" y="82"/>
                      </a:cubicBezTo>
                      <a:cubicBezTo>
                        <a:pt x="205" y="358"/>
                        <a:pt x="105" y="658"/>
                        <a:pt x="30" y="934"/>
                      </a:cubicBezTo>
                      <a:cubicBezTo>
                        <a:pt x="0" y="1053"/>
                        <a:pt x="93" y="1127"/>
                        <a:pt x="184" y="1127"/>
                      </a:cubicBezTo>
                      <a:cubicBezTo>
                        <a:pt x="248" y="1127"/>
                        <a:pt x="310" y="1091"/>
                        <a:pt x="331" y="1009"/>
                      </a:cubicBezTo>
                      <a:cubicBezTo>
                        <a:pt x="406" y="734"/>
                        <a:pt x="456" y="433"/>
                        <a:pt x="531" y="157"/>
                      </a:cubicBezTo>
                      <a:cubicBezTo>
                        <a:pt x="547" y="64"/>
                        <a:pt x="466" y="0"/>
                        <a:pt x="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42"/>
                <p:cNvSpPr/>
                <p:nvPr/>
              </p:nvSpPr>
              <p:spPr>
                <a:xfrm>
                  <a:off x="4136804" y="4151180"/>
                  <a:ext cx="4012" cy="14827"/>
                </a:xfrm>
                <a:custGeom>
                  <a:avLst/>
                  <a:gdLst/>
                  <a:ahLst/>
                  <a:cxnLst/>
                  <a:rect l="l" t="t" r="r" b="b"/>
                  <a:pathLst>
                    <a:path w="443" h="1637" extrusionOk="0">
                      <a:moveTo>
                        <a:pt x="135" y="1"/>
                      </a:moveTo>
                      <a:cubicBezTo>
                        <a:pt x="69" y="1"/>
                        <a:pt x="1" y="58"/>
                        <a:pt x="16" y="134"/>
                      </a:cubicBezTo>
                      <a:cubicBezTo>
                        <a:pt x="116" y="586"/>
                        <a:pt x="91" y="1037"/>
                        <a:pt x="16" y="1488"/>
                      </a:cubicBezTo>
                      <a:cubicBezTo>
                        <a:pt x="2" y="1586"/>
                        <a:pt x="81" y="1637"/>
                        <a:pt x="163" y="1637"/>
                      </a:cubicBezTo>
                      <a:cubicBezTo>
                        <a:pt x="228" y="1637"/>
                        <a:pt x="295" y="1605"/>
                        <a:pt x="317" y="1538"/>
                      </a:cubicBezTo>
                      <a:cubicBezTo>
                        <a:pt x="442" y="1037"/>
                        <a:pt x="367" y="561"/>
                        <a:pt x="242" y="84"/>
                      </a:cubicBezTo>
                      <a:cubicBezTo>
                        <a:pt x="222" y="25"/>
                        <a:pt x="179"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42"/>
                <p:cNvSpPr/>
                <p:nvPr/>
              </p:nvSpPr>
              <p:spPr>
                <a:xfrm>
                  <a:off x="4243085" y="4111245"/>
                  <a:ext cx="12608" cy="15525"/>
                </a:xfrm>
                <a:custGeom>
                  <a:avLst/>
                  <a:gdLst/>
                  <a:ahLst/>
                  <a:cxnLst/>
                  <a:rect l="l" t="t" r="r" b="b"/>
                  <a:pathLst>
                    <a:path w="1392" h="1714" extrusionOk="0">
                      <a:moveTo>
                        <a:pt x="1228" y="0"/>
                      </a:moveTo>
                      <a:cubicBezTo>
                        <a:pt x="1188" y="0"/>
                        <a:pt x="1146" y="18"/>
                        <a:pt x="1114" y="57"/>
                      </a:cubicBezTo>
                      <a:cubicBezTo>
                        <a:pt x="763" y="508"/>
                        <a:pt x="412" y="985"/>
                        <a:pt x="87" y="1461"/>
                      </a:cubicBezTo>
                      <a:cubicBezTo>
                        <a:pt x="0" y="1599"/>
                        <a:pt x="117" y="1714"/>
                        <a:pt x="238" y="1714"/>
                      </a:cubicBezTo>
                      <a:cubicBezTo>
                        <a:pt x="293" y="1714"/>
                        <a:pt x="348" y="1691"/>
                        <a:pt x="387" y="1636"/>
                      </a:cubicBezTo>
                      <a:cubicBezTo>
                        <a:pt x="713" y="1160"/>
                        <a:pt x="1039" y="684"/>
                        <a:pt x="1340" y="183"/>
                      </a:cubicBezTo>
                      <a:cubicBezTo>
                        <a:pt x="1391" y="80"/>
                        <a:pt x="1314" y="0"/>
                        <a:pt x="1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42"/>
                <p:cNvSpPr/>
                <p:nvPr/>
              </p:nvSpPr>
              <p:spPr>
                <a:xfrm>
                  <a:off x="4251029" y="4128944"/>
                  <a:ext cx="18514" cy="21765"/>
                </a:xfrm>
                <a:custGeom>
                  <a:avLst/>
                  <a:gdLst/>
                  <a:ahLst/>
                  <a:cxnLst/>
                  <a:rect l="l" t="t" r="r" b="b"/>
                  <a:pathLst>
                    <a:path w="2044" h="2403" extrusionOk="0">
                      <a:moveTo>
                        <a:pt x="1878" y="0"/>
                      </a:moveTo>
                      <a:cubicBezTo>
                        <a:pt x="1850" y="0"/>
                        <a:pt x="1820" y="10"/>
                        <a:pt x="1791" y="33"/>
                      </a:cubicBezTo>
                      <a:cubicBezTo>
                        <a:pt x="1114" y="610"/>
                        <a:pt x="538" y="1336"/>
                        <a:pt x="87" y="2138"/>
                      </a:cubicBezTo>
                      <a:cubicBezTo>
                        <a:pt x="1" y="2276"/>
                        <a:pt x="128" y="2402"/>
                        <a:pt x="256" y="2402"/>
                      </a:cubicBezTo>
                      <a:cubicBezTo>
                        <a:pt x="315" y="2402"/>
                        <a:pt x="373" y="2376"/>
                        <a:pt x="413" y="2314"/>
                      </a:cubicBezTo>
                      <a:cubicBezTo>
                        <a:pt x="889" y="1587"/>
                        <a:pt x="1415" y="885"/>
                        <a:pt x="1966" y="209"/>
                      </a:cubicBezTo>
                      <a:cubicBezTo>
                        <a:pt x="2044" y="112"/>
                        <a:pt x="1972" y="0"/>
                        <a:pt x="1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42"/>
                <p:cNvSpPr/>
                <p:nvPr/>
              </p:nvSpPr>
              <p:spPr>
                <a:xfrm>
                  <a:off x="4217308" y="4158616"/>
                  <a:ext cx="16159" cy="14791"/>
                </a:xfrm>
                <a:custGeom>
                  <a:avLst/>
                  <a:gdLst/>
                  <a:ahLst/>
                  <a:cxnLst/>
                  <a:rect l="l" t="t" r="r" b="b"/>
                  <a:pathLst>
                    <a:path w="1784" h="1633" extrusionOk="0">
                      <a:moveTo>
                        <a:pt x="1589" y="0"/>
                      </a:moveTo>
                      <a:cubicBezTo>
                        <a:pt x="1570" y="0"/>
                        <a:pt x="1550" y="5"/>
                        <a:pt x="1529" y="15"/>
                      </a:cubicBezTo>
                      <a:cubicBezTo>
                        <a:pt x="978" y="366"/>
                        <a:pt x="401" y="767"/>
                        <a:pt x="75" y="1344"/>
                      </a:cubicBezTo>
                      <a:cubicBezTo>
                        <a:pt x="1" y="1474"/>
                        <a:pt x="121" y="1633"/>
                        <a:pt x="249" y="1633"/>
                      </a:cubicBezTo>
                      <a:cubicBezTo>
                        <a:pt x="293" y="1633"/>
                        <a:pt x="338" y="1614"/>
                        <a:pt x="376" y="1569"/>
                      </a:cubicBezTo>
                      <a:cubicBezTo>
                        <a:pt x="777" y="1093"/>
                        <a:pt x="1153" y="617"/>
                        <a:pt x="1654" y="266"/>
                      </a:cubicBezTo>
                      <a:cubicBezTo>
                        <a:pt x="1784" y="179"/>
                        <a:pt x="1709" y="0"/>
                        <a:pt x="1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42"/>
                <p:cNvSpPr/>
                <p:nvPr/>
              </p:nvSpPr>
              <p:spPr>
                <a:xfrm>
                  <a:off x="4228566" y="4171297"/>
                  <a:ext cx="12988" cy="11132"/>
                </a:xfrm>
                <a:custGeom>
                  <a:avLst/>
                  <a:gdLst/>
                  <a:ahLst/>
                  <a:cxnLst/>
                  <a:rect l="l" t="t" r="r" b="b"/>
                  <a:pathLst>
                    <a:path w="1434" h="1229" extrusionOk="0">
                      <a:moveTo>
                        <a:pt x="1237" y="1"/>
                      </a:moveTo>
                      <a:cubicBezTo>
                        <a:pt x="1203" y="1"/>
                        <a:pt x="1169" y="13"/>
                        <a:pt x="1138" y="44"/>
                      </a:cubicBezTo>
                      <a:cubicBezTo>
                        <a:pt x="812" y="319"/>
                        <a:pt x="461" y="595"/>
                        <a:pt x="136" y="921"/>
                      </a:cubicBezTo>
                      <a:cubicBezTo>
                        <a:pt x="0" y="1037"/>
                        <a:pt x="134" y="1228"/>
                        <a:pt x="283" y="1228"/>
                      </a:cubicBezTo>
                      <a:cubicBezTo>
                        <a:pt x="326" y="1228"/>
                        <a:pt x="371" y="1212"/>
                        <a:pt x="411" y="1172"/>
                      </a:cubicBezTo>
                      <a:cubicBezTo>
                        <a:pt x="737" y="871"/>
                        <a:pt x="1013" y="545"/>
                        <a:pt x="1339" y="219"/>
                      </a:cubicBezTo>
                      <a:cubicBezTo>
                        <a:pt x="1434" y="124"/>
                        <a:pt x="1342" y="1"/>
                        <a:pt x="1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42"/>
                <p:cNvSpPr/>
                <p:nvPr/>
              </p:nvSpPr>
              <p:spPr>
                <a:xfrm>
                  <a:off x="4193387" y="4189720"/>
                  <a:ext cx="13686" cy="12318"/>
                </a:xfrm>
                <a:custGeom>
                  <a:avLst/>
                  <a:gdLst/>
                  <a:ahLst/>
                  <a:cxnLst/>
                  <a:rect l="l" t="t" r="r" b="b"/>
                  <a:pathLst>
                    <a:path w="1511" h="1360" extrusionOk="0">
                      <a:moveTo>
                        <a:pt x="1303" y="0"/>
                      </a:moveTo>
                      <a:cubicBezTo>
                        <a:pt x="1272" y="0"/>
                        <a:pt x="1241" y="12"/>
                        <a:pt x="1213" y="40"/>
                      </a:cubicBezTo>
                      <a:cubicBezTo>
                        <a:pt x="862" y="366"/>
                        <a:pt x="486" y="666"/>
                        <a:pt x="135" y="1017"/>
                      </a:cubicBezTo>
                      <a:cubicBezTo>
                        <a:pt x="1" y="1152"/>
                        <a:pt x="131" y="1359"/>
                        <a:pt x="289" y="1359"/>
                      </a:cubicBezTo>
                      <a:cubicBezTo>
                        <a:pt x="338" y="1359"/>
                        <a:pt x="389" y="1340"/>
                        <a:pt x="436" y="1293"/>
                      </a:cubicBezTo>
                      <a:cubicBezTo>
                        <a:pt x="761" y="967"/>
                        <a:pt x="1062" y="591"/>
                        <a:pt x="1413" y="240"/>
                      </a:cubicBezTo>
                      <a:cubicBezTo>
                        <a:pt x="1510" y="143"/>
                        <a:pt x="1411" y="0"/>
                        <a:pt x="1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42"/>
                <p:cNvSpPr/>
                <p:nvPr/>
              </p:nvSpPr>
              <p:spPr>
                <a:xfrm>
                  <a:off x="4191584" y="4057815"/>
                  <a:ext cx="9710" cy="17300"/>
                </a:xfrm>
                <a:custGeom>
                  <a:avLst/>
                  <a:gdLst/>
                  <a:ahLst/>
                  <a:cxnLst/>
                  <a:rect l="l" t="t" r="r" b="b"/>
                  <a:pathLst>
                    <a:path w="1072" h="1910" extrusionOk="0">
                      <a:moveTo>
                        <a:pt x="917" y="0"/>
                      </a:moveTo>
                      <a:cubicBezTo>
                        <a:pt x="886" y="0"/>
                        <a:pt x="857" y="13"/>
                        <a:pt x="835" y="41"/>
                      </a:cubicBezTo>
                      <a:cubicBezTo>
                        <a:pt x="559" y="618"/>
                        <a:pt x="259" y="1169"/>
                        <a:pt x="33" y="1746"/>
                      </a:cubicBezTo>
                      <a:cubicBezTo>
                        <a:pt x="1" y="1843"/>
                        <a:pt x="74" y="1909"/>
                        <a:pt x="149" y="1909"/>
                      </a:cubicBezTo>
                      <a:cubicBezTo>
                        <a:pt x="191" y="1909"/>
                        <a:pt x="232" y="1890"/>
                        <a:pt x="259" y="1846"/>
                      </a:cubicBezTo>
                      <a:cubicBezTo>
                        <a:pt x="559" y="1320"/>
                        <a:pt x="785" y="718"/>
                        <a:pt x="1036" y="167"/>
                      </a:cubicBezTo>
                      <a:cubicBezTo>
                        <a:pt x="1071" y="77"/>
                        <a:pt x="992" y="0"/>
                        <a:pt x="9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42"/>
                <p:cNvSpPr/>
                <p:nvPr/>
              </p:nvSpPr>
              <p:spPr>
                <a:xfrm>
                  <a:off x="4214844" y="4062978"/>
                  <a:ext cx="5688" cy="10860"/>
                </a:xfrm>
                <a:custGeom>
                  <a:avLst/>
                  <a:gdLst/>
                  <a:ahLst/>
                  <a:cxnLst/>
                  <a:rect l="l" t="t" r="r" b="b"/>
                  <a:pathLst>
                    <a:path w="628" h="1199" extrusionOk="0">
                      <a:moveTo>
                        <a:pt x="511" y="0"/>
                      </a:moveTo>
                      <a:cubicBezTo>
                        <a:pt x="471" y="0"/>
                        <a:pt x="433" y="22"/>
                        <a:pt x="423" y="73"/>
                      </a:cubicBezTo>
                      <a:cubicBezTo>
                        <a:pt x="297" y="399"/>
                        <a:pt x="172" y="699"/>
                        <a:pt x="47" y="1000"/>
                      </a:cubicBezTo>
                      <a:cubicBezTo>
                        <a:pt x="1" y="1123"/>
                        <a:pt x="105" y="1199"/>
                        <a:pt x="204" y="1199"/>
                      </a:cubicBezTo>
                      <a:cubicBezTo>
                        <a:pt x="267" y="1199"/>
                        <a:pt x="328" y="1168"/>
                        <a:pt x="347" y="1100"/>
                      </a:cubicBezTo>
                      <a:cubicBezTo>
                        <a:pt x="423" y="775"/>
                        <a:pt x="523" y="449"/>
                        <a:pt x="598" y="123"/>
                      </a:cubicBezTo>
                      <a:cubicBezTo>
                        <a:pt x="628" y="48"/>
                        <a:pt x="569" y="0"/>
                        <a:pt x="5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42"/>
                <p:cNvSpPr/>
                <p:nvPr/>
              </p:nvSpPr>
              <p:spPr>
                <a:xfrm>
                  <a:off x="4168950" y="4093620"/>
                  <a:ext cx="3188" cy="13251"/>
                </a:xfrm>
                <a:custGeom>
                  <a:avLst/>
                  <a:gdLst/>
                  <a:ahLst/>
                  <a:cxnLst/>
                  <a:rect l="l" t="t" r="r" b="b"/>
                  <a:pathLst>
                    <a:path w="352" h="1463" extrusionOk="0">
                      <a:moveTo>
                        <a:pt x="218" y="1"/>
                      </a:moveTo>
                      <a:cubicBezTo>
                        <a:pt x="175" y="1"/>
                        <a:pt x="136" y="23"/>
                        <a:pt x="126" y="73"/>
                      </a:cubicBezTo>
                      <a:cubicBezTo>
                        <a:pt x="76" y="499"/>
                        <a:pt x="1" y="926"/>
                        <a:pt x="1" y="1327"/>
                      </a:cubicBezTo>
                      <a:cubicBezTo>
                        <a:pt x="1" y="1410"/>
                        <a:pt x="78" y="1463"/>
                        <a:pt x="156" y="1463"/>
                      </a:cubicBezTo>
                      <a:cubicBezTo>
                        <a:pt x="218" y="1463"/>
                        <a:pt x="279" y="1429"/>
                        <a:pt x="302" y="1352"/>
                      </a:cubicBezTo>
                      <a:cubicBezTo>
                        <a:pt x="352" y="951"/>
                        <a:pt x="352" y="525"/>
                        <a:pt x="352" y="124"/>
                      </a:cubicBezTo>
                      <a:cubicBezTo>
                        <a:pt x="352" y="49"/>
                        <a:pt x="280" y="1"/>
                        <a:pt x="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42"/>
                <p:cNvSpPr/>
                <p:nvPr/>
              </p:nvSpPr>
              <p:spPr>
                <a:xfrm>
                  <a:off x="4188912" y="4102432"/>
                  <a:ext cx="10498" cy="14936"/>
                </a:xfrm>
                <a:custGeom>
                  <a:avLst/>
                  <a:gdLst/>
                  <a:ahLst/>
                  <a:cxnLst/>
                  <a:rect l="l" t="t" r="r" b="b"/>
                  <a:pathLst>
                    <a:path w="1159" h="1649" extrusionOk="0">
                      <a:moveTo>
                        <a:pt x="984" y="1"/>
                      </a:moveTo>
                      <a:cubicBezTo>
                        <a:pt x="947" y="1"/>
                        <a:pt x="909" y="16"/>
                        <a:pt x="880" y="53"/>
                      </a:cubicBezTo>
                      <a:cubicBezTo>
                        <a:pt x="604" y="504"/>
                        <a:pt x="303" y="955"/>
                        <a:pt x="52" y="1431"/>
                      </a:cubicBezTo>
                      <a:cubicBezTo>
                        <a:pt x="1" y="1552"/>
                        <a:pt x="91" y="1649"/>
                        <a:pt x="185" y="1649"/>
                      </a:cubicBezTo>
                      <a:cubicBezTo>
                        <a:pt x="228" y="1649"/>
                        <a:pt x="272" y="1629"/>
                        <a:pt x="303" y="1582"/>
                      </a:cubicBezTo>
                      <a:cubicBezTo>
                        <a:pt x="604" y="1130"/>
                        <a:pt x="829" y="654"/>
                        <a:pt x="1105" y="178"/>
                      </a:cubicBezTo>
                      <a:cubicBezTo>
                        <a:pt x="1158" y="89"/>
                        <a:pt x="1074" y="1"/>
                        <a:pt x="9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42"/>
                <p:cNvSpPr/>
                <p:nvPr/>
              </p:nvSpPr>
              <p:spPr>
                <a:xfrm>
                  <a:off x="4158388" y="4140392"/>
                  <a:ext cx="8152" cy="18541"/>
                </a:xfrm>
                <a:custGeom>
                  <a:avLst/>
                  <a:gdLst/>
                  <a:ahLst/>
                  <a:cxnLst/>
                  <a:rect l="l" t="t" r="r" b="b"/>
                  <a:pathLst>
                    <a:path w="900" h="2047" extrusionOk="0">
                      <a:moveTo>
                        <a:pt x="748" y="1"/>
                      </a:moveTo>
                      <a:cubicBezTo>
                        <a:pt x="714" y="1"/>
                        <a:pt x="682" y="15"/>
                        <a:pt x="666" y="47"/>
                      </a:cubicBezTo>
                      <a:cubicBezTo>
                        <a:pt x="340" y="624"/>
                        <a:pt x="64" y="1250"/>
                        <a:pt x="14" y="1902"/>
                      </a:cubicBezTo>
                      <a:cubicBezTo>
                        <a:pt x="1" y="1996"/>
                        <a:pt x="73" y="2047"/>
                        <a:pt x="152" y="2047"/>
                      </a:cubicBezTo>
                      <a:cubicBezTo>
                        <a:pt x="219" y="2047"/>
                        <a:pt x="291" y="2008"/>
                        <a:pt x="315" y="1927"/>
                      </a:cubicBezTo>
                      <a:cubicBezTo>
                        <a:pt x="490" y="1325"/>
                        <a:pt x="615" y="724"/>
                        <a:pt x="866" y="148"/>
                      </a:cubicBezTo>
                      <a:cubicBezTo>
                        <a:pt x="900" y="63"/>
                        <a:pt x="819" y="1"/>
                        <a:pt x="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42"/>
                <p:cNvSpPr/>
                <p:nvPr/>
              </p:nvSpPr>
              <p:spPr>
                <a:xfrm>
                  <a:off x="4167817" y="4152611"/>
                  <a:ext cx="7011" cy="12943"/>
                </a:xfrm>
                <a:custGeom>
                  <a:avLst/>
                  <a:gdLst/>
                  <a:ahLst/>
                  <a:cxnLst/>
                  <a:rect l="l" t="t" r="r" b="b"/>
                  <a:pathLst>
                    <a:path w="774" h="1429" extrusionOk="0">
                      <a:moveTo>
                        <a:pt x="583" y="0"/>
                      </a:moveTo>
                      <a:cubicBezTo>
                        <a:pt x="545" y="0"/>
                        <a:pt x="505" y="16"/>
                        <a:pt x="477" y="52"/>
                      </a:cubicBezTo>
                      <a:cubicBezTo>
                        <a:pt x="226" y="428"/>
                        <a:pt x="26" y="854"/>
                        <a:pt x="1" y="1280"/>
                      </a:cubicBezTo>
                      <a:cubicBezTo>
                        <a:pt x="1" y="1378"/>
                        <a:pt x="78" y="1429"/>
                        <a:pt x="156" y="1429"/>
                      </a:cubicBezTo>
                      <a:cubicBezTo>
                        <a:pt x="218" y="1429"/>
                        <a:pt x="279" y="1396"/>
                        <a:pt x="301" y="1330"/>
                      </a:cubicBezTo>
                      <a:cubicBezTo>
                        <a:pt x="376" y="929"/>
                        <a:pt x="477" y="553"/>
                        <a:pt x="702" y="202"/>
                      </a:cubicBezTo>
                      <a:cubicBezTo>
                        <a:pt x="774" y="95"/>
                        <a:pt x="680" y="0"/>
                        <a:pt x="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27" name="Google Shape;1427;p42"/>
              <p:cNvSpPr/>
              <p:nvPr/>
            </p:nvSpPr>
            <p:spPr>
              <a:xfrm>
                <a:off x="4114016" y="4188488"/>
                <a:ext cx="69471" cy="94180"/>
              </a:xfrm>
              <a:custGeom>
                <a:avLst/>
                <a:gdLst/>
                <a:ahLst/>
                <a:cxnLst/>
                <a:rect l="l" t="t" r="r" b="b"/>
                <a:pathLst>
                  <a:path w="7670" h="10398" extrusionOk="0">
                    <a:moveTo>
                      <a:pt x="2682" y="0"/>
                    </a:moveTo>
                    <a:cubicBezTo>
                      <a:pt x="1680" y="1755"/>
                      <a:pt x="903" y="3760"/>
                      <a:pt x="427" y="5715"/>
                    </a:cubicBezTo>
                    <a:cubicBezTo>
                      <a:pt x="176" y="6742"/>
                      <a:pt x="1" y="7820"/>
                      <a:pt x="352" y="8797"/>
                    </a:cubicBezTo>
                    <a:cubicBezTo>
                      <a:pt x="658" y="9674"/>
                      <a:pt x="1483" y="10398"/>
                      <a:pt x="2372" y="10398"/>
                    </a:cubicBezTo>
                    <a:cubicBezTo>
                      <a:pt x="2500" y="10398"/>
                      <a:pt x="2629" y="10383"/>
                      <a:pt x="2758" y="10351"/>
                    </a:cubicBezTo>
                    <a:cubicBezTo>
                      <a:pt x="3384" y="10201"/>
                      <a:pt x="3860" y="9675"/>
                      <a:pt x="4261" y="9173"/>
                    </a:cubicBezTo>
                    <a:cubicBezTo>
                      <a:pt x="5790" y="7269"/>
                      <a:pt x="6918" y="5038"/>
                      <a:pt x="7570" y="2657"/>
                    </a:cubicBezTo>
                    <a:cubicBezTo>
                      <a:pt x="7620" y="2457"/>
                      <a:pt x="7670" y="2231"/>
                      <a:pt x="7545" y="2056"/>
                    </a:cubicBezTo>
                    <a:cubicBezTo>
                      <a:pt x="7469" y="1930"/>
                      <a:pt x="7319" y="1855"/>
                      <a:pt x="7169" y="1805"/>
                    </a:cubicBezTo>
                    <a:cubicBezTo>
                      <a:pt x="5665" y="1203"/>
                      <a:pt x="4186" y="602"/>
                      <a:pt x="2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42"/>
              <p:cNvSpPr/>
              <p:nvPr/>
            </p:nvSpPr>
            <p:spPr>
              <a:xfrm>
                <a:off x="4123780" y="4208034"/>
                <a:ext cx="25433" cy="56981"/>
              </a:xfrm>
              <a:custGeom>
                <a:avLst/>
                <a:gdLst/>
                <a:ahLst/>
                <a:cxnLst/>
                <a:rect l="l" t="t" r="r" b="b"/>
                <a:pathLst>
                  <a:path w="2808" h="6291" extrusionOk="0">
                    <a:moveTo>
                      <a:pt x="1712" y="0"/>
                    </a:moveTo>
                    <a:cubicBezTo>
                      <a:pt x="1675" y="0"/>
                      <a:pt x="1639" y="7"/>
                      <a:pt x="1604" y="23"/>
                    </a:cubicBezTo>
                    <a:cubicBezTo>
                      <a:pt x="777" y="1602"/>
                      <a:pt x="0" y="3206"/>
                      <a:pt x="226" y="4985"/>
                    </a:cubicBezTo>
                    <a:cubicBezTo>
                      <a:pt x="276" y="5286"/>
                      <a:pt x="351" y="5612"/>
                      <a:pt x="552" y="5888"/>
                    </a:cubicBezTo>
                    <a:cubicBezTo>
                      <a:pt x="716" y="6122"/>
                      <a:pt x="1012" y="6291"/>
                      <a:pt x="1316" y="6291"/>
                    </a:cubicBezTo>
                    <a:cubicBezTo>
                      <a:pt x="1337" y="6291"/>
                      <a:pt x="1358" y="6290"/>
                      <a:pt x="1379" y="6289"/>
                    </a:cubicBezTo>
                    <a:cubicBezTo>
                      <a:pt x="1805" y="6213"/>
                      <a:pt x="2081" y="5812"/>
                      <a:pt x="2281" y="5436"/>
                    </a:cubicBezTo>
                    <a:cubicBezTo>
                      <a:pt x="2456" y="5111"/>
                      <a:pt x="2607" y="4760"/>
                      <a:pt x="2657" y="4409"/>
                    </a:cubicBezTo>
                    <a:cubicBezTo>
                      <a:pt x="2807" y="3306"/>
                      <a:pt x="1905" y="2279"/>
                      <a:pt x="2055" y="1201"/>
                    </a:cubicBezTo>
                    <a:cubicBezTo>
                      <a:pt x="2106" y="925"/>
                      <a:pt x="2181" y="675"/>
                      <a:pt x="2156" y="424"/>
                    </a:cubicBezTo>
                    <a:cubicBezTo>
                      <a:pt x="2113" y="212"/>
                      <a:pt x="1910" y="0"/>
                      <a:pt x="17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29" name="Google Shape;1429;p42"/>
          <p:cNvGrpSpPr/>
          <p:nvPr/>
        </p:nvGrpSpPr>
        <p:grpSpPr>
          <a:xfrm>
            <a:off x="308928" y="563058"/>
            <a:ext cx="11537053" cy="4111533"/>
            <a:chOff x="231726" y="422195"/>
            <a:chExt cx="8653916" cy="3082936"/>
          </a:xfrm>
        </p:grpSpPr>
        <p:sp>
          <p:nvSpPr>
            <p:cNvPr id="1430" name="Google Shape;1430;p42"/>
            <p:cNvSpPr/>
            <p:nvPr/>
          </p:nvSpPr>
          <p:spPr>
            <a:xfrm>
              <a:off x="7358624" y="422195"/>
              <a:ext cx="1072270" cy="1073294"/>
            </a:xfrm>
            <a:custGeom>
              <a:avLst/>
              <a:gdLst/>
              <a:ahLst/>
              <a:cxnLst/>
              <a:rect l="l" t="t" r="r" b="b"/>
              <a:pathLst>
                <a:path w="18057" h="18075" extrusionOk="0">
                  <a:moveTo>
                    <a:pt x="9028" y="0"/>
                  </a:moveTo>
                  <a:cubicBezTo>
                    <a:pt x="4050" y="0"/>
                    <a:pt x="0" y="4051"/>
                    <a:pt x="0" y="9029"/>
                  </a:cubicBezTo>
                  <a:cubicBezTo>
                    <a:pt x="0" y="14025"/>
                    <a:pt x="4050" y="18075"/>
                    <a:pt x="9028" y="18075"/>
                  </a:cubicBezTo>
                  <a:cubicBezTo>
                    <a:pt x="14024" y="18075"/>
                    <a:pt x="18057" y="14025"/>
                    <a:pt x="18057" y="9029"/>
                  </a:cubicBezTo>
                  <a:cubicBezTo>
                    <a:pt x="18057" y="4051"/>
                    <a:pt x="14024" y="0"/>
                    <a:pt x="9028" y="0"/>
                  </a:cubicBezTo>
                  <a:close/>
                </a:path>
              </a:pathLst>
            </a:custGeom>
            <a:solidFill>
              <a:srgbClr val="EF9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1" name="Google Shape;1431;p42"/>
            <p:cNvGrpSpPr/>
            <p:nvPr/>
          </p:nvGrpSpPr>
          <p:grpSpPr>
            <a:xfrm>
              <a:off x="231726" y="521563"/>
              <a:ext cx="8653916" cy="2983568"/>
              <a:chOff x="231726" y="521563"/>
              <a:chExt cx="8653916" cy="2983568"/>
            </a:xfrm>
          </p:grpSpPr>
          <p:grpSp>
            <p:nvGrpSpPr>
              <p:cNvPr id="1432" name="Google Shape;1432;p42"/>
              <p:cNvGrpSpPr/>
              <p:nvPr/>
            </p:nvGrpSpPr>
            <p:grpSpPr>
              <a:xfrm>
                <a:off x="4303933" y="1107959"/>
                <a:ext cx="543053" cy="354885"/>
                <a:chOff x="7218550" y="1264450"/>
                <a:chExt cx="1810175" cy="1182950"/>
              </a:xfrm>
            </p:grpSpPr>
            <p:sp>
              <p:nvSpPr>
                <p:cNvPr id="1433" name="Google Shape;1433;p42"/>
                <p:cNvSpPr/>
                <p:nvPr/>
              </p:nvSpPr>
              <p:spPr>
                <a:xfrm>
                  <a:off x="7745500" y="1611025"/>
                  <a:ext cx="449275" cy="522875"/>
                </a:xfrm>
                <a:custGeom>
                  <a:avLst/>
                  <a:gdLst/>
                  <a:ahLst/>
                  <a:cxnLst/>
                  <a:rect l="l" t="t" r="r" b="b"/>
                  <a:pathLst>
                    <a:path w="17971" h="20915" extrusionOk="0">
                      <a:moveTo>
                        <a:pt x="9157" y="1"/>
                      </a:moveTo>
                      <a:cubicBezTo>
                        <a:pt x="8604" y="1"/>
                        <a:pt x="8017" y="98"/>
                        <a:pt x="7394" y="305"/>
                      </a:cubicBezTo>
                      <a:cubicBezTo>
                        <a:pt x="1" y="2786"/>
                        <a:pt x="7545" y="15392"/>
                        <a:pt x="13560" y="20906"/>
                      </a:cubicBezTo>
                      <a:cubicBezTo>
                        <a:pt x="13560" y="20906"/>
                        <a:pt x="13619" y="20915"/>
                        <a:pt x="13730" y="20915"/>
                      </a:cubicBezTo>
                      <a:cubicBezTo>
                        <a:pt x="14247" y="20915"/>
                        <a:pt x="15888" y="20728"/>
                        <a:pt x="17971" y="18626"/>
                      </a:cubicBezTo>
                      <a:cubicBezTo>
                        <a:pt x="17971" y="18626"/>
                        <a:pt x="16837" y="1"/>
                        <a:pt x="9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42"/>
                <p:cNvSpPr/>
                <p:nvPr/>
              </p:nvSpPr>
              <p:spPr>
                <a:xfrm>
                  <a:off x="7517425" y="1725250"/>
                  <a:ext cx="571475" cy="442275"/>
                </a:xfrm>
                <a:custGeom>
                  <a:avLst/>
                  <a:gdLst/>
                  <a:ahLst/>
                  <a:cxnLst/>
                  <a:rect l="l" t="t" r="r" b="b"/>
                  <a:pathLst>
                    <a:path w="22859" h="17691" extrusionOk="0">
                      <a:moveTo>
                        <a:pt x="9080" y="1"/>
                      </a:moveTo>
                      <a:cubicBezTo>
                        <a:pt x="7934" y="1"/>
                        <a:pt x="6807" y="419"/>
                        <a:pt x="5740" y="1400"/>
                      </a:cubicBezTo>
                      <a:cubicBezTo>
                        <a:pt x="1" y="6663"/>
                        <a:pt x="12031" y="15109"/>
                        <a:pt x="19775" y="17691"/>
                      </a:cubicBezTo>
                      <a:cubicBezTo>
                        <a:pt x="19775" y="17691"/>
                        <a:pt x="21605" y="17164"/>
                        <a:pt x="22858" y="13781"/>
                      </a:cubicBezTo>
                      <a:cubicBezTo>
                        <a:pt x="22858" y="13781"/>
                        <a:pt x="15659" y="1"/>
                        <a:pt x="90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42"/>
                <p:cNvSpPr/>
                <p:nvPr/>
              </p:nvSpPr>
              <p:spPr>
                <a:xfrm>
                  <a:off x="7647750" y="2096700"/>
                  <a:ext cx="298275" cy="329600"/>
                </a:xfrm>
                <a:custGeom>
                  <a:avLst/>
                  <a:gdLst/>
                  <a:ahLst/>
                  <a:cxnLst/>
                  <a:rect l="l" t="t" r="r" b="b"/>
                  <a:pathLst>
                    <a:path w="11931" h="13184" extrusionOk="0">
                      <a:moveTo>
                        <a:pt x="6617" y="1"/>
                      </a:moveTo>
                      <a:cubicBezTo>
                        <a:pt x="4136" y="803"/>
                        <a:pt x="1881" y="1279"/>
                        <a:pt x="1" y="1554"/>
                      </a:cubicBezTo>
                      <a:cubicBezTo>
                        <a:pt x="101" y="4963"/>
                        <a:pt x="928" y="9199"/>
                        <a:pt x="3635" y="13184"/>
                      </a:cubicBezTo>
                      <a:cubicBezTo>
                        <a:pt x="6116" y="12732"/>
                        <a:pt x="8923" y="12031"/>
                        <a:pt x="11931" y="10953"/>
                      </a:cubicBezTo>
                      <a:cubicBezTo>
                        <a:pt x="9124" y="7068"/>
                        <a:pt x="7520" y="3133"/>
                        <a:pt x="6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42"/>
                <p:cNvSpPr/>
                <p:nvPr/>
              </p:nvSpPr>
              <p:spPr>
                <a:xfrm>
                  <a:off x="7338850" y="2143975"/>
                  <a:ext cx="213075" cy="303425"/>
                </a:xfrm>
                <a:custGeom>
                  <a:avLst/>
                  <a:gdLst/>
                  <a:ahLst/>
                  <a:cxnLst/>
                  <a:rect l="l" t="t" r="r" b="b"/>
                  <a:pathLst>
                    <a:path w="8523" h="12137" extrusionOk="0">
                      <a:moveTo>
                        <a:pt x="6276" y="0"/>
                      </a:moveTo>
                      <a:cubicBezTo>
                        <a:pt x="3147" y="0"/>
                        <a:pt x="517" y="2410"/>
                        <a:pt x="277" y="5578"/>
                      </a:cubicBezTo>
                      <a:cubicBezTo>
                        <a:pt x="1" y="8912"/>
                        <a:pt x="2507" y="11844"/>
                        <a:pt x="5841" y="12095"/>
                      </a:cubicBezTo>
                      <a:cubicBezTo>
                        <a:pt x="5972" y="12095"/>
                        <a:pt x="6541" y="12137"/>
                        <a:pt x="7472" y="12137"/>
                      </a:cubicBezTo>
                      <a:cubicBezTo>
                        <a:pt x="7783" y="12137"/>
                        <a:pt x="8134" y="12132"/>
                        <a:pt x="8522" y="12120"/>
                      </a:cubicBezTo>
                      <a:cubicBezTo>
                        <a:pt x="6417" y="7759"/>
                        <a:pt x="6267" y="3423"/>
                        <a:pt x="6693" y="14"/>
                      </a:cubicBezTo>
                      <a:cubicBezTo>
                        <a:pt x="6553" y="5"/>
                        <a:pt x="6414" y="0"/>
                        <a:pt x="6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42"/>
                <p:cNvSpPr/>
                <p:nvPr/>
              </p:nvSpPr>
              <p:spPr>
                <a:xfrm>
                  <a:off x="7495500" y="2135550"/>
                  <a:ext cx="243125" cy="311425"/>
                </a:xfrm>
                <a:custGeom>
                  <a:avLst/>
                  <a:gdLst/>
                  <a:ahLst/>
                  <a:cxnLst/>
                  <a:rect l="l" t="t" r="r" b="b"/>
                  <a:pathLst>
                    <a:path w="9725" h="12457" extrusionOk="0">
                      <a:moveTo>
                        <a:pt x="6091" y="0"/>
                      </a:moveTo>
                      <a:cubicBezTo>
                        <a:pt x="3973" y="312"/>
                        <a:pt x="2328" y="366"/>
                        <a:pt x="1375" y="366"/>
                      </a:cubicBezTo>
                      <a:cubicBezTo>
                        <a:pt x="873" y="366"/>
                        <a:pt x="563" y="351"/>
                        <a:pt x="477" y="351"/>
                      </a:cubicBezTo>
                      <a:lnTo>
                        <a:pt x="427" y="351"/>
                      </a:lnTo>
                      <a:cubicBezTo>
                        <a:pt x="1" y="3760"/>
                        <a:pt x="151" y="8096"/>
                        <a:pt x="2256" y="12457"/>
                      </a:cubicBezTo>
                      <a:cubicBezTo>
                        <a:pt x="4036" y="12407"/>
                        <a:pt x="6617" y="12206"/>
                        <a:pt x="9725" y="11630"/>
                      </a:cubicBezTo>
                      <a:cubicBezTo>
                        <a:pt x="7018" y="7645"/>
                        <a:pt x="6191" y="3409"/>
                        <a:pt x="6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42"/>
                <p:cNvSpPr/>
                <p:nvPr/>
              </p:nvSpPr>
              <p:spPr>
                <a:xfrm>
                  <a:off x="7969825" y="1815000"/>
                  <a:ext cx="518200" cy="464050"/>
                </a:xfrm>
                <a:custGeom>
                  <a:avLst/>
                  <a:gdLst/>
                  <a:ahLst/>
                  <a:cxnLst/>
                  <a:rect l="l" t="t" r="r" b="b"/>
                  <a:pathLst>
                    <a:path w="20728" h="18562" extrusionOk="0">
                      <a:moveTo>
                        <a:pt x="14028" y="0"/>
                      </a:moveTo>
                      <a:cubicBezTo>
                        <a:pt x="12534" y="0"/>
                        <a:pt x="11032" y="547"/>
                        <a:pt x="9850" y="1644"/>
                      </a:cubicBezTo>
                      <a:cubicBezTo>
                        <a:pt x="6592" y="4727"/>
                        <a:pt x="3208" y="7008"/>
                        <a:pt x="0" y="8662"/>
                      </a:cubicBezTo>
                      <a:cubicBezTo>
                        <a:pt x="1429" y="11619"/>
                        <a:pt x="3684" y="15229"/>
                        <a:pt x="7118" y="18562"/>
                      </a:cubicBezTo>
                      <a:cubicBezTo>
                        <a:pt x="10777" y="16532"/>
                        <a:pt x="14537" y="13900"/>
                        <a:pt x="18171" y="10467"/>
                      </a:cubicBezTo>
                      <a:cubicBezTo>
                        <a:pt x="20602" y="8186"/>
                        <a:pt x="20727" y="4351"/>
                        <a:pt x="18421" y="1895"/>
                      </a:cubicBezTo>
                      <a:cubicBezTo>
                        <a:pt x="17238" y="634"/>
                        <a:pt x="15638" y="0"/>
                        <a:pt x="14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42"/>
                <p:cNvSpPr/>
                <p:nvPr/>
              </p:nvSpPr>
              <p:spPr>
                <a:xfrm>
                  <a:off x="7813175" y="2031550"/>
                  <a:ext cx="334600" cy="339000"/>
                </a:xfrm>
                <a:custGeom>
                  <a:avLst/>
                  <a:gdLst/>
                  <a:ahLst/>
                  <a:cxnLst/>
                  <a:rect l="l" t="t" r="r" b="b"/>
                  <a:pathLst>
                    <a:path w="13384" h="13560" extrusionOk="0">
                      <a:moveTo>
                        <a:pt x="6266" y="0"/>
                      </a:moveTo>
                      <a:cubicBezTo>
                        <a:pt x="4086" y="1128"/>
                        <a:pt x="1980" y="1955"/>
                        <a:pt x="0" y="2607"/>
                      </a:cubicBezTo>
                      <a:cubicBezTo>
                        <a:pt x="903" y="5739"/>
                        <a:pt x="2507" y="9674"/>
                        <a:pt x="5314" y="13559"/>
                      </a:cubicBezTo>
                      <a:cubicBezTo>
                        <a:pt x="7519" y="12782"/>
                        <a:pt x="9800" y="11805"/>
                        <a:pt x="12156" y="10577"/>
                      </a:cubicBezTo>
                      <a:cubicBezTo>
                        <a:pt x="12557" y="10351"/>
                        <a:pt x="12983" y="10125"/>
                        <a:pt x="13384" y="9900"/>
                      </a:cubicBezTo>
                      <a:cubicBezTo>
                        <a:pt x="9950" y="6567"/>
                        <a:pt x="7695" y="2957"/>
                        <a:pt x="62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42"/>
                <p:cNvSpPr/>
                <p:nvPr/>
              </p:nvSpPr>
              <p:spPr>
                <a:xfrm>
                  <a:off x="8072575" y="1672200"/>
                  <a:ext cx="535125" cy="493125"/>
                </a:xfrm>
                <a:custGeom>
                  <a:avLst/>
                  <a:gdLst/>
                  <a:ahLst/>
                  <a:cxnLst/>
                  <a:rect l="l" t="t" r="r" b="b"/>
                  <a:pathLst>
                    <a:path w="21405" h="19725" extrusionOk="0">
                      <a:moveTo>
                        <a:pt x="11104" y="1"/>
                      </a:moveTo>
                      <a:cubicBezTo>
                        <a:pt x="7466" y="1"/>
                        <a:pt x="4045" y="2197"/>
                        <a:pt x="2657" y="5803"/>
                      </a:cubicBezTo>
                      <a:cubicBezTo>
                        <a:pt x="2632" y="5878"/>
                        <a:pt x="2582" y="5953"/>
                        <a:pt x="2557" y="6003"/>
                      </a:cubicBezTo>
                      <a:cubicBezTo>
                        <a:pt x="0" y="10289"/>
                        <a:pt x="1404" y="15828"/>
                        <a:pt x="5690" y="18409"/>
                      </a:cubicBezTo>
                      <a:cubicBezTo>
                        <a:pt x="7155" y="19299"/>
                        <a:pt x="8778" y="19724"/>
                        <a:pt x="10379" y="19724"/>
                      </a:cubicBezTo>
                      <a:cubicBezTo>
                        <a:pt x="11845" y="19724"/>
                        <a:pt x="13293" y="19368"/>
                        <a:pt x="14587" y="18685"/>
                      </a:cubicBezTo>
                      <a:cubicBezTo>
                        <a:pt x="16016" y="17958"/>
                        <a:pt x="17269" y="16805"/>
                        <a:pt x="18146" y="15326"/>
                      </a:cubicBezTo>
                      <a:cubicBezTo>
                        <a:pt x="18371" y="15001"/>
                        <a:pt x="19073" y="13798"/>
                        <a:pt x="19600" y="12394"/>
                      </a:cubicBezTo>
                      <a:cubicBezTo>
                        <a:pt x="21404" y="7707"/>
                        <a:pt x="19073" y="2419"/>
                        <a:pt x="14386" y="615"/>
                      </a:cubicBezTo>
                      <a:cubicBezTo>
                        <a:pt x="13305" y="198"/>
                        <a:pt x="12195" y="1"/>
                        <a:pt x="11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42"/>
                <p:cNvSpPr/>
                <p:nvPr/>
              </p:nvSpPr>
              <p:spPr>
                <a:xfrm>
                  <a:off x="8409975" y="1532975"/>
                  <a:ext cx="561075" cy="384800"/>
                </a:xfrm>
                <a:custGeom>
                  <a:avLst/>
                  <a:gdLst/>
                  <a:ahLst/>
                  <a:cxnLst/>
                  <a:rect l="l" t="t" r="r" b="b"/>
                  <a:pathLst>
                    <a:path w="22443" h="15392" extrusionOk="0">
                      <a:moveTo>
                        <a:pt x="21640" y="0"/>
                      </a:moveTo>
                      <a:cubicBezTo>
                        <a:pt x="21593" y="0"/>
                        <a:pt x="21544" y="6"/>
                        <a:pt x="21492" y="18"/>
                      </a:cubicBezTo>
                      <a:cubicBezTo>
                        <a:pt x="13723" y="1747"/>
                        <a:pt x="4274" y="7336"/>
                        <a:pt x="264" y="14454"/>
                      </a:cubicBezTo>
                      <a:cubicBezTo>
                        <a:pt x="0" y="14929"/>
                        <a:pt x="427" y="15392"/>
                        <a:pt x="835" y="15392"/>
                      </a:cubicBezTo>
                      <a:cubicBezTo>
                        <a:pt x="1009" y="15392"/>
                        <a:pt x="1179" y="15308"/>
                        <a:pt x="1291" y="15106"/>
                      </a:cubicBezTo>
                      <a:cubicBezTo>
                        <a:pt x="5151" y="8239"/>
                        <a:pt x="14299" y="2875"/>
                        <a:pt x="21743" y="1196"/>
                      </a:cubicBezTo>
                      <a:cubicBezTo>
                        <a:pt x="22443" y="1033"/>
                        <a:pt x="22274" y="0"/>
                        <a:pt x="21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42"/>
                <p:cNvSpPr/>
                <p:nvPr/>
              </p:nvSpPr>
              <p:spPr>
                <a:xfrm>
                  <a:off x="8909675" y="1509500"/>
                  <a:ext cx="119050" cy="92275"/>
                </a:xfrm>
                <a:custGeom>
                  <a:avLst/>
                  <a:gdLst/>
                  <a:ahLst/>
                  <a:cxnLst/>
                  <a:rect l="l" t="t" r="r" b="b"/>
                  <a:pathLst>
                    <a:path w="4762" h="3691" extrusionOk="0">
                      <a:moveTo>
                        <a:pt x="3107" y="1"/>
                      </a:moveTo>
                      <a:cubicBezTo>
                        <a:pt x="3074" y="1"/>
                        <a:pt x="3041" y="2"/>
                        <a:pt x="3008" y="5"/>
                      </a:cubicBezTo>
                      <a:cubicBezTo>
                        <a:pt x="2657" y="5"/>
                        <a:pt x="2281" y="30"/>
                        <a:pt x="1930" y="55"/>
                      </a:cubicBezTo>
                      <a:cubicBezTo>
                        <a:pt x="953" y="105"/>
                        <a:pt x="76" y="732"/>
                        <a:pt x="25" y="1784"/>
                      </a:cubicBezTo>
                      <a:cubicBezTo>
                        <a:pt x="1" y="2666"/>
                        <a:pt x="742" y="3691"/>
                        <a:pt x="1688" y="3691"/>
                      </a:cubicBezTo>
                      <a:cubicBezTo>
                        <a:pt x="1710" y="3691"/>
                        <a:pt x="1732" y="3690"/>
                        <a:pt x="1755" y="3689"/>
                      </a:cubicBezTo>
                      <a:cubicBezTo>
                        <a:pt x="2131" y="3664"/>
                        <a:pt x="2482" y="3639"/>
                        <a:pt x="2832" y="3614"/>
                      </a:cubicBezTo>
                      <a:cubicBezTo>
                        <a:pt x="3810" y="3564"/>
                        <a:pt x="4687" y="2937"/>
                        <a:pt x="4737" y="1884"/>
                      </a:cubicBezTo>
                      <a:cubicBezTo>
                        <a:pt x="4761" y="1013"/>
                        <a:pt x="4037" y="1"/>
                        <a:pt x="3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42"/>
                <p:cNvSpPr/>
                <p:nvPr/>
              </p:nvSpPr>
              <p:spPr>
                <a:xfrm>
                  <a:off x="8697275" y="1264450"/>
                  <a:ext cx="134700" cy="104375"/>
                </a:xfrm>
                <a:custGeom>
                  <a:avLst/>
                  <a:gdLst/>
                  <a:ahLst/>
                  <a:cxnLst/>
                  <a:rect l="l" t="t" r="r" b="b"/>
                  <a:pathLst>
                    <a:path w="5388" h="4175" extrusionOk="0">
                      <a:moveTo>
                        <a:pt x="3758" y="1"/>
                      </a:moveTo>
                      <a:cubicBezTo>
                        <a:pt x="3717" y="1"/>
                        <a:pt x="3676" y="3"/>
                        <a:pt x="3634" y="7"/>
                      </a:cubicBezTo>
                      <a:cubicBezTo>
                        <a:pt x="2556" y="82"/>
                        <a:pt x="1704" y="408"/>
                        <a:pt x="802" y="1035"/>
                      </a:cubicBezTo>
                      <a:cubicBezTo>
                        <a:pt x="0" y="1611"/>
                        <a:pt x="125" y="2965"/>
                        <a:pt x="727" y="3616"/>
                      </a:cubicBezTo>
                      <a:cubicBezTo>
                        <a:pt x="1084" y="4010"/>
                        <a:pt x="1513" y="4174"/>
                        <a:pt x="1952" y="4174"/>
                      </a:cubicBezTo>
                      <a:cubicBezTo>
                        <a:pt x="2408" y="4174"/>
                        <a:pt x="2875" y="3997"/>
                        <a:pt x="3283" y="3716"/>
                      </a:cubicBezTo>
                      <a:lnTo>
                        <a:pt x="3283" y="3716"/>
                      </a:lnTo>
                      <a:cubicBezTo>
                        <a:pt x="3250" y="3749"/>
                        <a:pt x="3242" y="3768"/>
                        <a:pt x="3259" y="3768"/>
                      </a:cubicBezTo>
                      <a:cubicBezTo>
                        <a:pt x="3278" y="3768"/>
                        <a:pt x="3333" y="3743"/>
                        <a:pt x="3426" y="3687"/>
                      </a:cubicBezTo>
                      <a:lnTo>
                        <a:pt x="3426" y="3687"/>
                      </a:lnTo>
                      <a:cubicBezTo>
                        <a:pt x="3449" y="3681"/>
                        <a:pt x="3477" y="3674"/>
                        <a:pt x="3509" y="3666"/>
                      </a:cubicBezTo>
                      <a:cubicBezTo>
                        <a:pt x="3633" y="3631"/>
                        <a:pt x="3957" y="3595"/>
                        <a:pt x="3853" y="3595"/>
                      </a:cubicBezTo>
                      <a:cubicBezTo>
                        <a:pt x="3810" y="3595"/>
                        <a:pt x="3694" y="3602"/>
                        <a:pt x="3459" y="3616"/>
                      </a:cubicBezTo>
                      <a:cubicBezTo>
                        <a:pt x="4436" y="3541"/>
                        <a:pt x="5313" y="2965"/>
                        <a:pt x="5363" y="1887"/>
                      </a:cubicBezTo>
                      <a:cubicBezTo>
                        <a:pt x="5387" y="1047"/>
                        <a:pt x="4677" y="1"/>
                        <a:pt x="3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42"/>
                <p:cNvSpPr/>
                <p:nvPr/>
              </p:nvSpPr>
              <p:spPr>
                <a:xfrm>
                  <a:off x="8327100" y="1319050"/>
                  <a:ext cx="431650" cy="547075"/>
                </a:xfrm>
                <a:custGeom>
                  <a:avLst/>
                  <a:gdLst/>
                  <a:ahLst/>
                  <a:cxnLst/>
                  <a:rect l="l" t="t" r="r" b="b"/>
                  <a:pathLst>
                    <a:path w="17266" h="21883" extrusionOk="0">
                      <a:moveTo>
                        <a:pt x="16403" y="0"/>
                      </a:moveTo>
                      <a:cubicBezTo>
                        <a:pt x="16310" y="0"/>
                        <a:pt x="16212" y="24"/>
                        <a:pt x="16110" y="79"/>
                      </a:cubicBezTo>
                      <a:cubicBezTo>
                        <a:pt x="8115" y="4490"/>
                        <a:pt x="3078" y="12660"/>
                        <a:pt x="170" y="21132"/>
                      </a:cubicBezTo>
                      <a:cubicBezTo>
                        <a:pt x="1" y="21578"/>
                        <a:pt x="380" y="21883"/>
                        <a:pt x="756" y="21883"/>
                      </a:cubicBezTo>
                      <a:cubicBezTo>
                        <a:pt x="992" y="21883"/>
                        <a:pt x="1227" y="21763"/>
                        <a:pt x="1323" y="21482"/>
                      </a:cubicBezTo>
                      <a:cubicBezTo>
                        <a:pt x="4130" y="13337"/>
                        <a:pt x="8967" y="5417"/>
                        <a:pt x="16687" y="1157"/>
                      </a:cubicBezTo>
                      <a:cubicBezTo>
                        <a:pt x="17265" y="835"/>
                        <a:pt x="16946" y="0"/>
                        <a:pt x="16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42"/>
                <p:cNvSpPr/>
                <p:nvPr/>
              </p:nvSpPr>
              <p:spPr>
                <a:xfrm>
                  <a:off x="7218550" y="2251475"/>
                  <a:ext cx="157300" cy="73325"/>
                </a:xfrm>
                <a:custGeom>
                  <a:avLst/>
                  <a:gdLst/>
                  <a:ahLst/>
                  <a:cxnLst/>
                  <a:rect l="l" t="t" r="r" b="b"/>
                  <a:pathLst>
                    <a:path w="6292" h="2933" extrusionOk="0">
                      <a:moveTo>
                        <a:pt x="6041" y="0"/>
                      </a:moveTo>
                      <a:lnTo>
                        <a:pt x="1" y="1704"/>
                      </a:lnTo>
                      <a:lnTo>
                        <a:pt x="6292" y="2932"/>
                      </a:lnTo>
                      <a:lnTo>
                        <a:pt x="6292" y="2932"/>
                      </a:lnTo>
                      <a:lnTo>
                        <a:pt x="60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6" name="Google Shape;1446;p42"/>
              <p:cNvGrpSpPr/>
              <p:nvPr/>
            </p:nvGrpSpPr>
            <p:grpSpPr>
              <a:xfrm>
                <a:off x="231726" y="1042995"/>
                <a:ext cx="399301" cy="416613"/>
                <a:chOff x="2105350" y="2220525"/>
                <a:chExt cx="1113500" cy="1161775"/>
              </a:xfrm>
            </p:grpSpPr>
            <p:sp>
              <p:nvSpPr>
                <p:cNvPr id="1447" name="Google Shape;1447;p42"/>
                <p:cNvSpPr/>
                <p:nvPr/>
              </p:nvSpPr>
              <p:spPr>
                <a:xfrm>
                  <a:off x="2105350" y="2220525"/>
                  <a:ext cx="939925" cy="1161775"/>
                </a:xfrm>
                <a:custGeom>
                  <a:avLst/>
                  <a:gdLst/>
                  <a:ahLst/>
                  <a:cxnLst/>
                  <a:rect l="l" t="t" r="r" b="b"/>
                  <a:pathLst>
                    <a:path w="37597" h="46471" extrusionOk="0">
                      <a:moveTo>
                        <a:pt x="12529" y="1"/>
                      </a:moveTo>
                      <a:cubicBezTo>
                        <a:pt x="3963" y="1"/>
                        <a:pt x="8949" y="11588"/>
                        <a:pt x="7847" y="13662"/>
                      </a:cubicBezTo>
                      <a:cubicBezTo>
                        <a:pt x="6594" y="16093"/>
                        <a:pt x="1983" y="15567"/>
                        <a:pt x="930" y="21456"/>
                      </a:cubicBezTo>
                      <a:cubicBezTo>
                        <a:pt x="1" y="26764"/>
                        <a:pt x="2914" y="31189"/>
                        <a:pt x="9252" y="31189"/>
                      </a:cubicBezTo>
                      <a:cubicBezTo>
                        <a:pt x="9409" y="31189"/>
                        <a:pt x="9567" y="31186"/>
                        <a:pt x="9727" y="31181"/>
                      </a:cubicBezTo>
                      <a:cubicBezTo>
                        <a:pt x="9836" y="31177"/>
                        <a:pt x="9942" y="31175"/>
                        <a:pt x="10045" y="31175"/>
                      </a:cubicBezTo>
                      <a:cubicBezTo>
                        <a:pt x="16284" y="31175"/>
                        <a:pt x="12949" y="37783"/>
                        <a:pt x="7747" y="39928"/>
                      </a:cubicBezTo>
                      <a:cubicBezTo>
                        <a:pt x="3626" y="41638"/>
                        <a:pt x="7285" y="46471"/>
                        <a:pt x="11333" y="46471"/>
                      </a:cubicBezTo>
                      <a:cubicBezTo>
                        <a:pt x="12504" y="46471"/>
                        <a:pt x="13708" y="46066"/>
                        <a:pt x="14765" y="45066"/>
                      </a:cubicBezTo>
                      <a:cubicBezTo>
                        <a:pt x="16434" y="43502"/>
                        <a:pt x="17400" y="43106"/>
                        <a:pt x="18188" y="43106"/>
                      </a:cubicBezTo>
                      <a:cubicBezTo>
                        <a:pt x="18997" y="43106"/>
                        <a:pt x="19619" y="43524"/>
                        <a:pt x="20622" y="43524"/>
                      </a:cubicBezTo>
                      <a:cubicBezTo>
                        <a:pt x="21413" y="43524"/>
                        <a:pt x="22442" y="43264"/>
                        <a:pt x="23988" y="42334"/>
                      </a:cubicBezTo>
                      <a:cubicBezTo>
                        <a:pt x="27779" y="40083"/>
                        <a:pt x="28210" y="31088"/>
                        <a:pt x="33986" y="31088"/>
                      </a:cubicBezTo>
                      <a:cubicBezTo>
                        <a:pt x="34319" y="31088"/>
                        <a:pt x="34670" y="31118"/>
                        <a:pt x="35040" y="31181"/>
                      </a:cubicBezTo>
                      <a:cubicBezTo>
                        <a:pt x="37246" y="27948"/>
                        <a:pt x="37597" y="24389"/>
                        <a:pt x="37597" y="24389"/>
                      </a:cubicBezTo>
                      <a:cubicBezTo>
                        <a:pt x="37597" y="24389"/>
                        <a:pt x="33311" y="5943"/>
                        <a:pt x="17772" y="980"/>
                      </a:cubicBezTo>
                      <a:cubicBezTo>
                        <a:pt x="15623" y="298"/>
                        <a:pt x="13902" y="1"/>
                        <a:pt x="12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42"/>
                <p:cNvSpPr/>
                <p:nvPr/>
              </p:nvSpPr>
              <p:spPr>
                <a:xfrm>
                  <a:off x="2812175" y="2609475"/>
                  <a:ext cx="406675" cy="720250"/>
                </a:xfrm>
                <a:custGeom>
                  <a:avLst/>
                  <a:gdLst/>
                  <a:ahLst/>
                  <a:cxnLst/>
                  <a:rect l="l" t="t" r="r" b="b"/>
                  <a:pathLst>
                    <a:path w="16267" h="28810" extrusionOk="0">
                      <a:moveTo>
                        <a:pt x="9285" y="1"/>
                      </a:moveTo>
                      <a:cubicBezTo>
                        <a:pt x="9225" y="1"/>
                        <a:pt x="9162" y="3"/>
                        <a:pt x="9098" y="9"/>
                      </a:cubicBezTo>
                      <a:cubicBezTo>
                        <a:pt x="8397" y="59"/>
                        <a:pt x="8246" y="1162"/>
                        <a:pt x="8848" y="1412"/>
                      </a:cubicBezTo>
                      <a:cubicBezTo>
                        <a:pt x="8946" y="1449"/>
                        <a:pt x="9037" y="1466"/>
                        <a:pt x="9121" y="1466"/>
                      </a:cubicBezTo>
                      <a:cubicBezTo>
                        <a:pt x="9548" y="1466"/>
                        <a:pt x="9759" y="1025"/>
                        <a:pt x="9549" y="585"/>
                      </a:cubicBezTo>
                      <a:lnTo>
                        <a:pt x="9549" y="585"/>
                      </a:lnTo>
                      <a:cubicBezTo>
                        <a:pt x="9800" y="635"/>
                        <a:pt x="9900" y="710"/>
                        <a:pt x="10076" y="936"/>
                      </a:cubicBezTo>
                      <a:cubicBezTo>
                        <a:pt x="10226" y="1162"/>
                        <a:pt x="10351" y="1412"/>
                        <a:pt x="10452" y="1738"/>
                      </a:cubicBezTo>
                      <a:cubicBezTo>
                        <a:pt x="10527" y="2039"/>
                        <a:pt x="10602" y="2465"/>
                        <a:pt x="10627" y="2816"/>
                      </a:cubicBezTo>
                      <a:cubicBezTo>
                        <a:pt x="10727" y="3568"/>
                        <a:pt x="10752" y="4319"/>
                        <a:pt x="10778" y="5071"/>
                      </a:cubicBezTo>
                      <a:cubicBezTo>
                        <a:pt x="10502" y="5172"/>
                        <a:pt x="10301" y="5172"/>
                        <a:pt x="10051" y="5397"/>
                      </a:cubicBezTo>
                      <a:cubicBezTo>
                        <a:pt x="9148" y="6199"/>
                        <a:pt x="9173" y="7252"/>
                        <a:pt x="9900" y="8204"/>
                      </a:cubicBezTo>
                      <a:cubicBezTo>
                        <a:pt x="7544" y="9382"/>
                        <a:pt x="7143" y="11813"/>
                        <a:pt x="6667" y="14169"/>
                      </a:cubicBezTo>
                      <a:cubicBezTo>
                        <a:pt x="4838" y="14996"/>
                        <a:pt x="4136" y="16199"/>
                        <a:pt x="3359" y="18254"/>
                      </a:cubicBezTo>
                      <a:cubicBezTo>
                        <a:pt x="2231" y="21287"/>
                        <a:pt x="903" y="24921"/>
                        <a:pt x="51" y="28229"/>
                      </a:cubicBezTo>
                      <a:cubicBezTo>
                        <a:pt x="26" y="28405"/>
                        <a:pt x="1" y="28655"/>
                        <a:pt x="101" y="28806"/>
                      </a:cubicBezTo>
                      <a:cubicBezTo>
                        <a:pt x="118" y="28808"/>
                        <a:pt x="136" y="28809"/>
                        <a:pt x="153" y="28809"/>
                      </a:cubicBezTo>
                      <a:cubicBezTo>
                        <a:pt x="336" y="28809"/>
                        <a:pt x="513" y="28695"/>
                        <a:pt x="627" y="28580"/>
                      </a:cubicBezTo>
                      <a:cubicBezTo>
                        <a:pt x="3133" y="26199"/>
                        <a:pt x="5840" y="23442"/>
                        <a:pt x="8021" y="20961"/>
                      </a:cubicBezTo>
                      <a:cubicBezTo>
                        <a:pt x="9499" y="19282"/>
                        <a:pt x="10251" y="17753"/>
                        <a:pt x="9825" y="15673"/>
                      </a:cubicBezTo>
                      <a:cubicBezTo>
                        <a:pt x="11479" y="13543"/>
                        <a:pt x="12933" y="11462"/>
                        <a:pt x="11529" y="8806"/>
                      </a:cubicBezTo>
                      <a:cubicBezTo>
                        <a:pt x="12632" y="8330"/>
                        <a:pt x="13133" y="7553"/>
                        <a:pt x="12883" y="6249"/>
                      </a:cubicBezTo>
                      <a:cubicBezTo>
                        <a:pt x="12858" y="6099"/>
                        <a:pt x="12231" y="5247"/>
                        <a:pt x="11880" y="5197"/>
                      </a:cubicBezTo>
                      <a:cubicBezTo>
                        <a:pt x="12206" y="4595"/>
                        <a:pt x="12532" y="4044"/>
                        <a:pt x="12883" y="3492"/>
                      </a:cubicBezTo>
                      <a:cubicBezTo>
                        <a:pt x="13184" y="3016"/>
                        <a:pt x="13509" y="2590"/>
                        <a:pt x="13860" y="2189"/>
                      </a:cubicBezTo>
                      <a:cubicBezTo>
                        <a:pt x="13960" y="2039"/>
                        <a:pt x="14086" y="1913"/>
                        <a:pt x="14236" y="1788"/>
                      </a:cubicBezTo>
                      <a:cubicBezTo>
                        <a:pt x="14361" y="1688"/>
                        <a:pt x="14562" y="1588"/>
                        <a:pt x="14712" y="1487"/>
                      </a:cubicBezTo>
                      <a:lnTo>
                        <a:pt x="14712" y="1487"/>
                      </a:lnTo>
                      <a:cubicBezTo>
                        <a:pt x="14652" y="1911"/>
                        <a:pt x="14932" y="2253"/>
                        <a:pt x="15305" y="2253"/>
                      </a:cubicBezTo>
                      <a:cubicBezTo>
                        <a:pt x="15396" y="2253"/>
                        <a:pt x="15492" y="2233"/>
                        <a:pt x="15590" y="2189"/>
                      </a:cubicBezTo>
                      <a:cubicBezTo>
                        <a:pt x="16266" y="1888"/>
                        <a:pt x="16041" y="961"/>
                        <a:pt x="15364" y="786"/>
                      </a:cubicBezTo>
                      <a:cubicBezTo>
                        <a:pt x="15242" y="753"/>
                        <a:pt x="15124" y="739"/>
                        <a:pt x="15011" y="739"/>
                      </a:cubicBezTo>
                      <a:cubicBezTo>
                        <a:pt x="14241" y="739"/>
                        <a:pt x="13671" y="1424"/>
                        <a:pt x="13234" y="2014"/>
                      </a:cubicBezTo>
                      <a:cubicBezTo>
                        <a:pt x="12507" y="2991"/>
                        <a:pt x="11955" y="3969"/>
                        <a:pt x="11454" y="5046"/>
                      </a:cubicBezTo>
                      <a:cubicBezTo>
                        <a:pt x="11354" y="5046"/>
                        <a:pt x="11279" y="5021"/>
                        <a:pt x="11179" y="5021"/>
                      </a:cubicBezTo>
                      <a:cubicBezTo>
                        <a:pt x="11276" y="3412"/>
                        <a:pt x="11445" y="1"/>
                        <a:pt x="92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42"/>
                <p:cNvSpPr/>
                <p:nvPr/>
              </p:nvSpPr>
              <p:spPr>
                <a:xfrm>
                  <a:off x="2363550" y="2366625"/>
                  <a:ext cx="620875" cy="445625"/>
                </a:xfrm>
                <a:custGeom>
                  <a:avLst/>
                  <a:gdLst/>
                  <a:ahLst/>
                  <a:cxnLst/>
                  <a:rect l="l" t="t" r="r" b="b"/>
                  <a:pathLst>
                    <a:path w="24835" h="17825" extrusionOk="0">
                      <a:moveTo>
                        <a:pt x="6775" y="0"/>
                      </a:moveTo>
                      <a:cubicBezTo>
                        <a:pt x="5596" y="0"/>
                        <a:pt x="4511" y="415"/>
                        <a:pt x="3660" y="1477"/>
                      </a:cubicBezTo>
                      <a:cubicBezTo>
                        <a:pt x="276" y="5713"/>
                        <a:pt x="7695" y="8570"/>
                        <a:pt x="10527" y="9397"/>
                      </a:cubicBezTo>
                      <a:cubicBezTo>
                        <a:pt x="10978" y="9522"/>
                        <a:pt x="11429" y="9647"/>
                        <a:pt x="11905" y="9798"/>
                      </a:cubicBezTo>
                      <a:cubicBezTo>
                        <a:pt x="10305" y="9509"/>
                        <a:pt x="8685" y="9338"/>
                        <a:pt x="7081" y="9338"/>
                      </a:cubicBezTo>
                      <a:cubicBezTo>
                        <a:pt x="6876" y="9338"/>
                        <a:pt x="6671" y="9341"/>
                        <a:pt x="6467" y="9347"/>
                      </a:cubicBezTo>
                      <a:cubicBezTo>
                        <a:pt x="4712" y="9397"/>
                        <a:pt x="2256" y="9522"/>
                        <a:pt x="1078" y="11001"/>
                      </a:cubicBezTo>
                      <a:cubicBezTo>
                        <a:pt x="1" y="12379"/>
                        <a:pt x="627" y="14184"/>
                        <a:pt x="1981" y="15111"/>
                      </a:cubicBezTo>
                      <a:cubicBezTo>
                        <a:pt x="3067" y="15846"/>
                        <a:pt x="4331" y="16025"/>
                        <a:pt x="5603" y="16025"/>
                      </a:cubicBezTo>
                      <a:cubicBezTo>
                        <a:pt x="6238" y="16025"/>
                        <a:pt x="6876" y="15980"/>
                        <a:pt x="7494" y="15938"/>
                      </a:cubicBezTo>
                      <a:cubicBezTo>
                        <a:pt x="10051" y="15813"/>
                        <a:pt x="12582" y="15663"/>
                        <a:pt x="15113" y="15512"/>
                      </a:cubicBezTo>
                      <a:cubicBezTo>
                        <a:pt x="15312" y="15499"/>
                        <a:pt x="15587" y="15486"/>
                        <a:pt x="15926" y="15486"/>
                      </a:cubicBezTo>
                      <a:cubicBezTo>
                        <a:pt x="17514" y="15486"/>
                        <a:pt x="20503" y="15776"/>
                        <a:pt x="23560" y="17718"/>
                      </a:cubicBezTo>
                      <a:cubicBezTo>
                        <a:pt x="23662" y="17782"/>
                        <a:pt x="23806" y="17824"/>
                        <a:pt x="23953" y="17824"/>
                      </a:cubicBezTo>
                      <a:cubicBezTo>
                        <a:pt x="24383" y="17824"/>
                        <a:pt x="24834" y="17459"/>
                        <a:pt x="24311" y="16189"/>
                      </a:cubicBezTo>
                      <a:cubicBezTo>
                        <a:pt x="22758" y="12480"/>
                        <a:pt x="20828" y="8871"/>
                        <a:pt x="15264" y="4259"/>
                      </a:cubicBezTo>
                      <a:cubicBezTo>
                        <a:pt x="13425" y="2726"/>
                        <a:pt x="9796" y="0"/>
                        <a:pt x="6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42"/>
                <p:cNvSpPr/>
                <p:nvPr/>
              </p:nvSpPr>
              <p:spPr>
                <a:xfrm>
                  <a:off x="2261600" y="2797650"/>
                  <a:ext cx="648350" cy="165350"/>
                </a:xfrm>
                <a:custGeom>
                  <a:avLst/>
                  <a:gdLst/>
                  <a:ahLst/>
                  <a:cxnLst/>
                  <a:rect l="l" t="t" r="r" b="b"/>
                  <a:pathLst>
                    <a:path w="25934" h="6614" extrusionOk="0">
                      <a:moveTo>
                        <a:pt x="18798" y="0"/>
                      </a:moveTo>
                      <a:cubicBezTo>
                        <a:pt x="14326" y="0"/>
                        <a:pt x="10474" y="1457"/>
                        <a:pt x="8089" y="1755"/>
                      </a:cubicBezTo>
                      <a:cubicBezTo>
                        <a:pt x="7831" y="1788"/>
                        <a:pt x="7580" y="1802"/>
                        <a:pt x="7336" y="1802"/>
                      </a:cubicBezTo>
                      <a:cubicBezTo>
                        <a:pt x="5866" y="1802"/>
                        <a:pt x="4629" y="1288"/>
                        <a:pt x="3563" y="1288"/>
                      </a:cubicBezTo>
                      <a:cubicBezTo>
                        <a:pt x="3065" y="1288"/>
                        <a:pt x="2604" y="1400"/>
                        <a:pt x="2174" y="1730"/>
                      </a:cubicBezTo>
                      <a:cubicBezTo>
                        <a:pt x="0" y="3372"/>
                        <a:pt x="2072" y="6613"/>
                        <a:pt x="6283" y="6613"/>
                      </a:cubicBezTo>
                      <a:cubicBezTo>
                        <a:pt x="6636" y="6613"/>
                        <a:pt x="7005" y="6590"/>
                        <a:pt x="7387" y="6542"/>
                      </a:cubicBezTo>
                      <a:cubicBezTo>
                        <a:pt x="13046" y="5863"/>
                        <a:pt x="17765" y="2301"/>
                        <a:pt x="22208" y="2301"/>
                      </a:cubicBezTo>
                      <a:cubicBezTo>
                        <a:pt x="22684" y="2301"/>
                        <a:pt x="23157" y="2342"/>
                        <a:pt x="23628" y="2432"/>
                      </a:cubicBezTo>
                      <a:cubicBezTo>
                        <a:pt x="24192" y="2529"/>
                        <a:pt x="24621" y="2672"/>
                        <a:pt x="25125" y="2672"/>
                      </a:cubicBezTo>
                      <a:cubicBezTo>
                        <a:pt x="25270" y="2672"/>
                        <a:pt x="25420" y="2660"/>
                        <a:pt x="25582" y="2632"/>
                      </a:cubicBezTo>
                      <a:cubicBezTo>
                        <a:pt x="25833" y="2607"/>
                        <a:pt x="25933" y="2281"/>
                        <a:pt x="25808" y="2081"/>
                      </a:cubicBezTo>
                      <a:cubicBezTo>
                        <a:pt x="25006" y="652"/>
                        <a:pt x="22725" y="351"/>
                        <a:pt x="21221" y="151"/>
                      </a:cubicBezTo>
                      <a:cubicBezTo>
                        <a:pt x="20397" y="46"/>
                        <a:pt x="19588" y="0"/>
                        <a:pt x="18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42"/>
                <p:cNvSpPr/>
                <p:nvPr/>
              </p:nvSpPr>
              <p:spPr>
                <a:xfrm>
                  <a:off x="2530850" y="2899275"/>
                  <a:ext cx="337125" cy="344800"/>
                </a:xfrm>
                <a:custGeom>
                  <a:avLst/>
                  <a:gdLst/>
                  <a:ahLst/>
                  <a:cxnLst/>
                  <a:rect l="l" t="t" r="r" b="b"/>
                  <a:pathLst>
                    <a:path w="13485" h="13792" extrusionOk="0">
                      <a:moveTo>
                        <a:pt x="10212" y="0"/>
                      </a:moveTo>
                      <a:cubicBezTo>
                        <a:pt x="7668" y="0"/>
                        <a:pt x="3928" y="872"/>
                        <a:pt x="1504" y="3655"/>
                      </a:cubicBezTo>
                      <a:cubicBezTo>
                        <a:pt x="426" y="4883"/>
                        <a:pt x="0" y="6537"/>
                        <a:pt x="852" y="8016"/>
                      </a:cubicBezTo>
                      <a:cubicBezTo>
                        <a:pt x="1279" y="8718"/>
                        <a:pt x="2081" y="9144"/>
                        <a:pt x="2507" y="9820"/>
                      </a:cubicBezTo>
                      <a:cubicBezTo>
                        <a:pt x="3033" y="10672"/>
                        <a:pt x="2381" y="11424"/>
                        <a:pt x="2582" y="12302"/>
                      </a:cubicBezTo>
                      <a:cubicBezTo>
                        <a:pt x="2824" y="13339"/>
                        <a:pt x="3627" y="13792"/>
                        <a:pt x="4513" y="13792"/>
                      </a:cubicBezTo>
                      <a:cubicBezTo>
                        <a:pt x="4911" y="13792"/>
                        <a:pt x="5326" y="13701"/>
                        <a:pt x="5715" y="13530"/>
                      </a:cubicBezTo>
                      <a:cubicBezTo>
                        <a:pt x="7970" y="12552"/>
                        <a:pt x="8622" y="10021"/>
                        <a:pt x="10978" y="5585"/>
                      </a:cubicBezTo>
                      <a:cubicBezTo>
                        <a:pt x="11780" y="4106"/>
                        <a:pt x="13208" y="3154"/>
                        <a:pt x="13259" y="1951"/>
                      </a:cubicBezTo>
                      <a:cubicBezTo>
                        <a:pt x="13484" y="1499"/>
                        <a:pt x="13309" y="1073"/>
                        <a:pt x="12958" y="723"/>
                      </a:cubicBezTo>
                      <a:cubicBezTo>
                        <a:pt x="12845" y="317"/>
                        <a:pt x="11746" y="0"/>
                        <a:pt x="10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42"/>
                <p:cNvSpPr/>
                <p:nvPr/>
              </p:nvSpPr>
              <p:spPr>
                <a:xfrm>
                  <a:off x="2332225" y="3165900"/>
                  <a:ext cx="245650" cy="169650"/>
                </a:xfrm>
                <a:custGeom>
                  <a:avLst/>
                  <a:gdLst/>
                  <a:ahLst/>
                  <a:cxnLst/>
                  <a:rect l="l" t="t" r="r" b="b"/>
                  <a:pathLst>
                    <a:path w="9826" h="6786" extrusionOk="0">
                      <a:moveTo>
                        <a:pt x="8195" y="0"/>
                      </a:moveTo>
                      <a:cubicBezTo>
                        <a:pt x="7669" y="0"/>
                        <a:pt x="7074" y="292"/>
                        <a:pt x="6667" y="433"/>
                      </a:cubicBezTo>
                      <a:cubicBezTo>
                        <a:pt x="5740" y="759"/>
                        <a:pt x="4762" y="1035"/>
                        <a:pt x="3835" y="1361"/>
                      </a:cubicBezTo>
                      <a:cubicBezTo>
                        <a:pt x="2381" y="1912"/>
                        <a:pt x="0" y="2764"/>
                        <a:pt x="201" y="4719"/>
                      </a:cubicBezTo>
                      <a:cubicBezTo>
                        <a:pt x="327" y="6069"/>
                        <a:pt x="1486" y="6785"/>
                        <a:pt x="2687" y="6785"/>
                      </a:cubicBezTo>
                      <a:cubicBezTo>
                        <a:pt x="3159" y="6785"/>
                        <a:pt x="3636" y="6675"/>
                        <a:pt x="4061" y="6449"/>
                      </a:cubicBezTo>
                      <a:cubicBezTo>
                        <a:pt x="4913" y="5997"/>
                        <a:pt x="5389" y="5246"/>
                        <a:pt x="5940" y="4494"/>
                      </a:cubicBezTo>
                      <a:cubicBezTo>
                        <a:pt x="7720" y="2188"/>
                        <a:pt x="9825" y="960"/>
                        <a:pt x="8797" y="183"/>
                      </a:cubicBezTo>
                      <a:cubicBezTo>
                        <a:pt x="8621" y="50"/>
                        <a:pt x="8414" y="0"/>
                        <a:pt x="8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53" name="Google Shape;1453;p42"/>
              <p:cNvGrpSpPr/>
              <p:nvPr/>
            </p:nvGrpSpPr>
            <p:grpSpPr>
              <a:xfrm>
                <a:off x="5463284" y="521563"/>
                <a:ext cx="929164" cy="543026"/>
                <a:chOff x="3973200" y="2218800"/>
                <a:chExt cx="1850925" cy="1081725"/>
              </a:xfrm>
            </p:grpSpPr>
            <p:sp>
              <p:nvSpPr>
                <p:cNvPr id="1454" name="Google Shape;1454;p42"/>
                <p:cNvSpPr/>
                <p:nvPr/>
              </p:nvSpPr>
              <p:spPr>
                <a:xfrm>
                  <a:off x="3973200" y="2218800"/>
                  <a:ext cx="886625" cy="1081725"/>
                </a:xfrm>
                <a:custGeom>
                  <a:avLst/>
                  <a:gdLst/>
                  <a:ahLst/>
                  <a:cxnLst/>
                  <a:rect l="l" t="t" r="r" b="b"/>
                  <a:pathLst>
                    <a:path w="35465" h="43269" extrusionOk="0">
                      <a:moveTo>
                        <a:pt x="14159" y="1"/>
                      </a:moveTo>
                      <a:cubicBezTo>
                        <a:pt x="12638" y="1"/>
                        <a:pt x="11181" y="333"/>
                        <a:pt x="9825" y="1024"/>
                      </a:cubicBezTo>
                      <a:cubicBezTo>
                        <a:pt x="1" y="6012"/>
                        <a:pt x="7620" y="16839"/>
                        <a:pt x="13735" y="20047"/>
                      </a:cubicBezTo>
                      <a:cubicBezTo>
                        <a:pt x="9806" y="22948"/>
                        <a:pt x="13686" y="27370"/>
                        <a:pt x="18466" y="27370"/>
                      </a:cubicBezTo>
                      <a:cubicBezTo>
                        <a:pt x="18929" y="27370"/>
                        <a:pt x="19401" y="27328"/>
                        <a:pt x="19876" y="27240"/>
                      </a:cubicBezTo>
                      <a:lnTo>
                        <a:pt x="19876" y="27240"/>
                      </a:lnTo>
                      <a:cubicBezTo>
                        <a:pt x="19851" y="27265"/>
                        <a:pt x="15916" y="28267"/>
                        <a:pt x="13384" y="30322"/>
                      </a:cubicBezTo>
                      <a:cubicBezTo>
                        <a:pt x="11054" y="32202"/>
                        <a:pt x="11680" y="35210"/>
                        <a:pt x="15916" y="37014"/>
                      </a:cubicBezTo>
                      <a:cubicBezTo>
                        <a:pt x="15916" y="37014"/>
                        <a:pt x="14862" y="43269"/>
                        <a:pt x="21893" y="43269"/>
                      </a:cubicBezTo>
                      <a:cubicBezTo>
                        <a:pt x="22296" y="43269"/>
                        <a:pt x="22726" y="43248"/>
                        <a:pt x="23184" y="43205"/>
                      </a:cubicBezTo>
                      <a:cubicBezTo>
                        <a:pt x="31655" y="42403"/>
                        <a:pt x="32683" y="33856"/>
                        <a:pt x="35465" y="30648"/>
                      </a:cubicBezTo>
                      <a:lnTo>
                        <a:pt x="35465" y="18042"/>
                      </a:lnTo>
                      <a:cubicBezTo>
                        <a:pt x="29322" y="6866"/>
                        <a:pt x="21074" y="1"/>
                        <a:pt x="141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42"/>
                <p:cNvSpPr/>
                <p:nvPr/>
              </p:nvSpPr>
              <p:spPr>
                <a:xfrm>
                  <a:off x="4214450" y="2311975"/>
                  <a:ext cx="542700" cy="382000"/>
                </a:xfrm>
                <a:custGeom>
                  <a:avLst/>
                  <a:gdLst/>
                  <a:ahLst/>
                  <a:cxnLst/>
                  <a:rect l="l" t="t" r="r" b="b"/>
                  <a:pathLst>
                    <a:path w="21708" h="15280" extrusionOk="0">
                      <a:moveTo>
                        <a:pt x="5991" y="0"/>
                      </a:moveTo>
                      <a:cubicBezTo>
                        <a:pt x="4867" y="0"/>
                        <a:pt x="3757" y="249"/>
                        <a:pt x="2757" y="856"/>
                      </a:cubicBezTo>
                      <a:cubicBezTo>
                        <a:pt x="752" y="2059"/>
                        <a:pt x="0" y="4465"/>
                        <a:pt x="902" y="6620"/>
                      </a:cubicBezTo>
                      <a:cubicBezTo>
                        <a:pt x="1615" y="8332"/>
                        <a:pt x="3339" y="9679"/>
                        <a:pt x="5170" y="9679"/>
                      </a:cubicBezTo>
                      <a:cubicBezTo>
                        <a:pt x="5592" y="9679"/>
                        <a:pt x="6019" y="9607"/>
                        <a:pt x="6441" y="9453"/>
                      </a:cubicBezTo>
                      <a:cubicBezTo>
                        <a:pt x="8973" y="8525"/>
                        <a:pt x="9499" y="5242"/>
                        <a:pt x="7519" y="3864"/>
                      </a:cubicBezTo>
                      <a:lnTo>
                        <a:pt x="7519" y="3864"/>
                      </a:lnTo>
                      <a:cubicBezTo>
                        <a:pt x="14186" y="4490"/>
                        <a:pt x="17569" y="11257"/>
                        <a:pt x="21128" y="15217"/>
                      </a:cubicBezTo>
                      <a:cubicBezTo>
                        <a:pt x="21172" y="15261"/>
                        <a:pt x="21225" y="15279"/>
                        <a:pt x="21280" y="15279"/>
                      </a:cubicBezTo>
                      <a:cubicBezTo>
                        <a:pt x="21479" y="15279"/>
                        <a:pt x="21708" y="15037"/>
                        <a:pt x="21629" y="14841"/>
                      </a:cubicBezTo>
                      <a:cubicBezTo>
                        <a:pt x="20552" y="11984"/>
                        <a:pt x="18446" y="9052"/>
                        <a:pt x="16642" y="6595"/>
                      </a:cubicBezTo>
                      <a:cubicBezTo>
                        <a:pt x="14912" y="4239"/>
                        <a:pt x="12707" y="2159"/>
                        <a:pt x="10025" y="931"/>
                      </a:cubicBezTo>
                      <a:cubicBezTo>
                        <a:pt x="8780" y="378"/>
                        <a:pt x="7375" y="0"/>
                        <a:pt x="5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42"/>
                <p:cNvSpPr/>
                <p:nvPr/>
              </p:nvSpPr>
              <p:spPr>
                <a:xfrm>
                  <a:off x="4367500" y="2677600"/>
                  <a:ext cx="328800" cy="160775"/>
                </a:xfrm>
                <a:custGeom>
                  <a:avLst/>
                  <a:gdLst/>
                  <a:ahLst/>
                  <a:cxnLst/>
                  <a:rect l="l" t="t" r="r" b="b"/>
                  <a:pathLst>
                    <a:path w="13152" h="6431" extrusionOk="0">
                      <a:moveTo>
                        <a:pt x="6691" y="0"/>
                      </a:moveTo>
                      <a:cubicBezTo>
                        <a:pt x="4026" y="0"/>
                        <a:pt x="1364" y="761"/>
                        <a:pt x="620" y="3123"/>
                      </a:cubicBezTo>
                      <a:cubicBezTo>
                        <a:pt x="1" y="5135"/>
                        <a:pt x="1924" y="6430"/>
                        <a:pt x="3681" y="6430"/>
                      </a:cubicBezTo>
                      <a:cubicBezTo>
                        <a:pt x="4768" y="6430"/>
                        <a:pt x="5792" y="5934"/>
                        <a:pt x="6109" y="4803"/>
                      </a:cubicBezTo>
                      <a:cubicBezTo>
                        <a:pt x="6560" y="3274"/>
                        <a:pt x="5231" y="2422"/>
                        <a:pt x="4028" y="2396"/>
                      </a:cubicBezTo>
                      <a:cubicBezTo>
                        <a:pt x="4524" y="2035"/>
                        <a:pt x="4997" y="1885"/>
                        <a:pt x="5460" y="1885"/>
                      </a:cubicBezTo>
                      <a:cubicBezTo>
                        <a:pt x="6472" y="1885"/>
                        <a:pt x="7433" y="2600"/>
                        <a:pt x="8465" y="3374"/>
                      </a:cubicBezTo>
                      <a:cubicBezTo>
                        <a:pt x="8527" y="3424"/>
                        <a:pt x="8625" y="3447"/>
                        <a:pt x="8750" y="3447"/>
                      </a:cubicBezTo>
                      <a:cubicBezTo>
                        <a:pt x="9625" y="3447"/>
                        <a:pt x="11810" y="2331"/>
                        <a:pt x="12249" y="1695"/>
                      </a:cubicBezTo>
                      <a:cubicBezTo>
                        <a:pt x="13151" y="442"/>
                        <a:pt x="9417" y="241"/>
                        <a:pt x="9392" y="241"/>
                      </a:cubicBezTo>
                      <a:cubicBezTo>
                        <a:pt x="8545" y="92"/>
                        <a:pt x="7618" y="0"/>
                        <a:pt x="66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42"/>
                <p:cNvSpPr/>
                <p:nvPr/>
              </p:nvSpPr>
              <p:spPr>
                <a:xfrm>
                  <a:off x="4307800" y="2488725"/>
                  <a:ext cx="342675" cy="173650"/>
                </a:xfrm>
                <a:custGeom>
                  <a:avLst/>
                  <a:gdLst/>
                  <a:ahLst/>
                  <a:cxnLst/>
                  <a:rect l="l" t="t" r="r" b="b"/>
                  <a:pathLst>
                    <a:path w="13707" h="6946" extrusionOk="0">
                      <a:moveTo>
                        <a:pt x="6900" y="0"/>
                      </a:moveTo>
                      <a:cubicBezTo>
                        <a:pt x="6547" y="0"/>
                        <a:pt x="6396" y="181"/>
                        <a:pt x="6366" y="327"/>
                      </a:cubicBezTo>
                      <a:cubicBezTo>
                        <a:pt x="5239" y="4964"/>
                        <a:pt x="1279" y="3886"/>
                        <a:pt x="727" y="4413"/>
                      </a:cubicBezTo>
                      <a:cubicBezTo>
                        <a:pt x="0" y="5164"/>
                        <a:pt x="1304" y="5992"/>
                        <a:pt x="2005" y="6242"/>
                      </a:cubicBezTo>
                      <a:cubicBezTo>
                        <a:pt x="2595" y="6431"/>
                        <a:pt x="3224" y="6495"/>
                        <a:pt x="3870" y="6495"/>
                      </a:cubicBezTo>
                      <a:cubicBezTo>
                        <a:pt x="5195" y="6495"/>
                        <a:pt x="6593" y="6228"/>
                        <a:pt x="7881" y="6228"/>
                      </a:cubicBezTo>
                      <a:cubicBezTo>
                        <a:pt x="8046" y="6228"/>
                        <a:pt x="8210" y="6232"/>
                        <a:pt x="8371" y="6242"/>
                      </a:cubicBezTo>
                      <a:cubicBezTo>
                        <a:pt x="9775" y="6317"/>
                        <a:pt x="11229" y="6944"/>
                        <a:pt x="12582" y="6944"/>
                      </a:cubicBezTo>
                      <a:cubicBezTo>
                        <a:pt x="12617" y="6945"/>
                        <a:pt x="12651" y="6945"/>
                        <a:pt x="12683" y="6945"/>
                      </a:cubicBezTo>
                      <a:cubicBezTo>
                        <a:pt x="13547" y="6945"/>
                        <a:pt x="13707" y="6636"/>
                        <a:pt x="13635" y="6443"/>
                      </a:cubicBezTo>
                      <a:cubicBezTo>
                        <a:pt x="13108" y="4914"/>
                        <a:pt x="11504" y="3260"/>
                        <a:pt x="10351" y="2157"/>
                      </a:cubicBezTo>
                      <a:cubicBezTo>
                        <a:pt x="8500" y="444"/>
                        <a:pt x="7452" y="0"/>
                        <a:pt x="69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42"/>
                <p:cNvSpPr/>
                <p:nvPr/>
              </p:nvSpPr>
              <p:spPr>
                <a:xfrm>
                  <a:off x="4500050" y="2753125"/>
                  <a:ext cx="277700" cy="187075"/>
                </a:xfrm>
                <a:custGeom>
                  <a:avLst/>
                  <a:gdLst/>
                  <a:ahLst/>
                  <a:cxnLst/>
                  <a:rect l="l" t="t" r="r" b="b"/>
                  <a:pathLst>
                    <a:path w="11108" h="7483" extrusionOk="0">
                      <a:moveTo>
                        <a:pt x="8659" y="1"/>
                      </a:moveTo>
                      <a:cubicBezTo>
                        <a:pt x="5432" y="1"/>
                        <a:pt x="0" y="2867"/>
                        <a:pt x="1809" y="6092"/>
                      </a:cubicBezTo>
                      <a:cubicBezTo>
                        <a:pt x="2293" y="6968"/>
                        <a:pt x="3242" y="7483"/>
                        <a:pt x="4229" y="7483"/>
                      </a:cubicBezTo>
                      <a:cubicBezTo>
                        <a:pt x="4316" y="7483"/>
                        <a:pt x="4404" y="7479"/>
                        <a:pt x="4491" y="7471"/>
                      </a:cubicBezTo>
                      <a:cubicBezTo>
                        <a:pt x="6020" y="7295"/>
                        <a:pt x="6521" y="6193"/>
                        <a:pt x="7273" y="5040"/>
                      </a:cubicBezTo>
                      <a:cubicBezTo>
                        <a:pt x="7925" y="4087"/>
                        <a:pt x="8752" y="3461"/>
                        <a:pt x="9729" y="2859"/>
                      </a:cubicBezTo>
                      <a:cubicBezTo>
                        <a:pt x="10130" y="2609"/>
                        <a:pt x="10581" y="2358"/>
                        <a:pt x="10757" y="1857"/>
                      </a:cubicBezTo>
                      <a:cubicBezTo>
                        <a:pt x="11107" y="954"/>
                        <a:pt x="10757" y="503"/>
                        <a:pt x="9930" y="203"/>
                      </a:cubicBezTo>
                      <a:cubicBezTo>
                        <a:pt x="9577" y="65"/>
                        <a:pt x="9142" y="1"/>
                        <a:pt x="86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42"/>
                <p:cNvSpPr/>
                <p:nvPr/>
              </p:nvSpPr>
              <p:spPr>
                <a:xfrm>
                  <a:off x="4308425" y="2902100"/>
                  <a:ext cx="507650" cy="196575"/>
                </a:xfrm>
                <a:custGeom>
                  <a:avLst/>
                  <a:gdLst/>
                  <a:ahLst/>
                  <a:cxnLst/>
                  <a:rect l="l" t="t" r="r" b="b"/>
                  <a:pathLst>
                    <a:path w="20306" h="7863" extrusionOk="0">
                      <a:moveTo>
                        <a:pt x="18049" y="0"/>
                      </a:moveTo>
                      <a:cubicBezTo>
                        <a:pt x="17391" y="0"/>
                        <a:pt x="16019" y="1812"/>
                        <a:pt x="14211" y="2640"/>
                      </a:cubicBezTo>
                      <a:cubicBezTo>
                        <a:pt x="13550" y="2952"/>
                        <a:pt x="12826" y="3091"/>
                        <a:pt x="12103" y="3091"/>
                      </a:cubicBezTo>
                      <a:cubicBezTo>
                        <a:pt x="11316" y="3091"/>
                        <a:pt x="10530" y="2927"/>
                        <a:pt x="9825" y="2640"/>
                      </a:cubicBezTo>
                      <a:cubicBezTo>
                        <a:pt x="8838" y="2251"/>
                        <a:pt x="7966" y="2030"/>
                        <a:pt x="7033" y="2030"/>
                      </a:cubicBezTo>
                      <a:cubicBezTo>
                        <a:pt x="6521" y="2030"/>
                        <a:pt x="5991" y="2097"/>
                        <a:pt x="5414" y="2239"/>
                      </a:cubicBezTo>
                      <a:cubicBezTo>
                        <a:pt x="3760" y="2640"/>
                        <a:pt x="0" y="4795"/>
                        <a:pt x="2081" y="6850"/>
                      </a:cubicBezTo>
                      <a:cubicBezTo>
                        <a:pt x="2796" y="7561"/>
                        <a:pt x="3964" y="7862"/>
                        <a:pt x="5356" y="7862"/>
                      </a:cubicBezTo>
                      <a:cubicBezTo>
                        <a:pt x="10989" y="7862"/>
                        <a:pt x="20306" y="2926"/>
                        <a:pt x="18296" y="133"/>
                      </a:cubicBezTo>
                      <a:cubicBezTo>
                        <a:pt x="18231" y="41"/>
                        <a:pt x="18148" y="0"/>
                        <a:pt x="18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42"/>
                <p:cNvSpPr/>
                <p:nvPr/>
              </p:nvSpPr>
              <p:spPr>
                <a:xfrm>
                  <a:off x="4484300" y="3070225"/>
                  <a:ext cx="253350" cy="166975"/>
                </a:xfrm>
                <a:custGeom>
                  <a:avLst/>
                  <a:gdLst/>
                  <a:ahLst/>
                  <a:cxnLst/>
                  <a:rect l="l" t="t" r="r" b="b"/>
                  <a:pathLst>
                    <a:path w="10134" h="6679" extrusionOk="0">
                      <a:moveTo>
                        <a:pt x="8838" y="1"/>
                      </a:moveTo>
                      <a:cubicBezTo>
                        <a:pt x="6655" y="1"/>
                        <a:pt x="1834" y="1343"/>
                        <a:pt x="835" y="3634"/>
                      </a:cubicBezTo>
                      <a:cubicBezTo>
                        <a:pt x="0" y="5543"/>
                        <a:pt x="1657" y="6679"/>
                        <a:pt x="3329" y="6679"/>
                      </a:cubicBezTo>
                      <a:cubicBezTo>
                        <a:pt x="3765" y="6679"/>
                        <a:pt x="4201" y="6602"/>
                        <a:pt x="4595" y="6441"/>
                      </a:cubicBezTo>
                      <a:cubicBezTo>
                        <a:pt x="5923" y="5940"/>
                        <a:pt x="7226" y="4687"/>
                        <a:pt x="8179" y="3659"/>
                      </a:cubicBezTo>
                      <a:cubicBezTo>
                        <a:pt x="8805" y="2982"/>
                        <a:pt x="10133" y="1403"/>
                        <a:pt x="9908" y="326"/>
                      </a:cubicBezTo>
                      <a:cubicBezTo>
                        <a:pt x="9853" y="106"/>
                        <a:pt x="9449" y="1"/>
                        <a:pt x="8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42"/>
                <p:cNvSpPr/>
                <p:nvPr/>
              </p:nvSpPr>
              <p:spPr>
                <a:xfrm>
                  <a:off x="4937500" y="2218800"/>
                  <a:ext cx="886625" cy="1081725"/>
                </a:xfrm>
                <a:custGeom>
                  <a:avLst/>
                  <a:gdLst/>
                  <a:ahLst/>
                  <a:cxnLst/>
                  <a:rect l="l" t="t" r="r" b="b"/>
                  <a:pathLst>
                    <a:path w="35465" h="43269" extrusionOk="0">
                      <a:moveTo>
                        <a:pt x="21316" y="1"/>
                      </a:moveTo>
                      <a:cubicBezTo>
                        <a:pt x="14408" y="1"/>
                        <a:pt x="6143" y="6866"/>
                        <a:pt x="1" y="18042"/>
                      </a:cubicBezTo>
                      <a:lnTo>
                        <a:pt x="1" y="30648"/>
                      </a:lnTo>
                      <a:cubicBezTo>
                        <a:pt x="2808" y="33856"/>
                        <a:pt x="3835" y="42403"/>
                        <a:pt x="12281" y="43205"/>
                      </a:cubicBezTo>
                      <a:cubicBezTo>
                        <a:pt x="12741" y="43248"/>
                        <a:pt x="13172" y="43269"/>
                        <a:pt x="13576" y="43269"/>
                      </a:cubicBezTo>
                      <a:cubicBezTo>
                        <a:pt x="20626" y="43269"/>
                        <a:pt x="19549" y="37014"/>
                        <a:pt x="19549" y="37014"/>
                      </a:cubicBezTo>
                      <a:cubicBezTo>
                        <a:pt x="23785" y="35210"/>
                        <a:pt x="24412" y="32202"/>
                        <a:pt x="22106" y="30322"/>
                      </a:cubicBezTo>
                      <a:cubicBezTo>
                        <a:pt x="19549" y="28267"/>
                        <a:pt x="15615" y="27265"/>
                        <a:pt x="15590" y="27240"/>
                      </a:cubicBezTo>
                      <a:lnTo>
                        <a:pt x="15590" y="27240"/>
                      </a:lnTo>
                      <a:cubicBezTo>
                        <a:pt x="16066" y="27328"/>
                        <a:pt x="16540" y="27370"/>
                        <a:pt x="17005" y="27370"/>
                      </a:cubicBezTo>
                      <a:cubicBezTo>
                        <a:pt x="21800" y="27370"/>
                        <a:pt x="25662" y="22948"/>
                        <a:pt x="21755" y="20047"/>
                      </a:cubicBezTo>
                      <a:cubicBezTo>
                        <a:pt x="27845" y="16839"/>
                        <a:pt x="35464" y="6012"/>
                        <a:pt x="25640" y="1024"/>
                      </a:cubicBezTo>
                      <a:cubicBezTo>
                        <a:pt x="24289" y="333"/>
                        <a:pt x="22835" y="1"/>
                        <a:pt x="21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42"/>
                <p:cNvSpPr/>
                <p:nvPr/>
              </p:nvSpPr>
              <p:spPr>
                <a:xfrm>
                  <a:off x="5040175" y="2311975"/>
                  <a:ext cx="542725" cy="382000"/>
                </a:xfrm>
                <a:custGeom>
                  <a:avLst/>
                  <a:gdLst/>
                  <a:ahLst/>
                  <a:cxnLst/>
                  <a:rect l="l" t="t" r="r" b="b"/>
                  <a:pathLst>
                    <a:path w="21709" h="15280" extrusionOk="0">
                      <a:moveTo>
                        <a:pt x="15717" y="0"/>
                      </a:moveTo>
                      <a:cubicBezTo>
                        <a:pt x="14333" y="0"/>
                        <a:pt x="12928" y="378"/>
                        <a:pt x="11683" y="931"/>
                      </a:cubicBezTo>
                      <a:cubicBezTo>
                        <a:pt x="9001" y="2159"/>
                        <a:pt x="6821" y="4239"/>
                        <a:pt x="5066" y="6595"/>
                      </a:cubicBezTo>
                      <a:cubicBezTo>
                        <a:pt x="3262" y="9052"/>
                        <a:pt x="1157" y="11984"/>
                        <a:pt x="79" y="14841"/>
                      </a:cubicBezTo>
                      <a:cubicBezTo>
                        <a:pt x="1" y="15037"/>
                        <a:pt x="229" y="15279"/>
                        <a:pt x="428" y="15279"/>
                      </a:cubicBezTo>
                      <a:cubicBezTo>
                        <a:pt x="484" y="15279"/>
                        <a:pt x="537" y="15261"/>
                        <a:pt x="580" y="15217"/>
                      </a:cubicBezTo>
                      <a:cubicBezTo>
                        <a:pt x="4139" y="11257"/>
                        <a:pt x="7523" y="4490"/>
                        <a:pt x="14189" y="3864"/>
                      </a:cubicBezTo>
                      <a:lnTo>
                        <a:pt x="14189" y="3864"/>
                      </a:lnTo>
                      <a:cubicBezTo>
                        <a:pt x="12209" y="5242"/>
                        <a:pt x="12736" y="8525"/>
                        <a:pt x="15267" y="9453"/>
                      </a:cubicBezTo>
                      <a:cubicBezTo>
                        <a:pt x="15694" y="9607"/>
                        <a:pt x="16124" y="9679"/>
                        <a:pt x="16547" y="9679"/>
                      </a:cubicBezTo>
                      <a:cubicBezTo>
                        <a:pt x="18386" y="9679"/>
                        <a:pt x="20093" y="8332"/>
                        <a:pt x="20806" y="6620"/>
                      </a:cubicBezTo>
                      <a:cubicBezTo>
                        <a:pt x="21708" y="4465"/>
                        <a:pt x="20956" y="2059"/>
                        <a:pt x="18951" y="856"/>
                      </a:cubicBezTo>
                      <a:cubicBezTo>
                        <a:pt x="17952" y="249"/>
                        <a:pt x="16841" y="0"/>
                        <a:pt x="15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42"/>
                <p:cNvSpPr/>
                <p:nvPr/>
              </p:nvSpPr>
              <p:spPr>
                <a:xfrm>
                  <a:off x="5101025" y="2677600"/>
                  <a:ext cx="328800" cy="160775"/>
                </a:xfrm>
                <a:custGeom>
                  <a:avLst/>
                  <a:gdLst/>
                  <a:ahLst/>
                  <a:cxnLst/>
                  <a:rect l="l" t="t" r="r" b="b"/>
                  <a:pathLst>
                    <a:path w="13152" h="6431" extrusionOk="0">
                      <a:moveTo>
                        <a:pt x="6486" y="0"/>
                      </a:moveTo>
                      <a:cubicBezTo>
                        <a:pt x="5559" y="0"/>
                        <a:pt x="4632" y="92"/>
                        <a:pt x="3785" y="241"/>
                      </a:cubicBezTo>
                      <a:cubicBezTo>
                        <a:pt x="3735" y="241"/>
                        <a:pt x="1" y="442"/>
                        <a:pt x="903" y="1695"/>
                      </a:cubicBezTo>
                      <a:cubicBezTo>
                        <a:pt x="1342" y="2331"/>
                        <a:pt x="3527" y="3447"/>
                        <a:pt x="4402" y="3447"/>
                      </a:cubicBezTo>
                      <a:cubicBezTo>
                        <a:pt x="4527" y="3447"/>
                        <a:pt x="4625" y="3424"/>
                        <a:pt x="4688" y="3374"/>
                      </a:cubicBezTo>
                      <a:cubicBezTo>
                        <a:pt x="5719" y="2600"/>
                        <a:pt x="6681" y="1885"/>
                        <a:pt x="7692" y="1885"/>
                      </a:cubicBezTo>
                      <a:cubicBezTo>
                        <a:pt x="8155" y="1885"/>
                        <a:pt x="8628" y="2035"/>
                        <a:pt x="9124" y="2396"/>
                      </a:cubicBezTo>
                      <a:cubicBezTo>
                        <a:pt x="7921" y="2422"/>
                        <a:pt x="6592" y="3274"/>
                        <a:pt x="7044" y="4803"/>
                      </a:cubicBezTo>
                      <a:cubicBezTo>
                        <a:pt x="7369" y="5934"/>
                        <a:pt x="8396" y="6430"/>
                        <a:pt x="9483" y="6430"/>
                      </a:cubicBezTo>
                      <a:cubicBezTo>
                        <a:pt x="11238" y="6430"/>
                        <a:pt x="13151" y="5135"/>
                        <a:pt x="12532" y="3123"/>
                      </a:cubicBezTo>
                      <a:cubicBezTo>
                        <a:pt x="11807" y="761"/>
                        <a:pt x="9150" y="0"/>
                        <a:pt x="64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42"/>
                <p:cNvSpPr/>
                <p:nvPr/>
              </p:nvSpPr>
              <p:spPr>
                <a:xfrm>
                  <a:off x="5147450" y="2488725"/>
                  <a:ext cx="342075" cy="173650"/>
                </a:xfrm>
                <a:custGeom>
                  <a:avLst/>
                  <a:gdLst/>
                  <a:ahLst/>
                  <a:cxnLst/>
                  <a:rect l="l" t="t" r="r" b="b"/>
                  <a:pathLst>
                    <a:path w="13683" h="6946" extrusionOk="0">
                      <a:moveTo>
                        <a:pt x="6791" y="0"/>
                      </a:moveTo>
                      <a:cubicBezTo>
                        <a:pt x="6235" y="0"/>
                        <a:pt x="5193" y="444"/>
                        <a:pt x="3357" y="2157"/>
                      </a:cubicBezTo>
                      <a:cubicBezTo>
                        <a:pt x="2179" y="3260"/>
                        <a:pt x="600" y="4914"/>
                        <a:pt x="49" y="6443"/>
                      </a:cubicBezTo>
                      <a:cubicBezTo>
                        <a:pt x="0" y="6636"/>
                        <a:pt x="138" y="6945"/>
                        <a:pt x="1000" y="6945"/>
                      </a:cubicBezTo>
                      <a:cubicBezTo>
                        <a:pt x="1033" y="6945"/>
                        <a:pt x="1066" y="6945"/>
                        <a:pt x="1101" y="6944"/>
                      </a:cubicBezTo>
                      <a:cubicBezTo>
                        <a:pt x="2480" y="6944"/>
                        <a:pt x="3908" y="6317"/>
                        <a:pt x="5312" y="6242"/>
                      </a:cubicBezTo>
                      <a:cubicBezTo>
                        <a:pt x="5473" y="6232"/>
                        <a:pt x="5637" y="6228"/>
                        <a:pt x="5803" y="6228"/>
                      </a:cubicBezTo>
                      <a:cubicBezTo>
                        <a:pt x="7090" y="6228"/>
                        <a:pt x="8488" y="6495"/>
                        <a:pt x="9813" y="6495"/>
                      </a:cubicBezTo>
                      <a:cubicBezTo>
                        <a:pt x="10459" y="6495"/>
                        <a:pt x="11088" y="6431"/>
                        <a:pt x="11678" y="6242"/>
                      </a:cubicBezTo>
                      <a:cubicBezTo>
                        <a:pt x="12380" y="5992"/>
                        <a:pt x="13683" y="5164"/>
                        <a:pt x="12956" y="4413"/>
                      </a:cubicBezTo>
                      <a:cubicBezTo>
                        <a:pt x="12430" y="3886"/>
                        <a:pt x="8470" y="4964"/>
                        <a:pt x="7342" y="327"/>
                      </a:cubicBezTo>
                      <a:cubicBezTo>
                        <a:pt x="7303" y="181"/>
                        <a:pt x="7146" y="0"/>
                        <a:pt x="6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42"/>
                <p:cNvSpPr/>
                <p:nvPr/>
              </p:nvSpPr>
              <p:spPr>
                <a:xfrm>
                  <a:off x="5019575" y="2753125"/>
                  <a:ext cx="277800" cy="187075"/>
                </a:xfrm>
                <a:custGeom>
                  <a:avLst/>
                  <a:gdLst/>
                  <a:ahLst/>
                  <a:cxnLst/>
                  <a:rect l="l" t="t" r="r" b="b"/>
                  <a:pathLst>
                    <a:path w="11112" h="7483" extrusionOk="0">
                      <a:moveTo>
                        <a:pt x="2466" y="1"/>
                      </a:moveTo>
                      <a:cubicBezTo>
                        <a:pt x="1985" y="1"/>
                        <a:pt x="1553" y="65"/>
                        <a:pt x="1204" y="203"/>
                      </a:cubicBezTo>
                      <a:cubicBezTo>
                        <a:pt x="352" y="503"/>
                        <a:pt x="1" y="954"/>
                        <a:pt x="352" y="1857"/>
                      </a:cubicBezTo>
                      <a:cubicBezTo>
                        <a:pt x="527" y="2358"/>
                        <a:pt x="978" y="2609"/>
                        <a:pt x="1379" y="2859"/>
                      </a:cubicBezTo>
                      <a:cubicBezTo>
                        <a:pt x="2382" y="3461"/>
                        <a:pt x="3184" y="4087"/>
                        <a:pt x="3835" y="5040"/>
                      </a:cubicBezTo>
                      <a:cubicBezTo>
                        <a:pt x="4587" y="6193"/>
                        <a:pt x="5114" y="7295"/>
                        <a:pt x="6617" y="7471"/>
                      </a:cubicBezTo>
                      <a:cubicBezTo>
                        <a:pt x="6705" y="7479"/>
                        <a:pt x="6792" y="7483"/>
                        <a:pt x="6879" y="7483"/>
                      </a:cubicBezTo>
                      <a:cubicBezTo>
                        <a:pt x="7866" y="7483"/>
                        <a:pt x="8817" y="6968"/>
                        <a:pt x="9324" y="6092"/>
                      </a:cubicBezTo>
                      <a:cubicBezTo>
                        <a:pt x="11111" y="2867"/>
                        <a:pt x="5677" y="1"/>
                        <a:pt x="2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42"/>
                <p:cNvSpPr/>
                <p:nvPr/>
              </p:nvSpPr>
              <p:spPr>
                <a:xfrm>
                  <a:off x="4981250" y="2902100"/>
                  <a:ext cx="507650" cy="196575"/>
                </a:xfrm>
                <a:custGeom>
                  <a:avLst/>
                  <a:gdLst/>
                  <a:ahLst/>
                  <a:cxnLst/>
                  <a:rect l="l" t="t" r="r" b="b"/>
                  <a:pathLst>
                    <a:path w="20306" h="7863" extrusionOk="0">
                      <a:moveTo>
                        <a:pt x="2259" y="0"/>
                      </a:moveTo>
                      <a:cubicBezTo>
                        <a:pt x="2159" y="0"/>
                        <a:pt x="2076" y="41"/>
                        <a:pt x="2010" y="133"/>
                      </a:cubicBezTo>
                      <a:cubicBezTo>
                        <a:pt x="0" y="2926"/>
                        <a:pt x="9333" y="7862"/>
                        <a:pt x="14959" y="7862"/>
                      </a:cubicBezTo>
                      <a:cubicBezTo>
                        <a:pt x="16351" y="7862"/>
                        <a:pt x="17515" y="7561"/>
                        <a:pt x="18226" y="6850"/>
                      </a:cubicBezTo>
                      <a:cubicBezTo>
                        <a:pt x="20306" y="4795"/>
                        <a:pt x="16546" y="2640"/>
                        <a:pt x="14892" y="2239"/>
                      </a:cubicBezTo>
                      <a:cubicBezTo>
                        <a:pt x="14315" y="2097"/>
                        <a:pt x="13785" y="2030"/>
                        <a:pt x="13275" y="2030"/>
                      </a:cubicBezTo>
                      <a:cubicBezTo>
                        <a:pt x="12344" y="2030"/>
                        <a:pt x="11477" y="2251"/>
                        <a:pt x="10506" y="2640"/>
                      </a:cubicBezTo>
                      <a:cubicBezTo>
                        <a:pt x="9788" y="2927"/>
                        <a:pt x="8996" y="3091"/>
                        <a:pt x="8206" y="3091"/>
                      </a:cubicBezTo>
                      <a:cubicBezTo>
                        <a:pt x="7480" y="3091"/>
                        <a:pt x="6756" y="2952"/>
                        <a:pt x="6095" y="2640"/>
                      </a:cubicBezTo>
                      <a:cubicBezTo>
                        <a:pt x="4309" y="1812"/>
                        <a:pt x="2921" y="0"/>
                        <a:pt x="2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42"/>
                <p:cNvSpPr/>
                <p:nvPr/>
              </p:nvSpPr>
              <p:spPr>
                <a:xfrm>
                  <a:off x="5059675" y="3070225"/>
                  <a:ext cx="254000" cy="166975"/>
                </a:xfrm>
                <a:custGeom>
                  <a:avLst/>
                  <a:gdLst/>
                  <a:ahLst/>
                  <a:cxnLst/>
                  <a:rect l="l" t="t" r="r" b="b"/>
                  <a:pathLst>
                    <a:path w="10160" h="6679" extrusionOk="0">
                      <a:moveTo>
                        <a:pt x="1309" y="1"/>
                      </a:moveTo>
                      <a:cubicBezTo>
                        <a:pt x="701" y="1"/>
                        <a:pt x="301" y="106"/>
                        <a:pt x="251" y="326"/>
                      </a:cubicBezTo>
                      <a:cubicBezTo>
                        <a:pt x="1" y="1403"/>
                        <a:pt x="1329" y="2982"/>
                        <a:pt x="1981" y="3659"/>
                      </a:cubicBezTo>
                      <a:cubicBezTo>
                        <a:pt x="2933" y="4687"/>
                        <a:pt x="4236" y="5940"/>
                        <a:pt x="5540" y="6441"/>
                      </a:cubicBezTo>
                      <a:cubicBezTo>
                        <a:pt x="5933" y="6602"/>
                        <a:pt x="6371" y="6679"/>
                        <a:pt x="6808" y="6679"/>
                      </a:cubicBezTo>
                      <a:cubicBezTo>
                        <a:pt x="8486" y="6679"/>
                        <a:pt x="10159" y="5543"/>
                        <a:pt x="9324" y="3634"/>
                      </a:cubicBezTo>
                      <a:cubicBezTo>
                        <a:pt x="8306" y="1343"/>
                        <a:pt x="3480" y="1"/>
                        <a:pt x="13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42"/>
                <p:cNvSpPr/>
                <p:nvPr/>
              </p:nvSpPr>
              <p:spPr>
                <a:xfrm>
                  <a:off x="4782725" y="2452975"/>
                  <a:ext cx="232500" cy="740700"/>
                </a:xfrm>
                <a:custGeom>
                  <a:avLst/>
                  <a:gdLst/>
                  <a:ahLst/>
                  <a:cxnLst/>
                  <a:rect l="l" t="t" r="r" b="b"/>
                  <a:pathLst>
                    <a:path w="9300" h="29628" extrusionOk="0">
                      <a:moveTo>
                        <a:pt x="1216" y="0"/>
                      </a:moveTo>
                      <a:cubicBezTo>
                        <a:pt x="984" y="0"/>
                        <a:pt x="745" y="78"/>
                        <a:pt x="502" y="254"/>
                      </a:cubicBezTo>
                      <a:cubicBezTo>
                        <a:pt x="1" y="604"/>
                        <a:pt x="1" y="1657"/>
                        <a:pt x="753" y="1732"/>
                      </a:cubicBezTo>
                      <a:cubicBezTo>
                        <a:pt x="774" y="1734"/>
                        <a:pt x="794" y="1735"/>
                        <a:pt x="814" y="1735"/>
                      </a:cubicBezTo>
                      <a:cubicBezTo>
                        <a:pt x="1414" y="1735"/>
                        <a:pt x="1541" y="1020"/>
                        <a:pt x="1129" y="705"/>
                      </a:cubicBezTo>
                      <a:cubicBezTo>
                        <a:pt x="1171" y="693"/>
                        <a:pt x="1215" y="686"/>
                        <a:pt x="1261" y="686"/>
                      </a:cubicBezTo>
                      <a:cubicBezTo>
                        <a:pt x="1405" y="686"/>
                        <a:pt x="1566" y="747"/>
                        <a:pt x="1755" y="880"/>
                      </a:cubicBezTo>
                      <a:cubicBezTo>
                        <a:pt x="1981" y="1056"/>
                        <a:pt x="2181" y="1256"/>
                        <a:pt x="2357" y="1507"/>
                      </a:cubicBezTo>
                      <a:cubicBezTo>
                        <a:pt x="2557" y="1807"/>
                        <a:pt x="2733" y="2158"/>
                        <a:pt x="2883" y="2484"/>
                      </a:cubicBezTo>
                      <a:cubicBezTo>
                        <a:pt x="3234" y="3186"/>
                        <a:pt x="3485" y="3863"/>
                        <a:pt x="3735" y="4564"/>
                      </a:cubicBezTo>
                      <a:cubicBezTo>
                        <a:pt x="3535" y="4690"/>
                        <a:pt x="3334" y="4865"/>
                        <a:pt x="3159" y="5091"/>
                      </a:cubicBezTo>
                      <a:cubicBezTo>
                        <a:pt x="2407" y="5993"/>
                        <a:pt x="2808" y="7321"/>
                        <a:pt x="3760" y="7848"/>
                      </a:cubicBezTo>
                      <a:cubicBezTo>
                        <a:pt x="1806" y="9276"/>
                        <a:pt x="2181" y="11983"/>
                        <a:pt x="2908" y="14489"/>
                      </a:cubicBezTo>
                      <a:cubicBezTo>
                        <a:pt x="1605" y="15291"/>
                        <a:pt x="1580" y="17672"/>
                        <a:pt x="1906" y="19051"/>
                      </a:cubicBezTo>
                      <a:cubicBezTo>
                        <a:pt x="2382" y="21081"/>
                        <a:pt x="3084" y="25091"/>
                        <a:pt x="4312" y="29151"/>
                      </a:cubicBezTo>
                      <a:cubicBezTo>
                        <a:pt x="4362" y="29352"/>
                        <a:pt x="4462" y="29552"/>
                        <a:pt x="4638" y="29627"/>
                      </a:cubicBezTo>
                      <a:cubicBezTo>
                        <a:pt x="4813" y="29552"/>
                        <a:pt x="4913" y="29352"/>
                        <a:pt x="4988" y="29151"/>
                      </a:cubicBezTo>
                      <a:cubicBezTo>
                        <a:pt x="6192" y="25091"/>
                        <a:pt x="6893" y="21081"/>
                        <a:pt x="7369" y="19051"/>
                      </a:cubicBezTo>
                      <a:cubicBezTo>
                        <a:pt x="7695" y="17672"/>
                        <a:pt x="7670" y="15291"/>
                        <a:pt x="6367" y="14489"/>
                      </a:cubicBezTo>
                      <a:cubicBezTo>
                        <a:pt x="7094" y="11983"/>
                        <a:pt x="7495" y="9276"/>
                        <a:pt x="5515" y="7848"/>
                      </a:cubicBezTo>
                      <a:cubicBezTo>
                        <a:pt x="6467" y="7321"/>
                        <a:pt x="6868" y="5993"/>
                        <a:pt x="6141" y="5091"/>
                      </a:cubicBezTo>
                      <a:cubicBezTo>
                        <a:pt x="5941" y="4865"/>
                        <a:pt x="5740" y="4690"/>
                        <a:pt x="5540" y="4564"/>
                      </a:cubicBezTo>
                      <a:cubicBezTo>
                        <a:pt x="5790" y="3863"/>
                        <a:pt x="6041" y="3186"/>
                        <a:pt x="6392" y="2484"/>
                      </a:cubicBezTo>
                      <a:cubicBezTo>
                        <a:pt x="6567" y="2158"/>
                        <a:pt x="6718" y="1807"/>
                        <a:pt x="6918" y="1507"/>
                      </a:cubicBezTo>
                      <a:cubicBezTo>
                        <a:pt x="7094" y="1256"/>
                        <a:pt x="7294" y="1056"/>
                        <a:pt x="7545" y="880"/>
                      </a:cubicBezTo>
                      <a:cubicBezTo>
                        <a:pt x="7716" y="747"/>
                        <a:pt x="7872" y="686"/>
                        <a:pt x="8014" y="686"/>
                      </a:cubicBezTo>
                      <a:cubicBezTo>
                        <a:pt x="8060" y="686"/>
                        <a:pt x="8104" y="693"/>
                        <a:pt x="8146" y="705"/>
                      </a:cubicBezTo>
                      <a:cubicBezTo>
                        <a:pt x="7734" y="1020"/>
                        <a:pt x="7862" y="1735"/>
                        <a:pt x="8461" y="1735"/>
                      </a:cubicBezTo>
                      <a:cubicBezTo>
                        <a:pt x="8481" y="1735"/>
                        <a:pt x="8501" y="1734"/>
                        <a:pt x="8522" y="1732"/>
                      </a:cubicBezTo>
                      <a:cubicBezTo>
                        <a:pt x="9299" y="1657"/>
                        <a:pt x="9299" y="604"/>
                        <a:pt x="8773" y="254"/>
                      </a:cubicBezTo>
                      <a:cubicBezTo>
                        <a:pt x="8530" y="78"/>
                        <a:pt x="8292" y="0"/>
                        <a:pt x="8061" y="0"/>
                      </a:cubicBezTo>
                      <a:cubicBezTo>
                        <a:pt x="6675" y="0"/>
                        <a:pt x="5554" y="2824"/>
                        <a:pt x="5189" y="4414"/>
                      </a:cubicBezTo>
                      <a:cubicBezTo>
                        <a:pt x="5014" y="4364"/>
                        <a:pt x="4813" y="4339"/>
                        <a:pt x="4638" y="4339"/>
                      </a:cubicBezTo>
                      <a:cubicBezTo>
                        <a:pt x="4462" y="4339"/>
                        <a:pt x="4287" y="4364"/>
                        <a:pt x="4086" y="4414"/>
                      </a:cubicBezTo>
                      <a:cubicBezTo>
                        <a:pt x="3742" y="2824"/>
                        <a:pt x="260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9" name="Google Shape;1469;p42"/>
              <p:cNvGrpSpPr/>
              <p:nvPr/>
            </p:nvGrpSpPr>
            <p:grpSpPr>
              <a:xfrm flipH="1">
                <a:off x="8486317" y="3244172"/>
                <a:ext cx="399325" cy="260959"/>
                <a:chOff x="7218550" y="1264450"/>
                <a:chExt cx="1810175" cy="1182950"/>
              </a:xfrm>
            </p:grpSpPr>
            <p:sp>
              <p:nvSpPr>
                <p:cNvPr id="1470" name="Google Shape;1470;p42"/>
                <p:cNvSpPr/>
                <p:nvPr/>
              </p:nvSpPr>
              <p:spPr>
                <a:xfrm>
                  <a:off x="7745500" y="1611025"/>
                  <a:ext cx="449275" cy="522875"/>
                </a:xfrm>
                <a:custGeom>
                  <a:avLst/>
                  <a:gdLst/>
                  <a:ahLst/>
                  <a:cxnLst/>
                  <a:rect l="l" t="t" r="r" b="b"/>
                  <a:pathLst>
                    <a:path w="17971" h="20915" extrusionOk="0">
                      <a:moveTo>
                        <a:pt x="9157" y="1"/>
                      </a:moveTo>
                      <a:cubicBezTo>
                        <a:pt x="8604" y="1"/>
                        <a:pt x="8017" y="98"/>
                        <a:pt x="7394" y="305"/>
                      </a:cubicBezTo>
                      <a:cubicBezTo>
                        <a:pt x="1" y="2786"/>
                        <a:pt x="7545" y="15392"/>
                        <a:pt x="13560" y="20906"/>
                      </a:cubicBezTo>
                      <a:cubicBezTo>
                        <a:pt x="13560" y="20906"/>
                        <a:pt x="13619" y="20915"/>
                        <a:pt x="13730" y="20915"/>
                      </a:cubicBezTo>
                      <a:cubicBezTo>
                        <a:pt x="14247" y="20915"/>
                        <a:pt x="15888" y="20728"/>
                        <a:pt x="17971" y="18626"/>
                      </a:cubicBezTo>
                      <a:cubicBezTo>
                        <a:pt x="17971" y="18626"/>
                        <a:pt x="16837" y="1"/>
                        <a:pt x="9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42"/>
                <p:cNvSpPr/>
                <p:nvPr/>
              </p:nvSpPr>
              <p:spPr>
                <a:xfrm>
                  <a:off x="7517425" y="1725250"/>
                  <a:ext cx="571475" cy="442275"/>
                </a:xfrm>
                <a:custGeom>
                  <a:avLst/>
                  <a:gdLst/>
                  <a:ahLst/>
                  <a:cxnLst/>
                  <a:rect l="l" t="t" r="r" b="b"/>
                  <a:pathLst>
                    <a:path w="22859" h="17691" extrusionOk="0">
                      <a:moveTo>
                        <a:pt x="9080" y="1"/>
                      </a:moveTo>
                      <a:cubicBezTo>
                        <a:pt x="7934" y="1"/>
                        <a:pt x="6807" y="419"/>
                        <a:pt x="5740" y="1400"/>
                      </a:cubicBezTo>
                      <a:cubicBezTo>
                        <a:pt x="1" y="6663"/>
                        <a:pt x="12031" y="15109"/>
                        <a:pt x="19775" y="17691"/>
                      </a:cubicBezTo>
                      <a:cubicBezTo>
                        <a:pt x="19775" y="17691"/>
                        <a:pt x="21605" y="17164"/>
                        <a:pt x="22858" y="13781"/>
                      </a:cubicBezTo>
                      <a:cubicBezTo>
                        <a:pt x="22858" y="13781"/>
                        <a:pt x="15659" y="1"/>
                        <a:pt x="90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42"/>
                <p:cNvSpPr/>
                <p:nvPr/>
              </p:nvSpPr>
              <p:spPr>
                <a:xfrm>
                  <a:off x="7647750" y="2096700"/>
                  <a:ext cx="298275" cy="329600"/>
                </a:xfrm>
                <a:custGeom>
                  <a:avLst/>
                  <a:gdLst/>
                  <a:ahLst/>
                  <a:cxnLst/>
                  <a:rect l="l" t="t" r="r" b="b"/>
                  <a:pathLst>
                    <a:path w="11931" h="13184" extrusionOk="0">
                      <a:moveTo>
                        <a:pt x="6617" y="1"/>
                      </a:moveTo>
                      <a:cubicBezTo>
                        <a:pt x="4136" y="803"/>
                        <a:pt x="1881" y="1279"/>
                        <a:pt x="1" y="1554"/>
                      </a:cubicBezTo>
                      <a:cubicBezTo>
                        <a:pt x="101" y="4963"/>
                        <a:pt x="928" y="9199"/>
                        <a:pt x="3635" y="13184"/>
                      </a:cubicBezTo>
                      <a:cubicBezTo>
                        <a:pt x="6116" y="12732"/>
                        <a:pt x="8923" y="12031"/>
                        <a:pt x="11931" y="10953"/>
                      </a:cubicBezTo>
                      <a:cubicBezTo>
                        <a:pt x="9124" y="7068"/>
                        <a:pt x="7520" y="3133"/>
                        <a:pt x="6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42"/>
                <p:cNvSpPr/>
                <p:nvPr/>
              </p:nvSpPr>
              <p:spPr>
                <a:xfrm>
                  <a:off x="7338850" y="2143975"/>
                  <a:ext cx="213075" cy="303425"/>
                </a:xfrm>
                <a:custGeom>
                  <a:avLst/>
                  <a:gdLst/>
                  <a:ahLst/>
                  <a:cxnLst/>
                  <a:rect l="l" t="t" r="r" b="b"/>
                  <a:pathLst>
                    <a:path w="8523" h="12137" extrusionOk="0">
                      <a:moveTo>
                        <a:pt x="6276" y="0"/>
                      </a:moveTo>
                      <a:cubicBezTo>
                        <a:pt x="3147" y="0"/>
                        <a:pt x="517" y="2410"/>
                        <a:pt x="277" y="5578"/>
                      </a:cubicBezTo>
                      <a:cubicBezTo>
                        <a:pt x="1" y="8912"/>
                        <a:pt x="2507" y="11844"/>
                        <a:pt x="5841" y="12095"/>
                      </a:cubicBezTo>
                      <a:cubicBezTo>
                        <a:pt x="5972" y="12095"/>
                        <a:pt x="6541" y="12137"/>
                        <a:pt x="7472" y="12137"/>
                      </a:cubicBezTo>
                      <a:cubicBezTo>
                        <a:pt x="7783" y="12137"/>
                        <a:pt x="8134" y="12132"/>
                        <a:pt x="8522" y="12120"/>
                      </a:cubicBezTo>
                      <a:cubicBezTo>
                        <a:pt x="6417" y="7759"/>
                        <a:pt x="6267" y="3423"/>
                        <a:pt x="6693" y="14"/>
                      </a:cubicBezTo>
                      <a:cubicBezTo>
                        <a:pt x="6553" y="5"/>
                        <a:pt x="6414" y="0"/>
                        <a:pt x="6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42"/>
                <p:cNvSpPr/>
                <p:nvPr/>
              </p:nvSpPr>
              <p:spPr>
                <a:xfrm>
                  <a:off x="7495500" y="2135550"/>
                  <a:ext cx="243125" cy="311425"/>
                </a:xfrm>
                <a:custGeom>
                  <a:avLst/>
                  <a:gdLst/>
                  <a:ahLst/>
                  <a:cxnLst/>
                  <a:rect l="l" t="t" r="r" b="b"/>
                  <a:pathLst>
                    <a:path w="9725" h="12457" extrusionOk="0">
                      <a:moveTo>
                        <a:pt x="6091" y="0"/>
                      </a:moveTo>
                      <a:cubicBezTo>
                        <a:pt x="3973" y="312"/>
                        <a:pt x="2328" y="366"/>
                        <a:pt x="1375" y="366"/>
                      </a:cubicBezTo>
                      <a:cubicBezTo>
                        <a:pt x="873" y="366"/>
                        <a:pt x="563" y="351"/>
                        <a:pt x="477" y="351"/>
                      </a:cubicBezTo>
                      <a:lnTo>
                        <a:pt x="427" y="351"/>
                      </a:lnTo>
                      <a:cubicBezTo>
                        <a:pt x="1" y="3760"/>
                        <a:pt x="151" y="8096"/>
                        <a:pt x="2256" y="12457"/>
                      </a:cubicBezTo>
                      <a:cubicBezTo>
                        <a:pt x="4036" y="12407"/>
                        <a:pt x="6617" y="12206"/>
                        <a:pt x="9725" y="11630"/>
                      </a:cubicBezTo>
                      <a:cubicBezTo>
                        <a:pt x="7018" y="7645"/>
                        <a:pt x="6191" y="3409"/>
                        <a:pt x="6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42"/>
                <p:cNvSpPr/>
                <p:nvPr/>
              </p:nvSpPr>
              <p:spPr>
                <a:xfrm>
                  <a:off x="7969825" y="1815000"/>
                  <a:ext cx="518200" cy="464050"/>
                </a:xfrm>
                <a:custGeom>
                  <a:avLst/>
                  <a:gdLst/>
                  <a:ahLst/>
                  <a:cxnLst/>
                  <a:rect l="l" t="t" r="r" b="b"/>
                  <a:pathLst>
                    <a:path w="20728" h="18562" extrusionOk="0">
                      <a:moveTo>
                        <a:pt x="14028" y="0"/>
                      </a:moveTo>
                      <a:cubicBezTo>
                        <a:pt x="12534" y="0"/>
                        <a:pt x="11032" y="547"/>
                        <a:pt x="9850" y="1644"/>
                      </a:cubicBezTo>
                      <a:cubicBezTo>
                        <a:pt x="6592" y="4727"/>
                        <a:pt x="3208" y="7008"/>
                        <a:pt x="0" y="8662"/>
                      </a:cubicBezTo>
                      <a:cubicBezTo>
                        <a:pt x="1429" y="11619"/>
                        <a:pt x="3684" y="15229"/>
                        <a:pt x="7118" y="18562"/>
                      </a:cubicBezTo>
                      <a:cubicBezTo>
                        <a:pt x="10777" y="16532"/>
                        <a:pt x="14537" y="13900"/>
                        <a:pt x="18171" y="10467"/>
                      </a:cubicBezTo>
                      <a:cubicBezTo>
                        <a:pt x="20602" y="8186"/>
                        <a:pt x="20727" y="4351"/>
                        <a:pt x="18421" y="1895"/>
                      </a:cubicBezTo>
                      <a:cubicBezTo>
                        <a:pt x="17238" y="634"/>
                        <a:pt x="15638" y="0"/>
                        <a:pt x="14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42"/>
                <p:cNvSpPr/>
                <p:nvPr/>
              </p:nvSpPr>
              <p:spPr>
                <a:xfrm>
                  <a:off x="7813175" y="2031550"/>
                  <a:ext cx="334600" cy="339000"/>
                </a:xfrm>
                <a:custGeom>
                  <a:avLst/>
                  <a:gdLst/>
                  <a:ahLst/>
                  <a:cxnLst/>
                  <a:rect l="l" t="t" r="r" b="b"/>
                  <a:pathLst>
                    <a:path w="13384" h="13560" extrusionOk="0">
                      <a:moveTo>
                        <a:pt x="6266" y="0"/>
                      </a:moveTo>
                      <a:cubicBezTo>
                        <a:pt x="4086" y="1128"/>
                        <a:pt x="1980" y="1955"/>
                        <a:pt x="0" y="2607"/>
                      </a:cubicBezTo>
                      <a:cubicBezTo>
                        <a:pt x="903" y="5739"/>
                        <a:pt x="2507" y="9674"/>
                        <a:pt x="5314" y="13559"/>
                      </a:cubicBezTo>
                      <a:cubicBezTo>
                        <a:pt x="7519" y="12782"/>
                        <a:pt x="9800" y="11805"/>
                        <a:pt x="12156" y="10577"/>
                      </a:cubicBezTo>
                      <a:cubicBezTo>
                        <a:pt x="12557" y="10351"/>
                        <a:pt x="12983" y="10125"/>
                        <a:pt x="13384" y="9900"/>
                      </a:cubicBezTo>
                      <a:cubicBezTo>
                        <a:pt x="9950" y="6567"/>
                        <a:pt x="7695" y="2957"/>
                        <a:pt x="62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42"/>
                <p:cNvSpPr/>
                <p:nvPr/>
              </p:nvSpPr>
              <p:spPr>
                <a:xfrm>
                  <a:off x="8072575" y="1672200"/>
                  <a:ext cx="535125" cy="493125"/>
                </a:xfrm>
                <a:custGeom>
                  <a:avLst/>
                  <a:gdLst/>
                  <a:ahLst/>
                  <a:cxnLst/>
                  <a:rect l="l" t="t" r="r" b="b"/>
                  <a:pathLst>
                    <a:path w="21405" h="19725" extrusionOk="0">
                      <a:moveTo>
                        <a:pt x="11104" y="1"/>
                      </a:moveTo>
                      <a:cubicBezTo>
                        <a:pt x="7466" y="1"/>
                        <a:pt x="4045" y="2197"/>
                        <a:pt x="2657" y="5803"/>
                      </a:cubicBezTo>
                      <a:cubicBezTo>
                        <a:pt x="2632" y="5878"/>
                        <a:pt x="2582" y="5953"/>
                        <a:pt x="2557" y="6003"/>
                      </a:cubicBezTo>
                      <a:cubicBezTo>
                        <a:pt x="0" y="10289"/>
                        <a:pt x="1404" y="15828"/>
                        <a:pt x="5690" y="18409"/>
                      </a:cubicBezTo>
                      <a:cubicBezTo>
                        <a:pt x="7155" y="19299"/>
                        <a:pt x="8778" y="19724"/>
                        <a:pt x="10379" y="19724"/>
                      </a:cubicBezTo>
                      <a:cubicBezTo>
                        <a:pt x="11845" y="19724"/>
                        <a:pt x="13293" y="19368"/>
                        <a:pt x="14587" y="18685"/>
                      </a:cubicBezTo>
                      <a:cubicBezTo>
                        <a:pt x="16016" y="17958"/>
                        <a:pt x="17269" y="16805"/>
                        <a:pt x="18146" y="15326"/>
                      </a:cubicBezTo>
                      <a:cubicBezTo>
                        <a:pt x="18371" y="15001"/>
                        <a:pt x="19073" y="13798"/>
                        <a:pt x="19600" y="12394"/>
                      </a:cubicBezTo>
                      <a:cubicBezTo>
                        <a:pt x="21404" y="7707"/>
                        <a:pt x="19073" y="2419"/>
                        <a:pt x="14386" y="615"/>
                      </a:cubicBezTo>
                      <a:cubicBezTo>
                        <a:pt x="13305" y="198"/>
                        <a:pt x="12195" y="1"/>
                        <a:pt x="11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42"/>
                <p:cNvSpPr/>
                <p:nvPr/>
              </p:nvSpPr>
              <p:spPr>
                <a:xfrm>
                  <a:off x="8409975" y="1532975"/>
                  <a:ext cx="561075" cy="384800"/>
                </a:xfrm>
                <a:custGeom>
                  <a:avLst/>
                  <a:gdLst/>
                  <a:ahLst/>
                  <a:cxnLst/>
                  <a:rect l="l" t="t" r="r" b="b"/>
                  <a:pathLst>
                    <a:path w="22443" h="15392" extrusionOk="0">
                      <a:moveTo>
                        <a:pt x="21640" y="0"/>
                      </a:moveTo>
                      <a:cubicBezTo>
                        <a:pt x="21593" y="0"/>
                        <a:pt x="21544" y="6"/>
                        <a:pt x="21492" y="18"/>
                      </a:cubicBezTo>
                      <a:cubicBezTo>
                        <a:pt x="13723" y="1747"/>
                        <a:pt x="4274" y="7336"/>
                        <a:pt x="264" y="14454"/>
                      </a:cubicBezTo>
                      <a:cubicBezTo>
                        <a:pt x="0" y="14929"/>
                        <a:pt x="427" y="15392"/>
                        <a:pt x="835" y="15392"/>
                      </a:cubicBezTo>
                      <a:cubicBezTo>
                        <a:pt x="1009" y="15392"/>
                        <a:pt x="1179" y="15308"/>
                        <a:pt x="1291" y="15106"/>
                      </a:cubicBezTo>
                      <a:cubicBezTo>
                        <a:pt x="5151" y="8239"/>
                        <a:pt x="14299" y="2875"/>
                        <a:pt x="21743" y="1196"/>
                      </a:cubicBezTo>
                      <a:cubicBezTo>
                        <a:pt x="22443" y="1033"/>
                        <a:pt x="22274" y="0"/>
                        <a:pt x="21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42"/>
                <p:cNvSpPr/>
                <p:nvPr/>
              </p:nvSpPr>
              <p:spPr>
                <a:xfrm>
                  <a:off x="8909675" y="1509500"/>
                  <a:ext cx="119050" cy="92275"/>
                </a:xfrm>
                <a:custGeom>
                  <a:avLst/>
                  <a:gdLst/>
                  <a:ahLst/>
                  <a:cxnLst/>
                  <a:rect l="l" t="t" r="r" b="b"/>
                  <a:pathLst>
                    <a:path w="4762" h="3691" extrusionOk="0">
                      <a:moveTo>
                        <a:pt x="3107" y="1"/>
                      </a:moveTo>
                      <a:cubicBezTo>
                        <a:pt x="3074" y="1"/>
                        <a:pt x="3041" y="2"/>
                        <a:pt x="3008" y="5"/>
                      </a:cubicBezTo>
                      <a:cubicBezTo>
                        <a:pt x="2657" y="5"/>
                        <a:pt x="2281" y="30"/>
                        <a:pt x="1930" y="55"/>
                      </a:cubicBezTo>
                      <a:cubicBezTo>
                        <a:pt x="953" y="105"/>
                        <a:pt x="76" y="732"/>
                        <a:pt x="25" y="1784"/>
                      </a:cubicBezTo>
                      <a:cubicBezTo>
                        <a:pt x="1" y="2666"/>
                        <a:pt x="742" y="3691"/>
                        <a:pt x="1688" y="3691"/>
                      </a:cubicBezTo>
                      <a:cubicBezTo>
                        <a:pt x="1710" y="3691"/>
                        <a:pt x="1732" y="3690"/>
                        <a:pt x="1755" y="3689"/>
                      </a:cubicBezTo>
                      <a:cubicBezTo>
                        <a:pt x="2131" y="3664"/>
                        <a:pt x="2482" y="3639"/>
                        <a:pt x="2832" y="3614"/>
                      </a:cubicBezTo>
                      <a:cubicBezTo>
                        <a:pt x="3810" y="3564"/>
                        <a:pt x="4687" y="2937"/>
                        <a:pt x="4737" y="1884"/>
                      </a:cubicBezTo>
                      <a:cubicBezTo>
                        <a:pt x="4761" y="1013"/>
                        <a:pt x="4037" y="1"/>
                        <a:pt x="3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42"/>
                <p:cNvSpPr/>
                <p:nvPr/>
              </p:nvSpPr>
              <p:spPr>
                <a:xfrm>
                  <a:off x="8697275" y="1264450"/>
                  <a:ext cx="134700" cy="104375"/>
                </a:xfrm>
                <a:custGeom>
                  <a:avLst/>
                  <a:gdLst/>
                  <a:ahLst/>
                  <a:cxnLst/>
                  <a:rect l="l" t="t" r="r" b="b"/>
                  <a:pathLst>
                    <a:path w="5388" h="4175" extrusionOk="0">
                      <a:moveTo>
                        <a:pt x="3758" y="1"/>
                      </a:moveTo>
                      <a:cubicBezTo>
                        <a:pt x="3717" y="1"/>
                        <a:pt x="3676" y="3"/>
                        <a:pt x="3634" y="7"/>
                      </a:cubicBezTo>
                      <a:cubicBezTo>
                        <a:pt x="2556" y="82"/>
                        <a:pt x="1704" y="408"/>
                        <a:pt x="802" y="1035"/>
                      </a:cubicBezTo>
                      <a:cubicBezTo>
                        <a:pt x="0" y="1611"/>
                        <a:pt x="125" y="2965"/>
                        <a:pt x="727" y="3616"/>
                      </a:cubicBezTo>
                      <a:cubicBezTo>
                        <a:pt x="1084" y="4010"/>
                        <a:pt x="1513" y="4174"/>
                        <a:pt x="1952" y="4174"/>
                      </a:cubicBezTo>
                      <a:cubicBezTo>
                        <a:pt x="2408" y="4174"/>
                        <a:pt x="2875" y="3997"/>
                        <a:pt x="3283" y="3716"/>
                      </a:cubicBezTo>
                      <a:lnTo>
                        <a:pt x="3283" y="3716"/>
                      </a:lnTo>
                      <a:cubicBezTo>
                        <a:pt x="3250" y="3749"/>
                        <a:pt x="3242" y="3768"/>
                        <a:pt x="3259" y="3768"/>
                      </a:cubicBezTo>
                      <a:cubicBezTo>
                        <a:pt x="3278" y="3768"/>
                        <a:pt x="3333" y="3743"/>
                        <a:pt x="3426" y="3687"/>
                      </a:cubicBezTo>
                      <a:lnTo>
                        <a:pt x="3426" y="3687"/>
                      </a:lnTo>
                      <a:cubicBezTo>
                        <a:pt x="3449" y="3681"/>
                        <a:pt x="3477" y="3674"/>
                        <a:pt x="3509" y="3666"/>
                      </a:cubicBezTo>
                      <a:cubicBezTo>
                        <a:pt x="3633" y="3631"/>
                        <a:pt x="3957" y="3595"/>
                        <a:pt x="3853" y="3595"/>
                      </a:cubicBezTo>
                      <a:cubicBezTo>
                        <a:pt x="3810" y="3595"/>
                        <a:pt x="3694" y="3602"/>
                        <a:pt x="3459" y="3616"/>
                      </a:cubicBezTo>
                      <a:cubicBezTo>
                        <a:pt x="4436" y="3541"/>
                        <a:pt x="5313" y="2965"/>
                        <a:pt x="5363" y="1887"/>
                      </a:cubicBezTo>
                      <a:cubicBezTo>
                        <a:pt x="5387" y="1047"/>
                        <a:pt x="4677" y="1"/>
                        <a:pt x="3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42"/>
                <p:cNvSpPr/>
                <p:nvPr/>
              </p:nvSpPr>
              <p:spPr>
                <a:xfrm>
                  <a:off x="8327100" y="1319050"/>
                  <a:ext cx="431650" cy="547075"/>
                </a:xfrm>
                <a:custGeom>
                  <a:avLst/>
                  <a:gdLst/>
                  <a:ahLst/>
                  <a:cxnLst/>
                  <a:rect l="l" t="t" r="r" b="b"/>
                  <a:pathLst>
                    <a:path w="17266" h="21883" extrusionOk="0">
                      <a:moveTo>
                        <a:pt x="16403" y="0"/>
                      </a:moveTo>
                      <a:cubicBezTo>
                        <a:pt x="16310" y="0"/>
                        <a:pt x="16212" y="24"/>
                        <a:pt x="16110" y="79"/>
                      </a:cubicBezTo>
                      <a:cubicBezTo>
                        <a:pt x="8115" y="4490"/>
                        <a:pt x="3078" y="12660"/>
                        <a:pt x="170" y="21132"/>
                      </a:cubicBezTo>
                      <a:cubicBezTo>
                        <a:pt x="1" y="21578"/>
                        <a:pt x="380" y="21883"/>
                        <a:pt x="756" y="21883"/>
                      </a:cubicBezTo>
                      <a:cubicBezTo>
                        <a:pt x="992" y="21883"/>
                        <a:pt x="1227" y="21763"/>
                        <a:pt x="1323" y="21482"/>
                      </a:cubicBezTo>
                      <a:cubicBezTo>
                        <a:pt x="4130" y="13337"/>
                        <a:pt x="8967" y="5417"/>
                        <a:pt x="16687" y="1157"/>
                      </a:cubicBezTo>
                      <a:cubicBezTo>
                        <a:pt x="17265" y="835"/>
                        <a:pt x="16946" y="0"/>
                        <a:pt x="16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42"/>
                <p:cNvSpPr/>
                <p:nvPr/>
              </p:nvSpPr>
              <p:spPr>
                <a:xfrm>
                  <a:off x="7218550" y="2251475"/>
                  <a:ext cx="157300" cy="73325"/>
                </a:xfrm>
                <a:custGeom>
                  <a:avLst/>
                  <a:gdLst/>
                  <a:ahLst/>
                  <a:cxnLst/>
                  <a:rect l="l" t="t" r="r" b="b"/>
                  <a:pathLst>
                    <a:path w="6292" h="2933" extrusionOk="0">
                      <a:moveTo>
                        <a:pt x="6041" y="0"/>
                      </a:moveTo>
                      <a:lnTo>
                        <a:pt x="1" y="1704"/>
                      </a:lnTo>
                      <a:lnTo>
                        <a:pt x="6292" y="2932"/>
                      </a:lnTo>
                      <a:lnTo>
                        <a:pt x="6292" y="2932"/>
                      </a:lnTo>
                      <a:lnTo>
                        <a:pt x="60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623470164"/>
      </p:ext>
    </p:extLst>
  </p:cSld>
  <p:clrMapOvr>
    <a:masterClrMapping/>
  </p:clrMapOvr>
  <p:transition spd="slow" advClick="0">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632546"/>
      </p:ext>
    </p:extLst>
  </p:cSld>
  <p:clrMapOvr>
    <a:masterClrMapping/>
  </p:clrMapOvr>
  <p:transition spd="slow" advClick="0">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FFDD29-F9FC-45CC-8DA8-0F75845DCB54}"/>
              </a:ext>
            </a:extLst>
          </p:cNvPr>
          <p:cNvSpPr>
            <a:spLocks noGrp="1"/>
          </p:cNvSpPr>
          <p:nvPr>
            <p:ph type="ctrTitle"/>
          </p:nvPr>
        </p:nvSpPr>
        <p:spPr>
          <a:xfrm>
            <a:off x="1523802" y="1122623"/>
            <a:ext cx="9142810" cy="2388153"/>
          </a:xfrm>
        </p:spPr>
        <p:txBody>
          <a:bodyPr anchor="b"/>
          <a:lstStyle>
            <a:lvl1pPr algn="ctr">
              <a:defRPr sz="5999"/>
            </a:lvl1pPr>
          </a:lstStyle>
          <a:p>
            <a:r>
              <a:rPr lang="zh-CN" altLang="en-US"/>
              <a:t>单击此处编辑母版标题样式</a:t>
            </a:r>
          </a:p>
        </p:txBody>
      </p:sp>
      <p:sp>
        <p:nvSpPr>
          <p:cNvPr id="3" name="副标题 2">
            <a:extLst>
              <a:ext uri="{FF2B5EF4-FFF2-40B4-BE49-F238E27FC236}">
                <a16:creationId xmlns:a16="http://schemas.microsoft.com/office/drawing/2014/main" id="{EFF11CA9-4BB2-4193-A26A-0CBCF45A5661}"/>
              </a:ext>
            </a:extLst>
          </p:cNvPr>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98B2048-5BCF-4BC9-BAA7-935AFB877672}"/>
              </a:ext>
            </a:extLst>
          </p:cNvPr>
          <p:cNvSpPr>
            <a:spLocks noGrp="1"/>
          </p:cNvSpPr>
          <p:nvPr>
            <p:ph type="dt" sz="half" idx="10"/>
          </p:nvPr>
        </p:nvSpPr>
        <p:spPr/>
        <p:txBody>
          <a:bodyPr/>
          <a:lstStyle/>
          <a:p>
            <a:fld id="{88EB15ED-88B9-4766-9405-10D61C02FD29}" type="datetimeFigureOut">
              <a:rPr lang="zh-CN" altLang="en-US" smtClean="0"/>
              <a:pPr/>
              <a:t>2024/10/8</a:t>
            </a:fld>
            <a:endParaRPr lang="zh-CN" altLang="en-US"/>
          </a:p>
        </p:txBody>
      </p:sp>
      <p:sp>
        <p:nvSpPr>
          <p:cNvPr id="5" name="页脚占位符 4">
            <a:extLst>
              <a:ext uri="{FF2B5EF4-FFF2-40B4-BE49-F238E27FC236}">
                <a16:creationId xmlns:a16="http://schemas.microsoft.com/office/drawing/2014/main" id="{04F548D6-B412-454A-B6FC-D6C46F43B0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8B1786C-EAED-46D5-A2E7-64C0927B6696}"/>
              </a:ext>
            </a:extLst>
          </p:cNvPr>
          <p:cNvSpPr>
            <a:spLocks noGrp="1"/>
          </p:cNvSpPr>
          <p:nvPr>
            <p:ph type="sldNum" sz="quarter" idx="12"/>
          </p:nvPr>
        </p:nvSpPr>
        <p:spPr/>
        <p:txBody>
          <a:bodyPr/>
          <a:lstStyle/>
          <a:p>
            <a:fld id="{A0B78919-47BD-42F6-9240-8F0689047340}" type="slidenum">
              <a:rPr lang="zh-CN" altLang="en-US" smtClean="0"/>
              <a:pPr/>
              <a:t>‹#›</a:t>
            </a:fld>
            <a:endParaRPr lang="zh-CN" altLang="en-US"/>
          </a:p>
        </p:txBody>
      </p:sp>
    </p:spTree>
    <p:extLst>
      <p:ext uri="{BB962C8B-B14F-4D97-AF65-F5344CB8AC3E}">
        <p14:creationId xmlns:p14="http://schemas.microsoft.com/office/powerpoint/2010/main" val="3282151748"/>
      </p:ext>
    </p:extLst>
  </p:cSld>
  <p:clrMapOvr>
    <a:masterClrMapping/>
  </p:clrMapOvr>
  <p:transition spd="slow" advTm="3000">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83BB68-9340-45A5-9DF9-75149E7D054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FF37043-7C13-41D8-B045-D914CA75D42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86FCAB9-0B94-4A46-822A-45ED05C4E166}"/>
              </a:ext>
            </a:extLst>
          </p:cNvPr>
          <p:cNvSpPr>
            <a:spLocks noGrp="1"/>
          </p:cNvSpPr>
          <p:nvPr>
            <p:ph type="dt" sz="half" idx="10"/>
          </p:nvPr>
        </p:nvSpPr>
        <p:spPr/>
        <p:txBody>
          <a:bodyPr/>
          <a:lstStyle/>
          <a:p>
            <a:fld id="{88EB15ED-88B9-4766-9405-10D61C02FD29}" type="datetimeFigureOut">
              <a:rPr lang="zh-CN" altLang="en-US" smtClean="0"/>
              <a:pPr/>
              <a:t>2024/10/8</a:t>
            </a:fld>
            <a:endParaRPr lang="zh-CN" altLang="en-US"/>
          </a:p>
        </p:txBody>
      </p:sp>
      <p:sp>
        <p:nvSpPr>
          <p:cNvPr id="5" name="页脚占位符 4">
            <a:extLst>
              <a:ext uri="{FF2B5EF4-FFF2-40B4-BE49-F238E27FC236}">
                <a16:creationId xmlns:a16="http://schemas.microsoft.com/office/drawing/2014/main" id="{03502201-B138-456E-A301-64B45DD78D8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BAE3243-3B82-45A1-A0C4-1D91534233A2}"/>
              </a:ext>
            </a:extLst>
          </p:cNvPr>
          <p:cNvSpPr>
            <a:spLocks noGrp="1"/>
          </p:cNvSpPr>
          <p:nvPr>
            <p:ph type="sldNum" sz="quarter" idx="12"/>
          </p:nvPr>
        </p:nvSpPr>
        <p:spPr/>
        <p:txBody>
          <a:bodyPr/>
          <a:lstStyle/>
          <a:p>
            <a:fld id="{A0B78919-47BD-42F6-9240-8F0689047340}" type="slidenum">
              <a:rPr lang="zh-CN" altLang="en-US" smtClean="0"/>
              <a:pPr/>
              <a:t>‹#›</a:t>
            </a:fld>
            <a:endParaRPr lang="zh-CN" altLang="en-US"/>
          </a:p>
        </p:txBody>
      </p:sp>
    </p:spTree>
    <p:extLst>
      <p:ext uri="{BB962C8B-B14F-4D97-AF65-F5344CB8AC3E}">
        <p14:creationId xmlns:p14="http://schemas.microsoft.com/office/powerpoint/2010/main" val="1754582707"/>
      </p:ext>
    </p:extLst>
  </p:cSld>
  <p:clrMapOvr>
    <a:masterClrMapping/>
  </p:clrMapOvr>
  <p:transition spd="slow" advTm="3000">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F4CCF9-EEF7-4826-A5BC-F66EFCFA3C1E}"/>
              </a:ext>
            </a:extLst>
          </p:cNvPr>
          <p:cNvSpPr>
            <a:spLocks noGrp="1"/>
          </p:cNvSpPr>
          <p:nvPr>
            <p:ph type="title"/>
          </p:nvPr>
        </p:nvSpPr>
        <p:spPr>
          <a:xfrm>
            <a:off x="831742" y="1710134"/>
            <a:ext cx="10514231" cy="2853398"/>
          </a:xfrm>
        </p:spPr>
        <p:txBody>
          <a:bodyPr anchor="b"/>
          <a:lstStyle>
            <a:lvl1pPr>
              <a:defRPr sz="5999"/>
            </a:lvl1pPr>
          </a:lstStyle>
          <a:p>
            <a:r>
              <a:rPr lang="zh-CN" altLang="en-US"/>
              <a:t>单击此处编辑母版标题样式</a:t>
            </a:r>
          </a:p>
        </p:txBody>
      </p:sp>
      <p:sp>
        <p:nvSpPr>
          <p:cNvPr id="3" name="文本占位符 2">
            <a:extLst>
              <a:ext uri="{FF2B5EF4-FFF2-40B4-BE49-F238E27FC236}">
                <a16:creationId xmlns:a16="http://schemas.microsoft.com/office/drawing/2014/main" id="{9C83AF09-1352-4A88-99FC-F813F4407B1C}"/>
              </a:ext>
            </a:extLst>
          </p:cNvPr>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ACDCEF6-2A89-4359-BB5C-FE1B82A897F8}"/>
              </a:ext>
            </a:extLst>
          </p:cNvPr>
          <p:cNvSpPr>
            <a:spLocks noGrp="1"/>
          </p:cNvSpPr>
          <p:nvPr>
            <p:ph type="dt" sz="half" idx="10"/>
          </p:nvPr>
        </p:nvSpPr>
        <p:spPr/>
        <p:txBody>
          <a:bodyPr/>
          <a:lstStyle/>
          <a:p>
            <a:fld id="{88EB15ED-88B9-4766-9405-10D61C02FD29}" type="datetimeFigureOut">
              <a:rPr lang="zh-CN" altLang="en-US" smtClean="0"/>
              <a:pPr/>
              <a:t>2024/10/8</a:t>
            </a:fld>
            <a:endParaRPr lang="zh-CN" altLang="en-US"/>
          </a:p>
        </p:txBody>
      </p:sp>
      <p:sp>
        <p:nvSpPr>
          <p:cNvPr id="5" name="页脚占位符 4">
            <a:extLst>
              <a:ext uri="{FF2B5EF4-FFF2-40B4-BE49-F238E27FC236}">
                <a16:creationId xmlns:a16="http://schemas.microsoft.com/office/drawing/2014/main" id="{E7577732-3FBC-4D8C-BDA8-110F1F82267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935D6F-49F4-44A1-BD88-A04E0A96D988}"/>
              </a:ext>
            </a:extLst>
          </p:cNvPr>
          <p:cNvSpPr>
            <a:spLocks noGrp="1"/>
          </p:cNvSpPr>
          <p:nvPr>
            <p:ph type="sldNum" sz="quarter" idx="12"/>
          </p:nvPr>
        </p:nvSpPr>
        <p:spPr/>
        <p:txBody>
          <a:bodyPr/>
          <a:lstStyle/>
          <a:p>
            <a:fld id="{A0B78919-47BD-42F6-9240-8F0689047340}" type="slidenum">
              <a:rPr lang="zh-CN" altLang="en-US" smtClean="0"/>
              <a:pPr/>
              <a:t>‹#›</a:t>
            </a:fld>
            <a:endParaRPr lang="zh-CN" altLang="en-US"/>
          </a:p>
        </p:txBody>
      </p:sp>
    </p:spTree>
    <p:extLst>
      <p:ext uri="{BB962C8B-B14F-4D97-AF65-F5344CB8AC3E}">
        <p14:creationId xmlns:p14="http://schemas.microsoft.com/office/powerpoint/2010/main" val="879181134"/>
      </p:ext>
    </p:extLst>
  </p:cSld>
  <p:clrMapOvr>
    <a:masterClrMapping/>
  </p:clrMapOvr>
  <p:transition spd="slow" advTm="3000">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565361-D2BE-4709-861C-3A40981981D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7C04E3-CD1D-4435-A33A-CD1999862A78}"/>
              </a:ext>
            </a:extLst>
          </p:cNvPr>
          <p:cNvSpPr>
            <a:spLocks noGrp="1"/>
          </p:cNvSpPr>
          <p:nvPr>
            <p:ph sz="half" idx="1"/>
          </p:nvPr>
        </p:nvSpPr>
        <p:spPr>
          <a:xfrm>
            <a:off x="838091" y="1826048"/>
            <a:ext cx="5180926" cy="4352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D7B32CC-0BFC-44B2-A415-64E99A805C98}"/>
              </a:ext>
            </a:extLst>
          </p:cNvPr>
          <p:cNvSpPr>
            <a:spLocks noGrp="1"/>
          </p:cNvSpPr>
          <p:nvPr>
            <p:ph sz="half" idx="2"/>
          </p:nvPr>
        </p:nvSpPr>
        <p:spPr>
          <a:xfrm>
            <a:off x="6171396" y="1826048"/>
            <a:ext cx="5180926" cy="4352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643D789-0EBD-4407-8FAC-D1A3AB8E7C44}"/>
              </a:ext>
            </a:extLst>
          </p:cNvPr>
          <p:cNvSpPr>
            <a:spLocks noGrp="1"/>
          </p:cNvSpPr>
          <p:nvPr>
            <p:ph type="dt" sz="half" idx="10"/>
          </p:nvPr>
        </p:nvSpPr>
        <p:spPr/>
        <p:txBody>
          <a:bodyPr/>
          <a:lstStyle/>
          <a:p>
            <a:fld id="{88EB15ED-88B9-4766-9405-10D61C02FD29}" type="datetimeFigureOut">
              <a:rPr lang="zh-CN" altLang="en-US" smtClean="0"/>
              <a:pPr/>
              <a:t>2024/10/8</a:t>
            </a:fld>
            <a:endParaRPr lang="zh-CN" altLang="en-US"/>
          </a:p>
        </p:txBody>
      </p:sp>
      <p:sp>
        <p:nvSpPr>
          <p:cNvPr id="6" name="页脚占位符 5">
            <a:extLst>
              <a:ext uri="{FF2B5EF4-FFF2-40B4-BE49-F238E27FC236}">
                <a16:creationId xmlns:a16="http://schemas.microsoft.com/office/drawing/2014/main" id="{7822E30C-4360-4318-B1C2-7ABD2DB33F4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EDDECC2-835E-4D68-BFC5-EA4C99518FC9}"/>
              </a:ext>
            </a:extLst>
          </p:cNvPr>
          <p:cNvSpPr>
            <a:spLocks noGrp="1"/>
          </p:cNvSpPr>
          <p:nvPr>
            <p:ph type="sldNum" sz="quarter" idx="12"/>
          </p:nvPr>
        </p:nvSpPr>
        <p:spPr/>
        <p:txBody>
          <a:bodyPr/>
          <a:lstStyle/>
          <a:p>
            <a:fld id="{A0B78919-47BD-42F6-9240-8F0689047340}" type="slidenum">
              <a:rPr lang="zh-CN" altLang="en-US" smtClean="0"/>
              <a:pPr/>
              <a:t>‹#›</a:t>
            </a:fld>
            <a:endParaRPr lang="zh-CN" altLang="en-US"/>
          </a:p>
        </p:txBody>
      </p:sp>
    </p:spTree>
    <p:extLst>
      <p:ext uri="{BB962C8B-B14F-4D97-AF65-F5344CB8AC3E}">
        <p14:creationId xmlns:p14="http://schemas.microsoft.com/office/powerpoint/2010/main" val="3696986427"/>
      </p:ext>
    </p:extLst>
  </p:cSld>
  <p:clrMapOvr>
    <a:masterClrMapping/>
  </p:clrMapOvr>
  <p:transition spd="slow" advTm="3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en-US" altLang="zh-CN"/>
              <a:t>Click to edit Master title style</a:t>
            </a:r>
            <a:endParaRPr lang="zh-CN" altLang="en-US"/>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2024/10/8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2088435494"/>
      </p:ext>
    </p:extLst>
  </p:cSld>
  <p:clrMapOvr>
    <a:masterClrMapping/>
  </p:clrMapOvr>
  <p:transition spd="slow" advClick="0">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6D68D0-4882-49E7-99FD-302ADEB03E3C}"/>
              </a:ext>
            </a:extLst>
          </p:cNvPr>
          <p:cNvSpPr>
            <a:spLocks noGrp="1"/>
          </p:cNvSpPr>
          <p:nvPr>
            <p:ph type="title"/>
          </p:nvPr>
        </p:nvSpPr>
        <p:spPr>
          <a:xfrm>
            <a:off x="839679" y="365210"/>
            <a:ext cx="10514231" cy="1325870"/>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798ABAB-ECC3-4F49-BAB6-E25A7C30642E}"/>
              </a:ext>
            </a:extLst>
          </p:cNvPr>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F67B60B-3301-40A4-8634-4DC890F093C2}"/>
              </a:ext>
            </a:extLst>
          </p:cNvPr>
          <p:cNvSpPr>
            <a:spLocks noGrp="1"/>
          </p:cNvSpPr>
          <p:nvPr>
            <p:ph sz="half" idx="2"/>
          </p:nvPr>
        </p:nvSpPr>
        <p:spPr>
          <a:xfrm>
            <a:off x="839679" y="2505655"/>
            <a:ext cx="5157116"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447C786-89D8-4586-9FDA-E9464DFCE790}"/>
              </a:ext>
            </a:extLst>
          </p:cNvPr>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137B4B1-DC45-4235-9C30-51CC076C5CCA}"/>
              </a:ext>
            </a:extLst>
          </p:cNvPr>
          <p:cNvSpPr>
            <a:spLocks noGrp="1"/>
          </p:cNvSpPr>
          <p:nvPr>
            <p:ph sz="quarter" idx="4"/>
          </p:nvPr>
        </p:nvSpPr>
        <p:spPr>
          <a:xfrm>
            <a:off x="6171397" y="2505655"/>
            <a:ext cx="5182513"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B625036-2875-421C-9091-AC81B6D9DCBD}"/>
              </a:ext>
            </a:extLst>
          </p:cNvPr>
          <p:cNvSpPr>
            <a:spLocks noGrp="1"/>
          </p:cNvSpPr>
          <p:nvPr>
            <p:ph type="dt" sz="half" idx="10"/>
          </p:nvPr>
        </p:nvSpPr>
        <p:spPr/>
        <p:txBody>
          <a:bodyPr/>
          <a:lstStyle/>
          <a:p>
            <a:fld id="{88EB15ED-88B9-4766-9405-10D61C02FD29}" type="datetimeFigureOut">
              <a:rPr lang="zh-CN" altLang="en-US" smtClean="0"/>
              <a:pPr/>
              <a:t>2024/10/8</a:t>
            </a:fld>
            <a:endParaRPr lang="zh-CN" altLang="en-US"/>
          </a:p>
        </p:txBody>
      </p:sp>
      <p:sp>
        <p:nvSpPr>
          <p:cNvPr id="8" name="页脚占位符 7">
            <a:extLst>
              <a:ext uri="{FF2B5EF4-FFF2-40B4-BE49-F238E27FC236}">
                <a16:creationId xmlns:a16="http://schemas.microsoft.com/office/drawing/2014/main" id="{C5707A95-E157-490B-BAF3-29FAA035B88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5D8CA39-64A1-4BA0-B773-22F28D1873D9}"/>
              </a:ext>
            </a:extLst>
          </p:cNvPr>
          <p:cNvSpPr>
            <a:spLocks noGrp="1"/>
          </p:cNvSpPr>
          <p:nvPr>
            <p:ph type="sldNum" sz="quarter" idx="12"/>
          </p:nvPr>
        </p:nvSpPr>
        <p:spPr/>
        <p:txBody>
          <a:bodyPr/>
          <a:lstStyle/>
          <a:p>
            <a:fld id="{A0B78919-47BD-42F6-9240-8F0689047340}" type="slidenum">
              <a:rPr lang="zh-CN" altLang="en-US" smtClean="0"/>
              <a:pPr/>
              <a:t>‹#›</a:t>
            </a:fld>
            <a:endParaRPr lang="zh-CN" altLang="en-US"/>
          </a:p>
        </p:txBody>
      </p:sp>
    </p:spTree>
    <p:extLst>
      <p:ext uri="{BB962C8B-B14F-4D97-AF65-F5344CB8AC3E}">
        <p14:creationId xmlns:p14="http://schemas.microsoft.com/office/powerpoint/2010/main" val="2849106983"/>
      </p:ext>
    </p:extLst>
  </p:cSld>
  <p:clrMapOvr>
    <a:masterClrMapping/>
  </p:clrMapOvr>
  <p:transition spd="slow" advTm="3000">
    <p:push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DB7602-9F35-4839-8C57-33826D2B441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D9A2F13-40AA-4DED-AD91-3A5AD538F0B4}"/>
              </a:ext>
            </a:extLst>
          </p:cNvPr>
          <p:cNvSpPr>
            <a:spLocks noGrp="1"/>
          </p:cNvSpPr>
          <p:nvPr>
            <p:ph type="dt" sz="half" idx="10"/>
          </p:nvPr>
        </p:nvSpPr>
        <p:spPr/>
        <p:txBody>
          <a:bodyPr/>
          <a:lstStyle/>
          <a:p>
            <a:fld id="{88EB15ED-88B9-4766-9405-10D61C02FD29}" type="datetimeFigureOut">
              <a:rPr lang="zh-CN" altLang="en-US" smtClean="0"/>
              <a:pPr/>
              <a:t>2024/10/8</a:t>
            </a:fld>
            <a:endParaRPr lang="zh-CN" altLang="en-US"/>
          </a:p>
        </p:txBody>
      </p:sp>
      <p:sp>
        <p:nvSpPr>
          <p:cNvPr id="4" name="页脚占位符 3">
            <a:extLst>
              <a:ext uri="{FF2B5EF4-FFF2-40B4-BE49-F238E27FC236}">
                <a16:creationId xmlns:a16="http://schemas.microsoft.com/office/drawing/2014/main" id="{FD926094-C2B7-4BD2-86B7-D4C1BEEA931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7F2295E-923B-411B-ACE7-7F549E4B4A17}"/>
              </a:ext>
            </a:extLst>
          </p:cNvPr>
          <p:cNvSpPr>
            <a:spLocks noGrp="1"/>
          </p:cNvSpPr>
          <p:nvPr>
            <p:ph type="sldNum" sz="quarter" idx="12"/>
          </p:nvPr>
        </p:nvSpPr>
        <p:spPr/>
        <p:txBody>
          <a:bodyPr/>
          <a:lstStyle/>
          <a:p>
            <a:fld id="{A0B78919-47BD-42F6-9240-8F0689047340}" type="slidenum">
              <a:rPr lang="zh-CN" altLang="en-US" smtClean="0"/>
              <a:pPr/>
              <a:t>‹#›</a:t>
            </a:fld>
            <a:endParaRPr lang="zh-CN" altLang="en-US"/>
          </a:p>
        </p:txBody>
      </p:sp>
    </p:spTree>
    <p:extLst>
      <p:ext uri="{BB962C8B-B14F-4D97-AF65-F5344CB8AC3E}">
        <p14:creationId xmlns:p14="http://schemas.microsoft.com/office/powerpoint/2010/main" val="228616459"/>
      </p:ext>
    </p:extLst>
  </p:cSld>
  <p:clrMapOvr>
    <a:masterClrMapping/>
  </p:clrMapOvr>
  <p:transition spd="slow" advTm="3000">
    <p:push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1" y="0"/>
            <a:ext cx="12190412" cy="6859588"/>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30157" y="482712"/>
            <a:ext cx="11479306" cy="58941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字魂107号-萌趣欢乐体" panose="00000500000000000000" pitchFamily="2" charset="-122"/>
              <a:ea typeface="字魂107号-萌趣欢乐体" panose="00000500000000000000" pitchFamily="2" charset="-122"/>
            </a:endParaRPr>
          </a:p>
        </p:txBody>
      </p:sp>
    </p:spTree>
    <p:extLst>
      <p:ext uri="{BB962C8B-B14F-4D97-AF65-F5344CB8AC3E}">
        <p14:creationId xmlns:p14="http://schemas.microsoft.com/office/powerpoint/2010/main" val="2040693909"/>
      </p:ext>
    </p:extLst>
  </p:cSld>
  <p:clrMapOvr>
    <a:masterClrMapping/>
  </p:clrMapOvr>
  <p:transition spd="slow" advTm="3000">
    <p:push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1" y="0"/>
            <a:ext cx="12190412" cy="6859588"/>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30157" y="482712"/>
            <a:ext cx="11479306" cy="58941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字魂107号-萌趣欢乐体" panose="00000500000000000000" pitchFamily="2" charset="-122"/>
              <a:ea typeface="字魂107号-萌趣欢乐体" panose="00000500000000000000" pitchFamily="2" charset="-122"/>
            </a:endParaRPr>
          </a:p>
        </p:txBody>
      </p:sp>
    </p:spTree>
    <p:extLst>
      <p:ext uri="{BB962C8B-B14F-4D97-AF65-F5344CB8AC3E}">
        <p14:creationId xmlns:p14="http://schemas.microsoft.com/office/powerpoint/2010/main" val="949183833"/>
      </p:ext>
    </p:extLst>
  </p:cSld>
  <p:clrMapOvr>
    <a:masterClrMapping/>
  </p:clrMapOvr>
  <p:transition spd="slow" advTm="3000">
    <p:push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2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1" y="0"/>
            <a:ext cx="12190412" cy="6859588"/>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55554" y="482712"/>
            <a:ext cx="11479306" cy="58941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字魂107号-萌趣欢乐体" panose="00000500000000000000" pitchFamily="2" charset="-122"/>
              <a:ea typeface="字魂107号-萌趣欢乐体" panose="00000500000000000000" pitchFamily="2" charset="-122"/>
            </a:endParaRPr>
          </a:p>
        </p:txBody>
      </p:sp>
    </p:spTree>
    <p:extLst>
      <p:ext uri="{BB962C8B-B14F-4D97-AF65-F5344CB8AC3E}">
        <p14:creationId xmlns:p14="http://schemas.microsoft.com/office/powerpoint/2010/main" val="2050096504"/>
      </p:ext>
    </p:extLst>
  </p:cSld>
  <p:clrMapOvr>
    <a:masterClrMapping/>
  </p:clrMapOvr>
  <p:transition spd="slow" advTm="3000">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3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1" y="0"/>
            <a:ext cx="12190412" cy="6859588"/>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55554" y="482712"/>
            <a:ext cx="11479306" cy="58941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字魂107号-萌趣欢乐体" panose="00000500000000000000" pitchFamily="2" charset="-122"/>
              <a:ea typeface="字魂107号-萌趣欢乐体" panose="00000500000000000000" pitchFamily="2" charset="-122"/>
            </a:endParaRPr>
          </a:p>
        </p:txBody>
      </p:sp>
    </p:spTree>
    <p:extLst>
      <p:ext uri="{BB962C8B-B14F-4D97-AF65-F5344CB8AC3E}">
        <p14:creationId xmlns:p14="http://schemas.microsoft.com/office/powerpoint/2010/main" val="2884814517"/>
      </p:ext>
    </p:extLst>
  </p:cSld>
  <p:clrMapOvr>
    <a:masterClrMapping/>
  </p:clrMapOvr>
  <p:transition spd="slow" advTm="3000">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79F60-456E-4E1B-80CF-5138057E52AA}"/>
              </a:ext>
            </a:extLst>
          </p:cNvPr>
          <p:cNvSpPr>
            <a:spLocks noGrp="1"/>
          </p:cNvSpPr>
          <p:nvPr>
            <p:ph type="title"/>
          </p:nvPr>
        </p:nvSpPr>
        <p:spPr>
          <a:xfrm>
            <a:off x="839679" y="457306"/>
            <a:ext cx="3931725" cy="1600571"/>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322A75F-289C-458E-A675-A9BAB0EFFD74}"/>
              </a:ext>
            </a:extLst>
          </p:cNvPr>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A362103-7EF9-44FB-B8CB-369F46932476}"/>
              </a:ext>
            </a:extLst>
          </p:cNvPr>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ABEC00A-7302-4247-9D64-87B1946DB589}"/>
              </a:ext>
            </a:extLst>
          </p:cNvPr>
          <p:cNvSpPr>
            <a:spLocks noGrp="1"/>
          </p:cNvSpPr>
          <p:nvPr>
            <p:ph type="dt" sz="half" idx="10"/>
          </p:nvPr>
        </p:nvSpPr>
        <p:spPr/>
        <p:txBody>
          <a:bodyPr/>
          <a:lstStyle/>
          <a:p>
            <a:fld id="{88EB15ED-88B9-4766-9405-10D61C02FD29}" type="datetimeFigureOut">
              <a:rPr lang="zh-CN" altLang="en-US" smtClean="0"/>
              <a:pPr/>
              <a:t>2024/10/8</a:t>
            </a:fld>
            <a:endParaRPr lang="zh-CN" altLang="en-US"/>
          </a:p>
        </p:txBody>
      </p:sp>
      <p:sp>
        <p:nvSpPr>
          <p:cNvPr id="6" name="页脚占位符 5">
            <a:extLst>
              <a:ext uri="{FF2B5EF4-FFF2-40B4-BE49-F238E27FC236}">
                <a16:creationId xmlns:a16="http://schemas.microsoft.com/office/drawing/2014/main" id="{0550A80A-2688-4854-84D7-D4BBD831ACE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60109EE-4F9E-4109-8C45-9C4D2F1E2A44}"/>
              </a:ext>
            </a:extLst>
          </p:cNvPr>
          <p:cNvSpPr>
            <a:spLocks noGrp="1"/>
          </p:cNvSpPr>
          <p:nvPr>
            <p:ph type="sldNum" sz="quarter" idx="12"/>
          </p:nvPr>
        </p:nvSpPr>
        <p:spPr/>
        <p:txBody>
          <a:bodyPr/>
          <a:lstStyle/>
          <a:p>
            <a:fld id="{A0B78919-47BD-42F6-9240-8F0689047340}" type="slidenum">
              <a:rPr lang="zh-CN" altLang="en-US" smtClean="0"/>
              <a:pPr/>
              <a:t>‹#›</a:t>
            </a:fld>
            <a:endParaRPr lang="zh-CN" altLang="en-US"/>
          </a:p>
        </p:txBody>
      </p:sp>
    </p:spTree>
    <p:extLst>
      <p:ext uri="{BB962C8B-B14F-4D97-AF65-F5344CB8AC3E}">
        <p14:creationId xmlns:p14="http://schemas.microsoft.com/office/powerpoint/2010/main" val="932281993"/>
      </p:ext>
    </p:extLst>
  </p:cSld>
  <p:clrMapOvr>
    <a:masterClrMapping/>
  </p:clrMapOvr>
  <p:transition spd="slow" advTm="3000">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B65AF8-4580-4AD3-A1AA-4C4840551571}"/>
              </a:ext>
            </a:extLst>
          </p:cNvPr>
          <p:cNvSpPr>
            <a:spLocks noGrp="1"/>
          </p:cNvSpPr>
          <p:nvPr>
            <p:ph type="title"/>
          </p:nvPr>
        </p:nvSpPr>
        <p:spPr>
          <a:xfrm>
            <a:off x="839679" y="457306"/>
            <a:ext cx="3931725" cy="1600571"/>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13B8CEE-E90C-48DC-ADB5-CB10E0887301}"/>
              </a:ext>
            </a:extLst>
          </p:cNvPr>
          <p:cNvSpPr>
            <a:spLocks noGrp="1"/>
          </p:cNvSpPr>
          <p:nvPr>
            <p:ph type="pic" idx="1"/>
          </p:nvPr>
        </p:nvSpPr>
        <p:spPr>
          <a:xfrm>
            <a:off x="5182513" y="987654"/>
            <a:ext cx="6171397" cy="4874754"/>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zh-CN" altLang="en-US"/>
          </a:p>
        </p:txBody>
      </p:sp>
      <p:sp>
        <p:nvSpPr>
          <p:cNvPr id="4" name="文本占位符 3">
            <a:extLst>
              <a:ext uri="{FF2B5EF4-FFF2-40B4-BE49-F238E27FC236}">
                <a16:creationId xmlns:a16="http://schemas.microsoft.com/office/drawing/2014/main" id="{660D18C1-7883-4484-AA32-CAF699D048D0}"/>
              </a:ext>
            </a:extLst>
          </p:cNvPr>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1FC4615-6EE2-4CF0-86B4-A97F4E1FEAFB}"/>
              </a:ext>
            </a:extLst>
          </p:cNvPr>
          <p:cNvSpPr>
            <a:spLocks noGrp="1"/>
          </p:cNvSpPr>
          <p:nvPr>
            <p:ph type="dt" sz="half" idx="10"/>
          </p:nvPr>
        </p:nvSpPr>
        <p:spPr/>
        <p:txBody>
          <a:bodyPr/>
          <a:lstStyle/>
          <a:p>
            <a:fld id="{88EB15ED-88B9-4766-9405-10D61C02FD29}" type="datetimeFigureOut">
              <a:rPr lang="zh-CN" altLang="en-US" smtClean="0"/>
              <a:pPr/>
              <a:t>2024/10/8</a:t>
            </a:fld>
            <a:endParaRPr lang="zh-CN" altLang="en-US"/>
          </a:p>
        </p:txBody>
      </p:sp>
      <p:sp>
        <p:nvSpPr>
          <p:cNvPr id="6" name="页脚占位符 5">
            <a:extLst>
              <a:ext uri="{FF2B5EF4-FFF2-40B4-BE49-F238E27FC236}">
                <a16:creationId xmlns:a16="http://schemas.microsoft.com/office/drawing/2014/main" id="{8EAC1524-55FA-48D8-92C8-DE477CCAF77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5A1A1B4-AAB8-482D-B8A3-6975867A4684}"/>
              </a:ext>
            </a:extLst>
          </p:cNvPr>
          <p:cNvSpPr>
            <a:spLocks noGrp="1"/>
          </p:cNvSpPr>
          <p:nvPr>
            <p:ph type="sldNum" sz="quarter" idx="12"/>
          </p:nvPr>
        </p:nvSpPr>
        <p:spPr/>
        <p:txBody>
          <a:bodyPr/>
          <a:lstStyle/>
          <a:p>
            <a:fld id="{A0B78919-47BD-42F6-9240-8F0689047340}" type="slidenum">
              <a:rPr lang="zh-CN" altLang="en-US" smtClean="0"/>
              <a:pPr/>
              <a:t>‹#›</a:t>
            </a:fld>
            <a:endParaRPr lang="zh-CN" altLang="en-US"/>
          </a:p>
        </p:txBody>
      </p:sp>
    </p:spTree>
    <p:extLst>
      <p:ext uri="{BB962C8B-B14F-4D97-AF65-F5344CB8AC3E}">
        <p14:creationId xmlns:p14="http://schemas.microsoft.com/office/powerpoint/2010/main" val="425197721"/>
      </p:ext>
    </p:extLst>
  </p:cSld>
  <p:clrMapOvr>
    <a:masterClrMapping/>
  </p:clrMapOvr>
  <p:transition spd="slow" advTm="3000">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E3C3BA-953F-4065-AD25-FA765CE53F3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B0BA4-D1A1-4EE3-A8CB-F74F8C0232E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521CAD0-EB56-461A-B7F2-7D5064F36D97}"/>
              </a:ext>
            </a:extLst>
          </p:cNvPr>
          <p:cNvSpPr>
            <a:spLocks noGrp="1"/>
          </p:cNvSpPr>
          <p:nvPr>
            <p:ph type="dt" sz="half" idx="10"/>
          </p:nvPr>
        </p:nvSpPr>
        <p:spPr/>
        <p:txBody>
          <a:bodyPr/>
          <a:lstStyle/>
          <a:p>
            <a:fld id="{88EB15ED-88B9-4766-9405-10D61C02FD29}" type="datetimeFigureOut">
              <a:rPr lang="zh-CN" altLang="en-US" smtClean="0"/>
              <a:pPr/>
              <a:t>2024/10/8</a:t>
            </a:fld>
            <a:endParaRPr lang="zh-CN" altLang="en-US"/>
          </a:p>
        </p:txBody>
      </p:sp>
      <p:sp>
        <p:nvSpPr>
          <p:cNvPr id="5" name="页脚占位符 4">
            <a:extLst>
              <a:ext uri="{FF2B5EF4-FFF2-40B4-BE49-F238E27FC236}">
                <a16:creationId xmlns:a16="http://schemas.microsoft.com/office/drawing/2014/main" id="{F426F8C6-B9EA-4808-8AE2-0D19558E51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861DF59-DFCF-42A0-B5B5-74F365FB4B7E}"/>
              </a:ext>
            </a:extLst>
          </p:cNvPr>
          <p:cNvSpPr>
            <a:spLocks noGrp="1"/>
          </p:cNvSpPr>
          <p:nvPr>
            <p:ph type="sldNum" sz="quarter" idx="12"/>
          </p:nvPr>
        </p:nvSpPr>
        <p:spPr/>
        <p:txBody>
          <a:bodyPr/>
          <a:lstStyle/>
          <a:p>
            <a:fld id="{A0B78919-47BD-42F6-9240-8F0689047340}" type="slidenum">
              <a:rPr lang="zh-CN" altLang="en-US" smtClean="0"/>
              <a:pPr/>
              <a:t>‹#›</a:t>
            </a:fld>
            <a:endParaRPr lang="zh-CN" altLang="en-US"/>
          </a:p>
        </p:txBody>
      </p:sp>
    </p:spTree>
    <p:extLst>
      <p:ext uri="{BB962C8B-B14F-4D97-AF65-F5344CB8AC3E}">
        <p14:creationId xmlns:p14="http://schemas.microsoft.com/office/powerpoint/2010/main" val="2547653720"/>
      </p:ext>
    </p:extLst>
  </p:cSld>
  <p:clrMapOvr>
    <a:masterClrMapping/>
  </p:clrMapOvr>
  <p:transition spd="slow" advTm="3000">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BA0731B-864E-4E06-BF84-67E5F83D9794}"/>
              </a:ext>
            </a:extLst>
          </p:cNvPr>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ED683AE-A59E-47E0-BEE8-6BFD44B73FAB}"/>
              </a:ext>
            </a:extLst>
          </p:cNvPr>
          <p:cNvSpPr>
            <a:spLocks noGrp="1"/>
          </p:cNvSpPr>
          <p:nvPr>
            <p:ph type="body" orient="vert" idx="1"/>
          </p:nvPr>
        </p:nvSpPr>
        <p:spPr>
          <a:xfrm>
            <a:off x="838091" y="365209"/>
            <a:ext cx="7733293" cy="581318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93F87D-A8E0-49F8-9370-32DB4A8B85F9}"/>
              </a:ext>
            </a:extLst>
          </p:cNvPr>
          <p:cNvSpPr>
            <a:spLocks noGrp="1"/>
          </p:cNvSpPr>
          <p:nvPr>
            <p:ph type="dt" sz="half" idx="10"/>
          </p:nvPr>
        </p:nvSpPr>
        <p:spPr/>
        <p:txBody>
          <a:bodyPr/>
          <a:lstStyle/>
          <a:p>
            <a:fld id="{88EB15ED-88B9-4766-9405-10D61C02FD29}" type="datetimeFigureOut">
              <a:rPr lang="zh-CN" altLang="en-US" smtClean="0"/>
              <a:pPr/>
              <a:t>2024/10/8</a:t>
            </a:fld>
            <a:endParaRPr lang="zh-CN" altLang="en-US"/>
          </a:p>
        </p:txBody>
      </p:sp>
      <p:sp>
        <p:nvSpPr>
          <p:cNvPr id="5" name="页脚占位符 4">
            <a:extLst>
              <a:ext uri="{FF2B5EF4-FFF2-40B4-BE49-F238E27FC236}">
                <a16:creationId xmlns:a16="http://schemas.microsoft.com/office/drawing/2014/main" id="{C5DE653A-0968-4E82-8CA3-1D7D5C0F769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8921D96-E7E1-4180-BE90-5E0AEA078CCB}"/>
              </a:ext>
            </a:extLst>
          </p:cNvPr>
          <p:cNvSpPr>
            <a:spLocks noGrp="1"/>
          </p:cNvSpPr>
          <p:nvPr>
            <p:ph type="sldNum" sz="quarter" idx="12"/>
          </p:nvPr>
        </p:nvSpPr>
        <p:spPr/>
        <p:txBody>
          <a:bodyPr/>
          <a:lstStyle/>
          <a:p>
            <a:fld id="{A0B78919-47BD-42F6-9240-8F0689047340}" type="slidenum">
              <a:rPr lang="zh-CN" altLang="en-US" smtClean="0"/>
              <a:pPr/>
              <a:t>‹#›</a:t>
            </a:fld>
            <a:endParaRPr lang="zh-CN" altLang="en-US"/>
          </a:p>
        </p:txBody>
      </p:sp>
    </p:spTree>
    <p:extLst>
      <p:ext uri="{BB962C8B-B14F-4D97-AF65-F5344CB8AC3E}">
        <p14:creationId xmlns:p14="http://schemas.microsoft.com/office/powerpoint/2010/main" val="4243375304"/>
      </p:ext>
    </p:extLst>
  </p:cSld>
  <p:clrMapOvr>
    <a:masterClrMapping/>
  </p:clrMapOvr>
  <p:transition spd="slow" advTm="3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en-US" altLang="zh-CN"/>
              <a:t>Click to edit Master title style</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2024/10/8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2226505172"/>
      </p:ext>
    </p:extLst>
  </p:cSld>
  <p:clrMapOvr>
    <a:masterClrMapping/>
  </p:clrMapOvr>
  <p:transition spd="slow" advClick="0">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562578"/>
      </p:ext>
    </p:extLst>
  </p:cSld>
  <p:clrMapOvr>
    <a:masterClrMapping/>
  </p:clrMapOvr>
  <p:transition spd="slow" advTm="3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3.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theme" Target="../theme/theme5.xml"/><Relationship Id="rId8"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75.xml"/><Relationship Id="rId5" Type="http://schemas.openxmlformats.org/officeDocument/2006/relationships/image" Target="../media/image8.png"/><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6" Type="http://schemas.openxmlformats.org/officeDocument/2006/relationships/theme" Target="../theme/theme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pPr/>
              <a:t>2024/10/8</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8/10/2024</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advClick="0">
    <p:push dir="u"/>
  </p:transition>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10/8/2024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904" r:id="rId14"/>
  </p:sldLayoutIdLst>
  <p:transition spd="slow" advClick="0">
    <p:push dir="u"/>
  </p:transition>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B57DB44D-C359-4F82-A016-B655B2D842D1}" type="datetimeFigureOut">
              <a:rPr lang="zh-CN" altLang="en-US" smtClean="0"/>
              <a:pPr/>
              <a:t>2024/10/8</a:t>
            </a:fld>
            <a:endParaRPr lang="zh-CN" altLang="en-US"/>
          </a:p>
        </p:txBody>
      </p:sp>
      <p:sp>
        <p:nvSpPr>
          <p:cNvPr id="5" name="页脚占位符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D94C996D-C3F6-4A7E-9B4F-58AFC8F5B540}" type="slidenum">
              <a:rPr lang="zh-CN" altLang="en-US" smtClean="0"/>
              <a:pPr/>
              <a:t>‹#›</a:t>
            </a:fld>
            <a:endParaRPr lang="zh-CN" altLang="en-US"/>
          </a:p>
        </p:txBody>
      </p:sp>
    </p:spTree>
    <p:extLst>
      <p:ext uri="{BB962C8B-B14F-4D97-AF65-F5344CB8AC3E}">
        <p14:creationId xmlns:p14="http://schemas.microsoft.com/office/powerpoint/2010/main" val="67263007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903" r:id="rId12"/>
  </p:sldLayoutIdLst>
  <p:transition spd="slow" advClick="0">
    <p:push dir="u"/>
  </p:transition>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676" y="719367"/>
            <a:ext cx="10289061" cy="752974"/>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4800"/>
              <a:buFont typeface="Cookie"/>
              <a:buNone/>
              <a:defRPr sz="4800">
                <a:solidFill>
                  <a:schemeClr val="dk1"/>
                </a:solidFill>
                <a:latin typeface="Cookie"/>
                <a:ea typeface="Cookie"/>
                <a:cs typeface="Cookie"/>
                <a:sym typeface="Cooki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0676" y="1649291"/>
            <a:ext cx="10289061" cy="449104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024410644"/>
      </p:ext>
    </p:extLst>
  </p:cSld>
  <p:clrMap bg1="lt1" tx1="dk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 id="2147483871" r:id="rId21"/>
    <p:sldLayoutId id="2147483872" r:id="rId22"/>
    <p:sldLayoutId id="2147483873" r:id="rId23"/>
    <p:sldLayoutId id="2147483874" r:id="rId24"/>
    <p:sldLayoutId id="2147483875" r:id="rId25"/>
    <p:sldLayoutId id="2147483876" r:id="rId26"/>
    <p:sldLayoutId id="2147483877" r:id="rId27"/>
    <p:sldLayoutId id="2147483878" r:id="rId28"/>
    <p:sldLayoutId id="2147483879" r:id="rId29"/>
    <p:sldLayoutId id="2147483880" r:id="rId30"/>
    <p:sldLayoutId id="2147483881" r:id="rId31"/>
    <p:sldLayoutId id="2147483882" r:id="rId32"/>
    <p:sldLayoutId id="2147483883" r:id="rId33"/>
    <p:sldLayoutId id="2147483884" r:id="rId34"/>
  </p:sldLayoutIdLst>
  <p:transition spd="slow" advClick="0">
    <p:push dir="u"/>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C4ECF9"/>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CFBB6E3C-5E82-40FB-9CDC-C13AC2D92A9E}"/>
              </a:ext>
            </a:extLst>
          </p:cNvPr>
          <p:cNvGrpSpPr/>
          <p:nvPr userDrawn="1"/>
        </p:nvGrpSpPr>
        <p:grpSpPr>
          <a:xfrm>
            <a:off x="-1" y="22069"/>
            <a:ext cx="12190414" cy="6859588"/>
            <a:chOff x="-2" y="22064"/>
            <a:chExt cx="12192001" cy="6858000"/>
          </a:xfrm>
        </p:grpSpPr>
        <p:pic>
          <p:nvPicPr>
            <p:cNvPr id="4" name="背景云">
              <a:extLst>
                <a:ext uri="{FF2B5EF4-FFF2-40B4-BE49-F238E27FC236}">
                  <a16:creationId xmlns:a16="http://schemas.microsoft.com/office/drawing/2014/main" id="{6DE5D701-B660-42DC-9DA9-259E3210A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2064"/>
              <a:ext cx="12192000" cy="6858000"/>
            </a:xfrm>
            <a:prstGeom prst="rect">
              <a:avLst/>
            </a:prstGeom>
          </p:spPr>
        </p:pic>
        <p:pic>
          <p:nvPicPr>
            <p:cNvPr id="5" name="远方山坡">
              <a:extLst>
                <a:ext uri="{FF2B5EF4-FFF2-40B4-BE49-F238E27FC236}">
                  <a16:creationId xmlns:a16="http://schemas.microsoft.com/office/drawing/2014/main" id="{AD5B6BCB-72D5-4D69-A844-B301CF880D9E}"/>
                </a:ext>
              </a:extLst>
            </p:cNvPr>
            <p:cNvPicPr>
              <a:picLocks noChangeAspect="1"/>
            </p:cNvPicPr>
            <p:nvPr/>
          </p:nvPicPr>
          <p:blipFill rotWithShape="1">
            <a:blip r:embed="rId4">
              <a:extLst>
                <a:ext uri="{28A0092B-C50C-407E-A947-70E740481C1C}">
                  <a14:useLocalDpi xmlns:a14="http://schemas.microsoft.com/office/drawing/2010/main" val="0"/>
                </a:ext>
              </a:extLst>
            </a:blip>
            <a:srcRect t="25248" b="23027"/>
            <a:stretch/>
          </p:blipFill>
          <p:spPr>
            <a:xfrm>
              <a:off x="-1" y="991062"/>
              <a:ext cx="12192000" cy="5855033"/>
            </a:xfrm>
            <a:prstGeom prst="rect">
              <a:avLst/>
            </a:prstGeom>
          </p:spPr>
        </p:pic>
        <p:sp>
          <p:nvSpPr>
            <p:cNvPr id="6" name="矩形 5">
              <a:extLst>
                <a:ext uri="{FF2B5EF4-FFF2-40B4-BE49-F238E27FC236}">
                  <a16:creationId xmlns:a16="http://schemas.microsoft.com/office/drawing/2014/main" id="{9ECE3771-2864-4F1B-97E9-BF549EE593A1}"/>
                </a:ext>
              </a:extLst>
            </p:cNvPr>
            <p:cNvSpPr/>
            <p:nvPr/>
          </p:nvSpPr>
          <p:spPr>
            <a:xfrm>
              <a:off x="516771" y="523547"/>
              <a:ext cx="11158451" cy="5855033"/>
            </a:xfrm>
            <a:prstGeom prst="rect">
              <a:avLst/>
            </a:prstGeom>
            <a:solidFill>
              <a:schemeClr val="bg1">
                <a:alpha val="95000"/>
              </a:schemeClr>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800"/>
            </a:p>
          </p:txBody>
        </p:sp>
        <p:pic>
          <p:nvPicPr>
            <p:cNvPr id="9" name="几棵树">
              <a:extLst>
                <a:ext uri="{FF2B5EF4-FFF2-40B4-BE49-F238E27FC236}">
                  <a16:creationId xmlns:a16="http://schemas.microsoft.com/office/drawing/2014/main" id="{1EDD0029-4DA4-414A-96BB-8A3A4FBF33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828" t="37854" r="51638" b="23371"/>
            <a:stretch/>
          </p:blipFill>
          <p:spPr>
            <a:xfrm>
              <a:off x="10683614" y="5368324"/>
              <a:ext cx="1508380" cy="1397876"/>
            </a:xfrm>
            <a:prstGeom prst="rect">
              <a:avLst/>
            </a:prstGeom>
          </p:spPr>
        </p:pic>
      </p:grpSp>
    </p:spTree>
    <p:extLst>
      <p:ext uri="{BB962C8B-B14F-4D97-AF65-F5344CB8AC3E}">
        <p14:creationId xmlns:p14="http://schemas.microsoft.com/office/powerpoint/2010/main" val="2701433260"/>
      </p:ext>
    </p:extLst>
  </p:cSld>
  <p:clrMap bg1="lt1" tx1="dk1" bg2="lt2" tx2="dk2" accent1="accent1" accent2="accent2" accent3="accent3" accent4="accent4" accent5="accent5" accent6="accent6" hlink="hlink" folHlink="folHlink"/>
  <p:sldLayoutIdLst>
    <p:sldLayoutId id="2147483886" r:id="rId1"/>
  </p:sldLayoutIdLst>
  <p:transition spd="slow" advClick="0">
    <p:push dir="u"/>
  </p:transition>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8264AA3-EF09-4136-B307-ECB992416247}"/>
              </a:ext>
            </a:extLst>
          </p:cNvPr>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9E6073F-BC80-4BD9-B052-AA5FE099CACA}"/>
              </a:ext>
            </a:extLst>
          </p:cNvPr>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CA33251D-8FD4-4180-ABCD-BFBB3A1F4FBE}"/>
              </a:ext>
            </a:extLst>
          </p:cNvPr>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latin typeface="字魂107号-萌趣欢乐体" panose="00000500000000000000" pitchFamily="2" charset="-122"/>
                <a:ea typeface="字魂107号-萌趣欢乐体" panose="00000500000000000000" pitchFamily="2" charset="-122"/>
              </a:defRPr>
            </a:lvl1pPr>
          </a:lstStyle>
          <a:p>
            <a:fld id="{88EB15ED-88B9-4766-9405-10D61C02FD29}" type="datetimeFigureOut">
              <a:rPr lang="zh-CN" altLang="en-US" smtClean="0"/>
              <a:pPr/>
              <a:t>2024/10/8</a:t>
            </a:fld>
            <a:endParaRPr lang="zh-CN" altLang="en-US" dirty="0"/>
          </a:p>
        </p:txBody>
      </p:sp>
      <p:sp>
        <p:nvSpPr>
          <p:cNvPr id="5" name="页脚占位符 4">
            <a:extLst>
              <a:ext uri="{FF2B5EF4-FFF2-40B4-BE49-F238E27FC236}">
                <a16:creationId xmlns:a16="http://schemas.microsoft.com/office/drawing/2014/main" id="{1C0D2D06-3AEC-41B8-A039-37380CF05E03}"/>
              </a:ext>
            </a:extLst>
          </p:cNvPr>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latin typeface="字魂107号-萌趣欢乐体" panose="00000500000000000000" pitchFamily="2" charset="-122"/>
                <a:ea typeface="字魂107号-萌趣欢乐体"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BFBC5792-E88B-4FAA-B0A8-6A692BE94792}"/>
              </a:ext>
            </a:extLst>
          </p:cNvPr>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latin typeface="字魂107号-萌趣欢乐体" panose="00000500000000000000" pitchFamily="2" charset="-122"/>
                <a:ea typeface="字魂107号-萌趣欢乐体" panose="00000500000000000000" pitchFamily="2" charset="-122"/>
              </a:defRPr>
            </a:lvl1pPr>
          </a:lstStyle>
          <a:p>
            <a:fld id="{A0B78919-47BD-42F6-9240-8F0689047340}" type="slidenum">
              <a:rPr lang="zh-CN" altLang="en-US" smtClean="0"/>
              <a:pPr/>
              <a:t>‹#›</a:t>
            </a:fld>
            <a:endParaRPr lang="zh-CN" altLang="en-US" dirty="0"/>
          </a:p>
        </p:txBody>
      </p:sp>
    </p:spTree>
    <p:extLst>
      <p:ext uri="{BB962C8B-B14F-4D97-AF65-F5344CB8AC3E}">
        <p14:creationId xmlns:p14="http://schemas.microsoft.com/office/powerpoint/2010/main" val="2954022646"/>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Lst>
  <p:transition spd="slow" advTm="3000">
    <p:push dir="u"/>
  </p:transition>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字魂107号-萌趣欢乐体" panose="00000500000000000000" pitchFamily="2" charset="-122"/>
          <a:ea typeface="字魂107号-萌趣欢乐体" panose="00000500000000000000" pitchFamily="2" charset="-122"/>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字魂107号-萌趣欢乐体" panose="00000500000000000000" pitchFamily="2" charset="-122"/>
          <a:ea typeface="字魂107号-萌趣欢乐体" panose="00000500000000000000" pitchFamily="2" charset="-122"/>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字魂107号-萌趣欢乐体" panose="00000500000000000000" pitchFamily="2" charset="-122"/>
          <a:ea typeface="字魂107号-萌趣欢乐体" panose="00000500000000000000" pitchFamily="2" charset="-122"/>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字魂107号-萌趣欢乐体" panose="00000500000000000000" pitchFamily="2" charset="-122"/>
          <a:ea typeface="字魂107号-萌趣欢乐体" panose="00000500000000000000" pitchFamily="2" charset="-122"/>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字魂107号-萌趣欢乐体" panose="00000500000000000000" pitchFamily="2" charset="-122"/>
          <a:ea typeface="字魂107号-萌趣欢乐体" panose="00000500000000000000" pitchFamily="2" charset="-122"/>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8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4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4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0.xml"/><Relationship Id="rId6" Type="http://schemas.openxmlformats.org/officeDocument/2006/relationships/image" Target="../media/image10.png"/><Relationship Id="rId5" Type="http://schemas.openxmlformats.org/officeDocument/2006/relationships/image" Target="../media/image17.jpe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0.xml"/><Relationship Id="rId5" Type="http://schemas.openxmlformats.org/officeDocument/2006/relationships/image" Target="../media/image10.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60"/>
        <p:cNvGrpSpPr/>
        <p:nvPr/>
      </p:nvGrpSpPr>
      <p:grpSpPr>
        <a:xfrm>
          <a:off x="0" y="0"/>
          <a:ext cx="0" cy="0"/>
          <a:chOff x="0" y="0"/>
          <a:chExt cx="0" cy="0"/>
        </a:xfrm>
      </p:grpSpPr>
      <p:sp>
        <p:nvSpPr>
          <p:cNvPr id="10" name="TextBox 9"/>
          <p:cNvSpPr txBox="1"/>
          <p:nvPr/>
        </p:nvSpPr>
        <p:spPr>
          <a:xfrm>
            <a:off x="0" y="119744"/>
            <a:ext cx="11977715" cy="1323267"/>
          </a:xfrm>
          <a:prstGeom prst="rect">
            <a:avLst/>
          </a:prstGeom>
          <a:noFill/>
        </p:spPr>
        <p:txBody>
          <a:bodyPr wrap="square">
            <a:spAutoFit/>
          </a:bodyPr>
          <a:lstStyle/>
          <a:p>
            <a:pPr algn="ctr" defTabSz="914286">
              <a:defRPr/>
            </a:pPr>
            <a:r>
              <a:rPr lang="vi-VN"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BÀI </a:t>
            </a:r>
            <a:r>
              <a:rPr lang="en-US"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2. </a:t>
            </a:r>
          </a:p>
          <a:p>
            <a:pPr algn="ctr" defTabSz="914286">
              <a:defRPr/>
            </a:pPr>
            <a:r>
              <a:rPr lang="vi-VN"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NHỮNG </a:t>
            </a:r>
            <a:r>
              <a:rPr lang="en-US"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CUNG </a:t>
            </a:r>
            <a:r>
              <a:rPr lang="vi-VN"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BẬC TÂM TRẠNG</a:t>
            </a:r>
            <a:endParaRPr lang="en-US"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endParaRPr>
          </a:p>
        </p:txBody>
      </p:sp>
      <p:pic>
        <p:nvPicPr>
          <p:cNvPr id="5" name="Picture 2" descr="C:\Users\DEFAULT.SNVLPT01\Desktop\viet-doan-van-neu-cam-nghi-cua-em-ve-bai-tho-tieng-dan-mua-v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91" y="1538793"/>
            <a:ext cx="11342253" cy="524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76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5069541" y="951127"/>
            <a:ext cx="6629399" cy="158544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dirty="0">
                <a:solidFill>
                  <a:schemeClr val="bg1"/>
                </a:solidFill>
                <a:latin typeface="Times New Roman" panose="02020603050405020304" pitchFamily="18" charset="0"/>
                <a:cs typeface="Times New Roman" panose="02020603050405020304" pitchFamily="18" charset="0"/>
              </a:rPr>
              <a:t>Cảnh mưa rơi được miêu tả </a:t>
            </a:r>
            <a:r>
              <a:rPr lang="en-US" sz="2800" dirty="0">
                <a:solidFill>
                  <a:schemeClr val="bg1"/>
                </a:solidFill>
                <a:latin typeface="Times New Roman" panose="02020603050405020304" pitchFamily="18" charset="0"/>
                <a:cs typeface="Times New Roman" panose="02020603050405020304" pitchFamily="18" charset="0"/>
              </a:rPr>
              <a:t>qua </a:t>
            </a:r>
            <a:r>
              <a:rPr lang="vi-VN" sz="2800" dirty="0">
                <a:solidFill>
                  <a:schemeClr val="bg1"/>
                </a:solidFill>
                <a:latin typeface="Times New Roman" panose="02020603050405020304" pitchFamily="18" charset="0"/>
                <a:cs typeface="Times New Roman" panose="02020603050405020304" pitchFamily="18" charset="0"/>
              </a:rPr>
              <a:t>những từ ngữ nào?</a:t>
            </a:r>
            <a:endParaRPr lang="en-US" sz="2800" dirty="0">
              <a:solidFill>
                <a:schemeClr val="bg1"/>
              </a:solidFill>
              <a:latin typeface="Times New Roman" panose="02020603050405020304" pitchFamily="18" charset="0"/>
              <a:cs typeface="Times New Roman" panose="02020603050405020304" pitchFamily="18" charset="0"/>
            </a:endParaRPr>
          </a:p>
          <a:p>
            <a:pPr algn="ctr"/>
            <a:endParaRPr lang="en-US" dirty="0"/>
          </a:p>
        </p:txBody>
      </p:sp>
      <p:sp>
        <p:nvSpPr>
          <p:cNvPr id="6" name="Rectangle 5"/>
          <p:cNvSpPr/>
          <p:nvPr/>
        </p:nvSpPr>
        <p:spPr>
          <a:xfrm>
            <a:off x="6379788" y="2846508"/>
            <a:ext cx="5322278" cy="2677656"/>
          </a:xfrm>
          <a:prstGeom prst="rect">
            <a:avLst/>
          </a:prstGeom>
        </p:spPr>
        <p:txBody>
          <a:bodyPr wrap="square">
            <a:spAutoFit/>
          </a:bodyPr>
          <a:lstStyle/>
          <a:p>
            <a:r>
              <a:rPr lang="vi-VN" sz="2800" dirty="0">
                <a:solidFill>
                  <a:srgbClr val="000000"/>
                </a:solidFill>
                <a:latin typeface="Times New Roman" panose="02020603050405020304" pitchFamily="18" charset="0"/>
                <a:cs typeface="Times New Roman" panose="02020603050405020304" pitchFamily="18" charset="0"/>
              </a:rPr>
              <a:t>+ Bức tranh đẹp về cảnh hoa rụng cùng mưa: Cảnh hoa rụng cùng mưa được khắc hoạ qua hình ảnh hoa xuân rụng, mưa xuống lầu, xuống thềm lan, rơi khắp nẻo dặm ngàn.</a:t>
            </a:r>
            <a:endParaRPr lang="en-US" sz="2800" dirty="0">
              <a:solidFill>
                <a:srgbClr val="000000"/>
              </a:solidFill>
              <a:latin typeface="Times New Roman" panose="02020603050405020304" pitchFamily="18" charset="0"/>
              <a:cs typeface="Times New Roman" panose="02020603050405020304" pitchFamily="18" charset="0"/>
            </a:endParaRPr>
          </a:p>
        </p:txBody>
      </p:sp>
      <p:pic>
        <p:nvPicPr>
          <p:cNvPr id="1028" name="Picture 4" descr="https://d1hjkbq40fs2x4.cloudfront.net/2021-05-17/files/photography-technique-falling-flowers_213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04" y="951127"/>
            <a:ext cx="5613214" cy="590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583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32" fill="hold" grpId="1" nodeType="clickEffect">
                                  <p:stCondLst>
                                    <p:cond delay="0"/>
                                  </p:stCondLst>
                                  <p:childTnLst>
                                    <p:animEffect transition="out" filter="diamond(out)">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4679577" y="497541"/>
            <a:ext cx="7019364" cy="203050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bg1"/>
                </a:solidFill>
                <a:latin typeface="Times New Roman" panose="02020603050405020304" pitchFamily="18" charset="0"/>
                <a:cs typeface="Times New Roman" panose="02020603050405020304" pitchFamily="18" charset="0"/>
              </a:rPr>
              <a:t>Thông qua cảnh mưa rơi, tác giả muốn tái hiện tính chất nào của không gian?</a:t>
            </a:r>
            <a:endParaRPr lang="en-US" sz="2800"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endParaRPr>
          </a:p>
        </p:txBody>
      </p:sp>
      <p:sp>
        <p:nvSpPr>
          <p:cNvPr id="6" name="Rectangle 5"/>
          <p:cNvSpPr/>
          <p:nvPr/>
        </p:nvSpPr>
        <p:spPr>
          <a:xfrm>
            <a:off x="5540187" y="1855377"/>
            <a:ext cx="6000513" cy="2246769"/>
          </a:xfrm>
          <a:prstGeom prst="rect">
            <a:avLst/>
          </a:prstGeom>
        </p:spPr>
        <p:txBody>
          <a:bodyPr wrap="square">
            <a:spAutoFit/>
          </a:bodyPr>
          <a:lstStyle/>
          <a:p>
            <a:r>
              <a:rPr lang="vi-VN" sz="2800" dirty="0">
                <a:solidFill>
                  <a:srgbClr val="000000"/>
                </a:solidFill>
                <a:latin typeface="Times New Roman" panose="02020603050405020304" pitchFamily="18" charset="0"/>
                <a:cs typeface="Times New Roman" panose="02020603050405020304" pitchFamily="18" charset="0"/>
              </a:rPr>
              <a:t>+ Mưa rơi không chỉ là hiện tượng tự nhiên mà còn được nhìn nhận như một cảnh đẹp, lãng mạn, nơi mưa và hoa xuân cùng nhau tạo nên một không gian đẫm sắc thơ</a:t>
            </a:r>
            <a:r>
              <a:rPr lang="vi-VN" sz="2800" dirty="0"/>
              <a:t>.</a:t>
            </a:r>
            <a:endParaRPr lang="en-US" sz="2800" dirty="0"/>
          </a:p>
        </p:txBody>
      </p:sp>
      <p:pic>
        <p:nvPicPr>
          <p:cNvPr id="2050" name="Picture 2" descr="Stream nghe tiếng mưa rơi // cảm nhận cuộc sống - c h o a t [lofi jazz  hiphop] by choat | Listen online for free on SoundClo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30" y="1074657"/>
            <a:ext cx="4988858" cy="58037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550431" y="3980287"/>
            <a:ext cx="6000513" cy="1815882"/>
          </a:xfrm>
          <a:prstGeom prst="rect">
            <a:avLst/>
          </a:prstGeom>
        </p:spPr>
        <p:txBody>
          <a:bodyPr wrap="square">
            <a:spAutoFit/>
          </a:bodyPr>
          <a:lstStyle/>
          <a:p>
            <a:r>
              <a:rPr lang="vi-VN" sz="2800" dirty="0">
                <a:solidFill>
                  <a:srgbClr val="000000"/>
                </a:solidFill>
                <a:latin typeface="Times New Roman" panose="02020603050405020304" pitchFamily="18" charset="0"/>
                <a:cs typeface="Times New Roman" panose="02020603050405020304" pitchFamily="18" charset="0"/>
              </a:rPr>
              <a:t>+ Hoa xuân rụng trong mưa không chỉ là sự kết thúc của một mùa =&gt; gợi lên không gian u buồn man mác nơi mà vẻ đẹp tươi mới của hoa xuân không còn.</a:t>
            </a:r>
            <a:endParaRPr 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6909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xit" presetSubtype="32" fill="hold" grpId="1" nodeType="clickEffect">
                                  <p:stCondLst>
                                    <p:cond delay="0"/>
                                  </p:stCondLst>
                                  <p:childTnLst>
                                    <p:animEffect transition="out" filter="diamond(out)">
                                      <p:cBhvr>
                                        <p:cTn id="18" dur="2000"/>
                                        <p:tgtEl>
                                          <p:spTgt spid="2"/>
                                        </p:tgtEl>
                                      </p:cBhvr>
                                    </p:animEffect>
                                    <p:set>
                                      <p:cBhvr>
                                        <p:cTn id="19" dur="1" fill="hold">
                                          <p:stCondLst>
                                            <p:cond delay="19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188" y="1013084"/>
            <a:ext cx="9659332" cy="523220"/>
          </a:xfrm>
          <a:prstGeom prst="rect">
            <a:avLst/>
          </a:prstGeom>
        </p:spPr>
        <p:txBody>
          <a:bodyPr wrap="square">
            <a:spAutoFit/>
          </a:bodyPr>
          <a:lstStyle/>
          <a:p>
            <a:pPr lvl="0"/>
            <a:r>
              <a:rPr lang="en-US" sz="2800" b="1" dirty="0">
                <a:solidFill>
                  <a:srgbClr val="FF0000"/>
                </a:solidFill>
                <a:latin typeface="Times New Roman" panose="02020603050405020304" pitchFamily="18" charset="0"/>
                <a:cs typeface="Times New Roman" panose="02020603050405020304" pitchFamily="18" charset="0"/>
              </a:rPr>
              <a:t>2. </a:t>
            </a:r>
            <a:r>
              <a:rPr lang="vi-VN" sz="2800" b="1" dirty="0">
                <a:solidFill>
                  <a:srgbClr val="FF0000"/>
                </a:solidFill>
                <a:latin typeface="Times New Roman" panose="02020603050405020304" pitchFamily="18" charset="0"/>
                <a:cs typeface="Times New Roman" panose="02020603050405020304" pitchFamily="18" charset="0"/>
              </a:rPr>
              <a:t>Tìm hiểu cảnh mưa rơi và tâm trạng của khách tha hương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285188" y="2101128"/>
            <a:ext cx="9728462" cy="1384995"/>
          </a:xfrm>
          <a:prstGeom prst="rect">
            <a:avLst/>
          </a:prstGeom>
        </p:spPr>
        <p:txBody>
          <a:bodyPr wrap="square">
            <a:spAutoFit/>
          </a:bodyPr>
          <a:lstStyle/>
          <a:p>
            <a:r>
              <a:rPr lang="vi-VN" sz="2800" dirty="0">
                <a:solidFill>
                  <a:srgbClr val="0070C0"/>
                </a:solidFill>
                <a:latin typeface="Times New Roman" panose="02020603050405020304" pitchFamily="18" charset="0"/>
                <a:cs typeface="Times New Roman" panose="02020603050405020304" pitchFamily="18" charset="0"/>
              </a:rPr>
              <a:t>+ Bức tranh đẹp về cảnh hoa rụng cùng </a:t>
            </a:r>
            <a:r>
              <a:rPr lang="vi-VN" sz="2800" dirty="0" smtClean="0">
                <a:solidFill>
                  <a:srgbClr val="0070C0"/>
                </a:solidFill>
                <a:latin typeface="Times New Roman" panose="02020603050405020304" pitchFamily="18" charset="0"/>
                <a:cs typeface="Times New Roman" panose="02020603050405020304" pitchFamily="18" charset="0"/>
              </a:rPr>
              <a:t>mưa</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i="1" dirty="0" smtClean="0">
                <a:solidFill>
                  <a:srgbClr val="00B050"/>
                </a:solidFill>
                <a:latin typeface="Times New Roman" panose="02020603050405020304" pitchFamily="18" charset="0"/>
                <a:cs typeface="Times New Roman" panose="02020603050405020304" pitchFamily="18" charset="0"/>
              </a:rPr>
              <a:t>hoa </a:t>
            </a:r>
            <a:r>
              <a:rPr lang="vi-VN" sz="2800" i="1" dirty="0">
                <a:solidFill>
                  <a:srgbClr val="00B050"/>
                </a:solidFill>
                <a:latin typeface="Times New Roman" panose="02020603050405020304" pitchFamily="18" charset="0"/>
                <a:cs typeface="Times New Roman" panose="02020603050405020304" pitchFamily="18" charset="0"/>
              </a:rPr>
              <a:t>xuân rụng, mưa xuống lầu, xuống thềm lan, rơi khắp nẻo dặm ngàn.</a:t>
            </a:r>
            <a:endParaRPr lang="en-US" sz="2800" i="1" dirty="0">
              <a:solidFill>
                <a:srgbClr val="00B050"/>
              </a:solidFill>
              <a:latin typeface="Times New Roman" panose="02020603050405020304" pitchFamily="18" charset="0"/>
              <a:cs typeface="Times New Roman" panose="02020603050405020304" pitchFamily="18" charset="0"/>
            </a:endParaRPr>
          </a:p>
          <a:p>
            <a:endParaRPr lang="en-US" sz="2800" dirty="0"/>
          </a:p>
        </p:txBody>
      </p:sp>
      <p:sp>
        <p:nvSpPr>
          <p:cNvPr id="4" name="Rectangle 3"/>
          <p:cNvSpPr/>
          <p:nvPr/>
        </p:nvSpPr>
        <p:spPr>
          <a:xfrm>
            <a:off x="1294614" y="3096840"/>
            <a:ext cx="9728462" cy="954107"/>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Hoa </a:t>
            </a:r>
            <a:r>
              <a:rPr lang="vi-VN" sz="2800" dirty="0">
                <a:solidFill>
                  <a:srgbClr val="0070C0"/>
                </a:solidFill>
                <a:latin typeface="Times New Roman" panose="02020603050405020304" pitchFamily="18" charset="0"/>
                <a:cs typeface="Times New Roman" panose="02020603050405020304" pitchFamily="18" charset="0"/>
              </a:rPr>
              <a:t>xuân rụng trong mưa </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=&gt; gợi lên không gian u buồn man mác nơi mà vẻ đẹp tươi mới của hoa xuân không còn.</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348032" y="1536304"/>
            <a:ext cx="4243469" cy="523220"/>
          </a:xfrm>
          <a:prstGeom prst="rect">
            <a:avLst/>
          </a:prstGeom>
          <a:noFill/>
        </p:spPr>
        <p:txBody>
          <a:bodyPr wrap="none" rtlCol="0">
            <a:spAutoFit/>
          </a:bodyPr>
          <a:lstStyle/>
          <a:p>
            <a:r>
              <a:rPr lang="en-US" sz="2800" dirty="0" smtClean="0">
                <a:solidFill>
                  <a:srgbClr val="00B050"/>
                </a:solidFill>
                <a:latin typeface="Times New Roman" panose="02020603050405020304" pitchFamily="18" charset="0"/>
                <a:cs typeface="Times New Roman" panose="02020603050405020304" pitchFamily="18" charset="0"/>
              </a:rPr>
              <a:t>a. </a:t>
            </a:r>
            <a:r>
              <a:rPr lang="en-US" sz="2800" dirty="0" err="1" smtClean="0">
                <a:solidFill>
                  <a:srgbClr val="00B050"/>
                </a:solidFill>
                <a:latin typeface="Times New Roman" panose="02020603050405020304" pitchFamily="18" charset="0"/>
                <a:cs typeface="Times New Roman" panose="02020603050405020304" pitchFamily="18" charset="0"/>
              </a:rPr>
              <a:t>Hoa</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rụng</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cùng</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cảnh</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mưa</a:t>
            </a:r>
            <a:r>
              <a:rPr lang="en-US" sz="2800" dirty="0" smtClean="0">
                <a:solidFill>
                  <a:srgbClr val="00B050"/>
                </a:solidFill>
                <a:latin typeface="Times New Roman" panose="02020603050405020304" pitchFamily="18" charset="0"/>
                <a:cs typeface="Times New Roman" panose="02020603050405020304" pitchFamily="18" charset="0"/>
              </a:rPr>
              <a:t>:</a:t>
            </a:r>
            <a:endParaRPr lang="en-US" sz="28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937738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8FD696D-29B1-404D-83F3-0DC907F66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6826" y="1853690"/>
            <a:ext cx="5325371" cy="3046745"/>
          </a:xfrm>
          <a:prstGeom prst="rect">
            <a:avLst/>
          </a:prstGeom>
        </p:spPr>
      </p:pic>
      <p:sp>
        <p:nvSpPr>
          <p:cNvPr id="6" name="文本框 9">
            <a:extLst>
              <a:ext uri="{FF2B5EF4-FFF2-40B4-BE49-F238E27FC236}">
                <a16:creationId xmlns:a16="http://schemas.microsoft.com/office/drawing/2014/main" id="{607A1EEA-14C3-4DC9-ACF9-30723A9C6F29}"/>
              </a:ext>
            </a:extLst>
          </p:cNvPr>
          <p:cNvSpPr txBox="1"/>
          <p:nvPr/>
        </p:nvSpPr>
        <p:spPr>
          <a:xfrm>
            <a:off x="6377030" y="2635019"/>
            <a:ext cx="3964703" cy="1815882"/>
          </a:xfrm>
          <a:prstGeom prst="rect">
            <a:avLst/>
          </a:prstGeom>
          <a:noFill/>
        </p:spPr>
        <p:txBody>
          <a:bodyPr wrap="square" rtlCol="0">
            <a:spAutoFit/>
          </a:bodyPr>
          <a:lstStyle/>
          <a:p>
            <a:pPr lvl="0"/>
            <a:r>
              <a:rPr lang="en-US" sz="2800" b="1" dirty="0" smtClean="0">
                <a:solidFill>
                  <a:srgbClr val="000000"/>
                </a:solidFill>
                <a:latin typeface="Times New Roman" panose="02020603050405020304" pitchFamily="18" charset="0"/>
                <a:cs typeface="Times New Roman" panose="02020603050405020304" pitchFamily="18" charset="0"/>
              </a:rPr>
              <a:t>b. </a:t>
            </a:r>
            <a:r>
              <a:rPr lang="vi-VN" sz="2800" b="1" dirty="0" smtClean="0">
                <a:solidFill>
                  <a:srgbClr val="000000"/>
                </a:solidFill>
                <a:latin typeface="Times New Roman" panose="02020603050405020304" pitchFamily="18" charset="0"/>
                <a:cs typeface="Times New Roman" panose="02020603050405020304" pitchFamily="18" charset="0"/>
              </a:rPr>
              <a:t>Phần </a:t>
            </a:r>
            <a:r>
              <a:rPr lang="vi-VN" sz="2800" b="1" dirty="0">
                <a:solidFill>
                  <a:srgbClr val="000000"/>
                </a:solidFill>
                <a:latin typeface="Times New Roman" panose="02020603050405020304" pitchFamily="18" charset="0"/>
                <a:cs typeface="Times New Roman" panose="02020603050405020304" pitchFamily="18" charset="0"/>
              </a:rPr>
              <a:t>2 (khổ thơ cuối): lệ rơi cùng mưa (tâm trạng của khách tha hương).</a:t>
            </a:r>
            <a:endParaRPr lang="en-US" sz="2800" b="1" dirty="0">
              <a:solidFill>
                <a:srgbClr val="000000"/>
              </a:solidFill>
              <a:latin typeface="Times New Roman" panose="02020603050405020304" pitchFamily="18" charset="0"/>
              <a:cs typeface="Times New Roman" panose="02020603050405020304" pitchFamily="18" charset="0"/>
            </a:endParaRPr>
          </a:p>
        </p:txBody>
      </p:sp>
      <p:pic>
        <p:nvPicPr>
          <p:cNvPr id="8" name="Picture 2" descr="C:\Users\DEFAULT.SNVLPT01\Desktop\viet-doan-van-neu-cam-nghi-cua-em-ve-bai-tho-tieng-dan-mua-v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96" y="1455214"/>
            <a:ext cx="5574936" cy="4932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2318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4679577" y="497541"/>
            <a:ext cx="7368988" cy="203050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solidFill>
                  <a:srgbClr val="000000"/>
                </a:solidFill>
                <a:latin typeface="Times New Roman" panose="02020603050405020304" pitchFamily="18" charset="0"/>
                <a:cs typeface="Times New Roman" panose="02020603050405020304" pitchFamily="18" charset="0"/>
              </a:rPr>
              <a:t>Tâm trạng của khách tha hương là gì? Dựa vào cơ sở nào em nhận ra được điều đó?</a:t>
            </a:r>
            <a:endParaRPr lang="en-US" sz="2800">
              <a:solidFill>
                <a:srgbClr val="000000"/>
              </a:solidFill>
              <a:latin typeface="Times New Roman" panose="02020603050405020304" pitchFamily="18" charset="0"/>
              <a:cs typeface="Times New Roman" panose="02020603050405020304" pitchFamily="18" charset="0"/>
            </a:endParaRPr>
          </a:p>
          <a:p>
            <a:pPr algn="ctr"/>
            <a:endParaRPr lang="en-US"/>
          </a:p>
        </p:txBody>
      </p:sp>
      <p:sp>
        <p:nvSpPr>
          <p:cNvPr id="6" name="Rectangle 5"/>
          <p:cNvSpPr/>
          <p:nvPr/>
        </p:nvSpPr>
        <p:spPr>
          <a:xfrm>
            <a:off x="5540187" y="2147260"/>
            <a:ext cx="6000513" cy="3970318"/>
          </a:xfrm>
          <a:prstGeom prst="rect">
            <a:avLst/>
          </a:prstGeom>
        </p:spPr>
        <p:txBody>
          <a:bodyPr wrap="square">
            <a:spAutoFit/>
          </a:bodyPr>
          <a:lstStyle/>
          <a:p>
            <a:r>
              <a:rPr lang="vi-VN" sz="2800" dirty="0">
                <a:solidFill>
                  <a:srgbClr val="000000"/>
                </a:solidFill>
                <a:latin typeface="Times New Roman" panose="02020603050405020304" pitchFamily="18" charset="0"/>
                <a:cs typeface="Times New Roman" panose="02020603050405020304" pitchFamily="18" charset="0"/>
              </a:rPr>
              <a:t>+ Khổ thơ cuối chuyển từ cảnh mưa rơi sang tâm trạng của khách tha hương, nơi “mưa trong ý khách muôn hàng lệ rơi”. Từ cơn mưa vật chất chuyển thành cơn mưa trong tâm hồn, những giọt mưa </a:t>
            </a:r>
            <a:r>
              <a:rPr lang="vi-VN" sz="2800" dirty="0" smtClean="0">
                <a:solidFill>
                  <a:srgbClr val="000000"/>
                </a:solidFill>
                <a:latin typeface="Times New Roman" panose="02020603050405020304" pitchFamily="18" charset="0"/>
                <a:cs typeface="Times New Roman" panose="02020603050405020304" pitchFamily="18" charset="0"/>
              </a:rPr>
              <a:t>đồng </a:t>
            </a:r>
            <a:r>
              <a:rPr lang="vi-VN" sz="2800" dirty="0">
                <a:solidFill>
                  <a:srgbClr val="000000"/>
                </a:solidFill>
                <a:latin typeface="Times New Roman" panose="02020603050405020304" pitchFamily="18" charset="0"/>
                <a:cs typeface="Times New Roman" panose="02020603050405020304" pitchFamily="18" charset="0"/>
              </a:rPr>
              <a:t>điệu với nỗi buồn, nỗi nhớ của khách tha hương =&gt; Nổi bật tâm trạng u buồn, cô đơn và nỗi nhớ nhà của người xa xứ</a:t>
            </a:r>
            <a:r>
              <a:rPr lang="vi-VN" sz="2800" dirty="0" smtClean="0">
                <a:solidFill>
                  <a:srgbClr val="000000"/>
                </a:solidFill>
                <a:latin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3" name="AutoShape 2" descr="anh-bu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999+ Ảnh buồn và tâm trạng nhất: Tải miễn ph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https://gcs.tripi.vn/public-tripi/tripi-feed/img/474118Isy/anh-buon-dep_0154451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164" y="1371600"/>
            <a:ext cx="4978024" cy="511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385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32" fill="hold" grpId="1" nodeType="clickEffect">
                                  <p:stCondLst>
                                    <p:cond delay="0"/>
                                  </p:stCondLst>
                                  <p:childTnLst>
                                    <p:animEffect transition="out" filter="diamond(out)">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17460" y="1212737"/>
            <a:ext cx="6323240" cy="2677656"/>
          </a:xfrm>
          <a:prstGeom prst="rect">
            <a:avLst/>
          </a:prstGeom>
        </p:spPr>
        <p:txBody>
          <a:bodyPr wrap="square">
            <a:spAutoFit/>
          </a:bodyPr>
          <a:lstStyle/>
          <a:p>
            <a:r>
              <a:rPr lang="vi-VN" sz="2800" dirty="0">
                <a:solidFill>
                  <a:srgbClr val="000000"/>
                </a:solidFill>
                <a:latin typeface="Times New Roman" panose="02020603050405020304" pitchFamily="18" charset="0"/>
                <a:cs typeface="Times New Roman" panose="02020603050405020304" pitchFamily="18" charset="0"/>
              </a:rPr>
              <a:t>+ “Bóng dương với khách tha hương”: thể hiện sự cô đơn, buồn bã của con người và sự lạnh lẽo của không gian vào thời điểm mà </a:t>
            </a:r>
            <a:r>
              <a:rPr lang="vi-VN" sz="2800" dirty="0" smtClean="0">
                <a:solidFill>
                  <a:srgbClr val="000000"/>
                </a:solidFill>
                <a:latin typeface="Times New Roman" panose="02020603050405020304" pitchFamily="18" charset="0"/>
                <a:cs typeface="Times New Roman" panose="02020603050405020304" pitchFamily="18" charset="0"/>
              </a:rPr>
              <a:t>chỉ </a:t>
            </a:r>
            <a:r>
              <a:rPr lang="vi-VN" sz="2800" dirty="0">
                <a:solidFill>
                  <a:srgbClr val="000000"/>
                </a:solidFill>
                <a:latin typeface="Times New Roman" panose="02020603050405020304" pitchFamily="18" charset="0"/>
                <a:cs typeface="Times New Roman" panose="02020603050405020304" pitchFamily="18" charset="0"/>
              </a:rPr>
              <a:t>còn </a:t>
            </a:r>
            <a:r>
              <a:rPr lang="vi-VN" sz="2800" dirty="0" smtClean="0">
                <a:solidFill>
                  <a:srgbClr val="000000"/>
                </a:solidFill>
                <a:latin typeface="Times New Roman" panose="02020603050405020304" pitchFamily="18" charset="0"/>
                <a:cs typeface="Times New Roman" panose="02020603050405020304" pitchFamily="18" charset="0"/>
              </a:rPr>
              <a:t>“</a:t>
            </a:r>
            <a:r>
              <a:rPr lang="vi-VN" sz="2800" dirty="0">
                <a:solidFill>
                  <a:srgbClr val="000000"/>
                </a:solidFill>
                <a:latin typeface="Times New Roman" panose="02020603050405020304" pitchFamily="18" charset="0"/>
                <a:cs typeface="Times New Roman" panose="02020603050405020304" pitchFamily="18" charset="0"/>
              </a:rPr>
              <a:t>bóng dương” </a:t>
            </a:r>
            <a:r>
              <a:rPr lang="vi-VN" sz="2800" dirty="0" smtClean="0">
                <a:solidFill>
                  <a:srgbClr val="000000"/>
                </a:solidFill>
                <a:latin typeface="Times New Roman" panose="02020603050405020304" pitchFamily="18" charset="0"/>
                <a:cs typeface="Times New Roman" panose="02020603050405020304" pitchFamily="18" charset="0"/>
              </a:rPr>
              <a:t>và </a:t>
            </a:r>
            <a:r>
              <a:rPr lang="vi-VN" sz="2800" dirty="0">
                <a:solidFill>
                  <a:srgbClr val="000000"/>
                </a:solidFill>
                <a:latin typeface="Times New Roman" panose="02020603050405020304" pitchFamily="18" charset="0"/>
                <a:cs typeface="Times New Roman" panose="02020603050405020304" pitchFamily="18" charset="0"/>
              </a:rPr>
              <a:t>lữ khách cô độc đang tự chiêm nghiệm, suy tư, đối diện với nỗi niềm lạc lõng của kẻ xa xứ</a:t>
            </a:r>
            <a:r>
              <a:rPr lang="vi-VN" sz="2800" dirty="0" smtClean="0">
                <a:solidFill>
                  <a:srgbClr val="000000"/>
                </a:solidFill>
                <a:latin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3" name="AutoShape 2" descr="anh-bu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999+ Ảnh buồn và tâm trạng nhất: Tải miễn ph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5230904" y="3890393"/>
            <a:ext cx="6000513" cy="2246769"/>
          </a:xfrm>
          <a:prstGeom prst="rect">
            <a:avLst/>
          </a:prstGeom>
        </p:spPr>
        <p:txBody>
          <a:bodyPr wrap="square">
            <a:spAutoFit/>
          </a:bodyPr>
          <a:lstStyle/>
          <a:p>
            <a:r>
              <a:rPr lang="vi-VN" sz="2800" dirty="0">
                <a:solidFill>
                  <a:srgbClr val="000000"/>
                </a:solidFill>
                <a:latin typeface="Times New Roman" panose="02020603050405020304" pitchFamily="18" charset="0"/>
                <a:cs typeface="Times New Roman" panose="02020603050405020304" pitchFamily="18" charset="0"/>
              </a:rPr>
              <a:t>+ Cảnh mưa và tâm trạng của khách tha hương hoà quyện vào nhau, tạo nên một thể thống nhất, nơi không gian bên ngoài và thế giới nội tâm gặp gỡ, đồng cảm.</a:t>
            </a:r>
            <a:endParaRPr lang="en-US" sz="2800" dirty="0">
              <a:solidFill>
                <a:srgbClr val="000000"/>
              </a:solidFill>
              <a:latin typeface="Times New Roman" panose="02020603050405020304" pitchFamily="18" charset="0"/>
              <a:cs typeface="Times New Roman" panose="02020603050405020304" pitchFamily="18" charset="0"/>
            </a:endParaRPr>
          </a:p>
        </p:txBody>
      </p:sp>
      <p:pic>
        <p:nvPicPr>
          <p:cNvPr id="5124" name="Picture 4" descr="https://gcs.tripi.vn/public-tripi/tripi-feed/img/475178nvV/anh-m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1212737"/>
            <a:ext cx="4349190" cy="564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7584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3715" y="953620"/>
            <a:ext cx="6598281" cy="523220"/>
          </a:xfrm>
          <a:prstGeom prst="rect">
            <a:avLst/>
          </a:prstGeom>
        </p:spPr>
        <p:txBody>
          <a:bodyPr wrap="none">
            <a:spAutoFit/>
          </a:bodyPr>
          <a:lstStyle/>
          <a:p>
            <a:r>
              <a:rPr lang="en-US" sz="2800" b="1" dirty="0" smtClean="0">
                <a:solidFill>
                  <a:srgbClr val="00B050"/>
                </a:solidFill>
                <a:latin typeface="Times New Roman" panose="02020603050405020304" pitchFamily="18" charset="0"/>
                <a:cs typeface="Times New Roman" panose="02020603050405020304" pitchFamily="18" charset="0"/>
              </a:rPr>
              <a:t>b. </a:t>
            </a:r>
            <a:r>
              <a:rPr lang="vi-VN" sz="2800" b="1" dirty="0" smtClean="0">
                <a:solidFill>
                  <a:srgbClr val="00B050"/>
                </a:solidFill>
                <a:latin typeface="Times New Roman" panose="02020603050405020304" pitchFamily="18" charset="0"/>
                <a:cs typeface="Times New Roman" panose="02020603050405020304" pitchFamily="18" charset="0"/>
              </a:rPr>
              <a:t>Phần </a:t>
            </a:r>
            <a:r>
              <a:rPr lang="vi-VN" sz="2800" b="1" dirty="0">
                <a:solidFill>
                  <a:srgbClr val="00B050"/>
                </a:solidFill>
                <a:latin typeface="Times New Roman" panose="02020603050405020304" pitchFamily="18" charset="0"/>
                <a:cs typeface="Times New Roman" panose="02020603050405020304" pitchFamily="18" charset="0"/>
              </a:rPr>
              <a:t>2 (khổ thơ cuối): lệ rơi cùng mưa </a:t>
            </a:r>
            <a:endParaRPr lang="en-US" sz="2800" dirty="0">
              <a:solidFill>
                <a:srgbClr val="00B050"/>
              </a:solidFill>
            </a:endParaRPr>
          </a:p>
        </p:txBody>
      </p:sp>
      <p:sp>
        <p:nvSpPr>
          <p:cNvPr id="3" name="Rectangle 2"/>
          <p:cNvSpPr/>
          <p:nvPr/>
        </p:nvSpPr>
        <p:spPr>
          <a:xfrm>
            <a:off x="1273715" y="1701241"/>
            <a:ext cx="9934755" cy="1384995"/>
          </a:xfrm>
          <a:prstGeom prst="rect">
            <a:avLst/>
          </a:prstGeom>
        </p:spPr>
        <p:txBody>
          <a:bodyPr wrap="square">
            <a:spAutoFit/>
          </a:bodyPr>
          <a:lstStyle/>
          <a:p>
            <a:r>
              <a:rPr lang="vi-VN" sz="2800" dirty="0">
                <a:solidFill>
                  <a:srgbClr val="31709C"/>
                </a:solidFill>
                <a:latin typeface="Times New Roman" panose="02020603050405020304" pitchFamily="18" charset="0"/>
                <a:cs typeface="Times New Roman" panose="02020603050405020304" pitchFamily="18" charset="0"/>
              </a:rPr>
              <a:t>+ Khổ thơ cuối chuyển từ cảnh mưa rơi sang tâm trạng của khách tha </a:t>
            </a:r>
            <a:r>
              <a:rPr lang="vi-VN" sz="2800" dirty="0" smtClean="0">
                <a:solidFill>
                  <a:srgbClr val="31709C"/>
                </a:solidFill>
                <a:latin typeface="Times New Roman" panose="02020603050405020304" pitchFamily="18" charset="0"/>
                <a:cs typeface="Times New Roman" panose="02020603050405020304" pitchFamily="18" charset="0"/>
              </a:rPr>
              <a:t>hương</a:t>
            </a:r>
            <a:r>
              <a:rPr lang="en-US" sz="2800" dirty="0" smtClean="0">
                <a:solidFill>
                  <a:srgbClr val="31709C"/>
                </a:solidFill>
                <a:latin typeface="Times New Roman" panose="02020603050405020304" pitchFamily="18" charset="0"/>
                <a:cs typeface="Times New Roman" panose="02020603050405020304" pitchFamily="18" charset="0"/>
              </a:rPr>
              <a:t>,</a:t>
            </a:r>
            <a:r>
              <a:rPr lang="vi-VN" sz="2800" dirty="0" smtClean="0">
                <a:solidFill>
                  <a:srgbClr val="31709C"/>
                </a:solidFill>
                <a:latin typeface="Times New Roman" panose="02020603050405020304" pitchFamily="18" charset="0"/>
                <a:cs typeface="Times New Roman" panose="02020603050405020304" pitchFamily="18" charset="0"/>
              </a:rPr>
              <a:t>  </a:t>
            </a:r>
            <a:r>
              <a:rPr lang="vi-VN" sz="2800" dirty="0">
                <a:solidFill>
                  <a:srgbClr val="31709C"/>
                </a:solidFill>
                <a:latin typeface="Times New Roman" panose="02020603050405020304" pitchFamily="18" charset="0"/>
                <a:cs typeface="Times New Roman" panose="02020603050405020304" pitchFamily="18" charset="0"/>
              </a:rPr>
              <a:t>“mưa trong ý khách muôn hàng lệ </a:t>
            </a:r>
            <a:r>
              <a:rPr lang="vi-VN" sz="2800" dirty="0" smtClean="0">
                <a:solidFill>
                  <a:srgbClr val="31709C"/>
                </a:solidFill>
                <a:latin typeface="Times New Roman" panose="02020603050405020304" pitchFamily="18" charset="0"/>
                <a:cs typeface="Times New Roman" panose="02020603050405020304" pitchFamily="18" charset="0"/>
              </a:rPr>
              <a:t>rơi”</a:t>
            </a:r>
            <a:r>
              <a:rPr lang="en-US" sz="2800" dirty="0" smtClean="0">
                <a:solidFill>
                  <a:srgbClr val="31709C"/>
                </a:solidFill>
                <a:latin typeface="Times New Roman" panose="02020603050405020304" pitchFamily="18" charset="0"/>
                <a:cs typeface="Times New Roman" panose="02020603050405020304" pitchFamily="18" charset="0"/>
              </a:rPr>
              <a:t>=&gt; </a:t>
            </a:r>
            <a:r>
              <a:rPr lang="vi-VN" sz="2800" dirty="0" smtClean="0">
                <a:solidFill>
                  <a:srgbClr val="31709C"/>
                </a:solidFill>
                <a:latin typeface="Times New Roman" panose="02020603050405020304" pitchFamily="18" charset="0"/>
                <a:cs typeface="Times New Roman" panose="02020603050405020304" pitchFamily="18" charset="0"/>
              </a:rPr>
              <a:t>những </a:t>
            </a:r>
            <a:r>
              <a:rPr lang="vi-VN" sz="2800" dirty="0">
                <a:solidFill>
                  <a:srgbClr val="31709C"/>
                </a:solidFill>
                <a:latin typeface="Times New Roman" panose="02020603050405020304" pitchFamily="18" charset="0"/>
                <a:cs typeface="Times New Roman" panose="02020603050405020304" pitchFamily="18" charset="0"/>
              </a:rPr>
              <a:t>giọt mưa đồng điệu với nỗi buồn, nỗi nhớ của khách tha hương</a:t>
            </a:r>
            <a:r>
              <a:rPr lang="vi-VN" sz="2800" dirty="0" smtClean="0">
                <a:solidFill>
                  <a:srgbClr val="31709C"/>
                </a:solidFill>
                <a:latin typeface="Times New Roman" panose="02020603050405020304" pitchFamily="18" charset="0"/>
                <a:cs typeface="Times New Roman" panose="02020603050405020304" pitchFamily="18" charset="0"/>
              </a:rPr>
              <a:t> </a:t>
            </a:r>
            <a:endParaRPr lang="en-US" sz="2800" dirty="0">
              <a:solidFill>
                <a:srgbClr val="31709C"/>
              </a:solidFill>
            </a:endParaRPr>
          </a:p>
        </p:txBody>
      </p:sp>
      <p:sp>
        <p:nvSpPr>
          <p:cNvPr id="4" name="Rectangle 3"/>
          <p:cNvSpPr/>
          <p:nvPr/>
        </p:nvSpPr>
        <p:spPr>
          <a:xfrm>
            <a:off x="1188874" y="3200103"/>
            <a:ext cx="9934755" cy="1384995"/>
          </a:xfrm>
          <a:prstGeom prst="rect">
            <a:avLst/>
          </a:prstGeom>
        </p:spPr>
        <p:txBody>
          <a:bodyPr wrap="square">
            <a:spAutoFit/>
          </a:bodyPr>
          <a:lstStyle/>
          <a:p>
            <a:r>
              <a:rPr lang="vi-VN" sz="2800" dirty="0">
                <a:solidFill>
                  <a:srgbClr val="6D8AAB"/>
                </a:solidFill>
                <a:latin typeface="Times New Roman" panose="02020603050405020304" pitchFamily="18" charset="0"/>
                <a:cs typeface="Times New Roman" panose="02020603050405020304" pitchFamily="18" charset="0"/>
              </a:rPr>
              <a:t>+ Cảnh mưa và tâm trạng của khách tha hương hoà quyện vào </a:t>
            </a:r>
            <a:r>
              <a:rPr lang="vi-VN" sz="2800" dirty="0" smtClean="0">
                <a:solidFill>
                  <a:srgbClr val="6D8AAB"/>
                </a:solidFill>
                <a:latin typeface="Times New Roman" panose="02020603050405020304" pitchFamily="18" charset="0"/>
                <a:cs typeface="Times New Roman" panose="02020603050405020304" pitchFamily="18" charset="0"/>
              </a:rPr>
              <a:t>nhau </a:t>
            </a:r>
            <a:r>
              <a:rPr lang="en-US" sz="2800" dirty="0" smtClean="0">
                <a:solidFill>
                  <a:srgbClr val="6D8AAB"/>
                </a:solidFill>
                <a:latin typeface="Times New Roman" panose="02020603050405020304" pitchFamily="18" charset="0"/>
                <a:cs typeface="Times New Roman" panose="02020603050405020304" pitchFamily="18" charset="0"/>
              </a:rPr>
              <a:t> =&gt; </a:t>
            </a:r>
            <a:r>
              <a:rPr lang="vi-VN" sz="2800" dirty="0" smtClean="0">
                <a:solidFill>
                  <a:srgbClr val="6D8AAB"/>
                </a:solidFill>
                <a:latin typeface="Times New Roman" panose="02020603050405020304" pitchFamily="18" charset="0"/>
                <a:cs typeface="Times New Roman" panose="02020603050405020304" pitchFamily="18" charset="0"/>
              </a:rPr>
              <a:t>nỗi </a:t>
            </a:r>
            <a:r>
              <a:rPr lang="vi-VN" sz="2800" dirty="0">
                <a:solidFill>
                  <a:srgbClr val="6D8AAB"/>
                </a:solidFill>
                <a:latin typeface="Times New Roman" panose="02020603050405020304" pitchFamily="18" charset="0"/>
                <a:cs typeface="Times New Roman" panose="02020603050405020304" pitchFamily="18" charset="0"/>
              </a:rPr>
              <a:t>niềm lạc lõng của kẻ xa xứ.</a:t>
            </a:r>
            <a:endParaRPr lang="en-US" sz="2800" dirty="0">
              <a:solidFill>
                <a:srgbClr val="6D8AAB"/>
              </a:solidFill>
              <a:latin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417977381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DEFAULT.SNVLPT01\Desktop\viet-doan-van-neu-cam-nghi-cua-em-ve-bai-tho-tieng-dan-mua-v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12" y="1183342"/>
            <a:ext cx="4706470" cy="52045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85158" y="604010"/>
            <a:ext cx="9659042" cy="954107"/>
          </a:xfrm>
          <a:prstGeom prst="rect">
            <a:avLst/>
          </a:prstGeom>
        </p:spPr>
        <p:txBody>
          <a:bodyPr wrap="square">
            <a:spAutoFit/>
          </a:bodyPr>
          <a:lstStyle/>
          <a:p>
            <a:r>
              <a:rPr lang="en-US" sz="2800" b="1" dirty="0">
                <a:solidFill>
                  <a:srgbClr val="000000"/>
                </a:solidFill>
                <a:latin typeface="Times New Roman" panose="02020603050405020304" pitchFamily="18" charset="0"/>
                <a:cs typeface="Times New Roman" panose="02020603050405020304" pitchFamily="18" charset="0"/>
              </a:rPr>
              <a:t>3</a:t>
            </a:r>
            <a:r>
              <a:rPr lang="en-US" sz="2800" b="1" dirty="0" smtClean="0">
                <a:solidFill>
                  <a:srgbClr val="000000"/>
                </a:solidFill>
                <a:latin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cs typeface="Times New Roman" panose="02020603050405020304" pitchFamily="18" charset="0"/>
              </a:rPr>
              <a:t>Tìm hiểu một số nét đặc sắc nghệ thuật của tác phẩm</a:t>
            </a:r>
            <a:endParaRPr lang="en-US" sz="2800" b="1" dirty="0">
              <a:solidFill>
                <a:srgbClr val="000000"/>
              </a:solidFill>
              <a:latin typeface="Times New Roman" panose="02020603050405020304" pitchFamily="18" charset="0"/>
              <a:cs typeface="Times New Roman" panose="02020603050405020304" pitchFamily="18" charset="0"/>
            </a:endParaRPr>
          </a:p>
          <a:p>
            <a:pPr lvl="0"/>
            <a:endParaRPr lang="en-US" sz="2800" b="1" dirty="0">
              <a:solidFill>
                <a:srgbClr val="000000"/>
              </a:solidFill>
              <a:latin typeface="Times New Roman" panose="02020603050405020304" pitchFamily="18" charset="0"/>
              <a:cs typeface="Times New Roman" panose="02020603050405020304" pitchFamily="18" charset="0"/>
            </a:endParaRPr>
          </a:p>
        </p:txBody>
      </p:sp>
      <p:sp>
        <p:nvSpPr>
          <p:cNvPr id="3" name="Cloud 2"/>
          <p:cNvSpPr/>
          <p:nvPr/>
        </p:nvSpPr>
        <p:spPr>
          <a:xfrm>
            <a:off x="5325034" y="441457"/>
            <a:ext cx="6736977" cy="22333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a:solidFill>
                  <a:schemeClr val="bg1"/>
                </a:solidFill>
                <a:latin typeface="Times New Roman" panose="02020603050405020304" pitchFamily="18" charset="0"/>
                <a:cs typeface="Times New Roman" panose="02020603050405020304" pitchFamily="18" charset="0"/>
              </a:rPr>
              <a:t>Theo em, VB có những nét đặc sắc nghệ thuật nào?</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5338482" y="2674776"/>
            <a:ext cx="6323240" cy="3108543"/>
          </a:xfrm>
          <a:prstGeom prst="rect">
            <a:avLst/>
          </a:prstGeom>
        </p:spPr>
        <p:txBody>
          <a:bodyPr wrap="square">
            <a:spAutoFit/>
          </a:bodyPr>
          <a:lstStyle/>
          <a:p>
            <a:pPr lvl="0"/>
            <a:r>
              <a:rPr lang="en-US" sz="2800" dirty="0" smtClean="0">
                <a:solidFill>
                  <a:srgbClr val="00B050"/>
                </a:solidFill>
                <a:latin typeface="Times New Roman" panose="02020603050405020304" pitchFamily="18" charset="0"/>
                <a:cs typeface="Times New Roman" panose="02020603050405020304" pitchFamily="18" charset="0"/>
              </a:rPr>
              <a:t>- </a:t>
            </a:r>
            <a:r>
              <a:rPr lang="vi-VN" sz="2800" dirty="0" smtClean="0">
                <a:solidFill>
                  <a:srgbClr val="00B050"/>
                </a:solidFill>
                <a:latin typeface="Times New Roman" panose="02020603050405020304" pitchFamily="18" charset="0"/>
                <a:cs typeface="Times New Roman" panose="02020603050405020304" pitchFamily="18" charset="0"/>
              </a:rPr>
              <a:t>Sử </a:t>
            </a:r>
            <a:r>
              <a:rPr lang="vi-VN" sz="2800" dirty="0">
                <a:solidFill>
                  <a:srgbClr val="00B050"/>
                </a:solidFill>
                <a:latin typeface="Times New Roman" panose="02020603050405020304" pitchFamily="18" charset="0"/>
                <a:cs typeface="Times New Roman" panose="02020603050405020304" pitchFamily="18" charset="0"/>
              </a:rPr>
              <a:t>dụng một số biện pháp tu từ đặc sắc: điệp ngữ, ẩn dụ,...</a:t>
            </a:r>
            <a:endParaRPr lang="en-US" sz="2800" dirty="0">
              <a:solidFill>
                <a:srgbClr val="00B050"/>
              </a:solidFill>
              <a:latin typeface="Times New Roman" panose="02020603050405020304" pitchFamily="18" charset="0"/>
              <a:cs typeface="Times New Roman" panose="02020603050405020304" pitchFamily="18" charset="0"/>
            </a:endParaRPr>
          </a:p>
          <a:p>
            <a:pPr lvl="0"/>
            <a:r>
              <a:rPr lang="en-US" sz="2800" dirty="0" smtClean="0">
                <a:solidFill>
                  <a:srgbClr val="00B050"/>
                </a:solidFill>
                <a:latin typeface="Times New Roman" panose="02020603050405020304" pitchFamily="18" charset="0"/>
                <a:cs typeface="Times New Roman" panose="02020603050405020304" pitchFamily="18" charset="0"/>
              </a:rPr>
              <a:t>- </a:t>
            </a:r>
            <a:r>
              <a:rPr lang="vi-VN" sz="2800" dirty="0" smtClean="0">
                <a:solidFill>
                  <a:srgbClr val="00B050"/>
                </a:solidFill>
                <a:latin typeface="Times New Roman" panose="02020603050405020304" pitchFamily="18" charset="0"/>
                <a:cs typeface="Times New Roman" panose="02020603050405020304" pitchFamily="18" charset="0"/>
              </a:rPr>
              <a:t>Sử </a:t>
            </a:r>
            <a:r>
              <a:rPr lang="vi-VN" sz="2800" dirty="0">
                <a:solidFill>
                  <a:srgbClr val="00B050"/>
                </a:solidFill>
                <a:latin typeface="Times New Roman" panose="02020603050405020304" pitchFamily="18" charset="0"/>
                <a:cs typeface="Times New Roman" panose="02020603050405020304" pitchFamily="18" charset="0"/>
              </a:rPr>
              <a:t>dụng hệ thống hình ảnh giàu sức gợi. Ví dụ: mưa hoa, hoa rụng, bóng tà dương...</a:t>
            </a:r>
            <a:endParaRPr lang="en-US" sz="2800" dirty="0">
              <a:solidFill>
                <a:srgbClr val="00B050"/>
              </a:solidFill>
              <a:latin typeface="Times New Roman" panose="02020603050405020304" pitchFamily="18" charset="0"/>
              <a:cs typeface="Times New Roman" panose="02020603050405020304" pitchFamily="18" charset="0"/>
            </a:endParaRPr>
          </a:p>
          <a:p>
            <a:pPr lvl="0"/>
            <a:r>
              <a:rPr lang="en-US" sz="2800" dirty="0" smtClean="0">
                <a:solidFill>
                  <a:srgbClr val="00B050"/>
                </a:solidFill>
                <a:latin typeface="Times New Roman" panose="02020603050405020304" pitchFamily="18" charset="0"/>
                <a:cs typeface="Times New Roman" panose="02020603050405020304" pitchFamily="18" charset="0"/>
              </a:rPr>
              <a:t>- </a:t>
            </a:r>
            <a:r>
              <a:rPr lang="vi-VN" sz="2800" dirty="0" smtClean="0">
                <a:solidFill>
                  <a:srgbClr val="00B050"/>
                </a:solidFill>
                <a:latin typeface="Times New Roman" panose="02020603050405020304" pitchFamily="18" charset="0"/>
                <a:cs typeface="Times New Roman" panose="02020603050405020304" pitchFamily="18" charset="0"/>
              </a:rPr>
              <a:t>Ngôn </a:t>
            </a:r>
            <a:r>
              <a:rPr lang="vi-VN" sz="2800" dirty="0">
                <a:solidFill>
                  <a:srgbClr val="00B050"/>
                </a:solidFill>
                <a:latin typeface="Times New Roman" panose="02020603050405020304" pitchFamily="18" charset="0"/>
                <a:cs typeface="Times New Roman" panose="02020603050405020304" pitchFamily="18" charset="0"/>
              </a:rPr>
              <a:t>ngữ: giàu tính nhạc, phù hợp với việc miêu tả nỗi buồn man mác, sâu lắng. </a:t>
            </a:r>
            <a:endParaRPr lang="en-US" sz="28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6319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1" nodeType="clickEffect">
                                  <p:stCondLst>
                                    <p:cond delay="0"/>
                                  </p:stCondLst>
                                  <p:childTnLst>
                                    <p:animEffect transition="out" filter="dissolv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 grpId="1"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a:extLst>
              <a:ext uri="{FF2B5EF4-FFF2-40B4-BE49-F238E27FC236}">
                <a16:creationId xmlns:a16="http://schemas.microsoft.com/office/drawing/2014/main" id="{AA505444-12A8-40F1-9349-200E89AC6A4A}"/>
              </a:ext>
            </a:extLst>
          </p:cNvPr>
          <p:cNvSpPr txBox="1"/>
          <p:nvPr/>
        </p:nvSpPr>
        <p:spPr>
          <a:xfrm>
            <a:off x="819489" y="1124496"/>
            <a:ext cx="4438311" cy="590931"/>
          </a:xfrm>
          <a:prstGeom prst="rect">
            <a:avLst/>
          </a:prstGeom>
          <a:noFill/>
          <a:extLst>
            <a:ext uri="{909E8E84-426E-40DD-AFC4-6F175D3DCCD1}">
              <a14:hiddenFill xmlns:a14="http://schemas.microsoft.com/office/drawing/2010/main">
                <a:solidFill>
                  <a:srgbClr val="BD8A5D"/>
                </a:solidFill>
              </a14:hiddenFill>
            </a:ext>
          </a:extLst>
        </p:spPr>
        <p:txBody>
          <a:bodyPr wrap="square" rtlCol="0">
            <a:spAutoFit/>
          </a:bodyPr>
          <a:lstStyle/>
          <a:p>
            <a:pPr lvl="0" algn="ctr" defTabSz="914309">
              <a:lnSpc>
                <a:spcPct val="90000"/>
              </a:lnSpc>
              <a:defRPr/>
            </a:pPr>
            <a:r>
              <a:rPr lang="en-US" altLang="zh-CN" sz="3600" b="1" dirty="0" smtClean="0">
                <a:solidFill>
                  <a:srgbClr val="418765"/>
                </a:solidFill>
                <a:latin typeface="Times New Roman" panose="02020603050405020304" pitchFamily="18" charset="0"/>
                <a:ea typeface="字魂36号-正文宋楷" panose="02000000000000000000" charset="-122"/>
                <a:cs typeface="Times New Roman" panose="02020603050405020304" pitchFamily="18" charset="0"/>
                <a:sym typeface="+mn-ea"/>
              </a:rPr>
              <a:t>III/ TỔNG KẾT</a:t>
            </a:r>
            <a:endParaRPr kumimoji="0" lang="zh-CN" altLang="en-US" sz="3600" b="1" i="0" u="none" strike="noStrike" kern="1200" cap="none" spc="0" normalizeH="0" baseline="0" noProof="0" dirty="0">
              <a:ln>
                <a:noFill/>
              </a:ln>
              <a:solidFill>
                <a:srgbClr val="418765"/>
              </a:solidFill>
              <a:effectLst/>
              <a:uLnTx/>
              <a:uFillTx/>
              <a:latin typeface="Times New Roman" panose="02020603050405020304" pitchFamily="18" charset="0"/>
              <a:ea typeface="字魂36号-正文宋楷" panose="02000000000000000000" charset="-122"/>
              <a:cs typeface="Times New Roman" panose="02020603050405020304" pitchFamily="18" charset="0"/>
              <a:sym typeface="+mn-ea"/>
            </a:endParaRPr>
          </a:p>
        </p:txBody>
      </p:sp>
      <p:pic>
        <p:nvPicPr>
          <p:cNvPr id="3" name="Picture 2">
            <a:extLst>
              <a:ext uri="{FF2B5EF4-FFF2-40B4-BE49-F238E27FC236}">
                <a16:creationId xmlns:a16="http://schemas.microsoft.com/office/drawing/2014/main" id="{690270B4-FA60-4DD2-BDC8-113A8A61A78B}"/>
              </a:ext>
            </a:extLst>
          </p:cNvPr>
          <p:cNvPicPr>
            <a:picLocks noChangeAspect="1"/>
          </p:cNvPicPr>
          <p:nvPr/>
        </p:nvPicPr>
        <p:blipFill>
          <a:blip r:embed="rId2"/>
          <a:stretch>
            <a:fillRect/>
          </a:stretch>
        </p:blipFill>
        <p:spPr>
          <a:xfrm>
            <a:off x="7454537" y="4104973"/>
            <a:ext cx="3164507" cy="3164507"/>
          </a:xfrm>
          <a:prstGeom prst="rect">
            <a:avLst/>
          </a:prstGeom>
        </p:spPr>
      </p:pic>
      <p:sp>
        <p:nvSpPr>
          <p:cNvPr id="4" name="Rectangle 3"/>
          <p:cNvSpPr/>
          <p:nvPr/>
        </p:nvSpPr>
        <p:spPr>
          <a:xfrm>
            <a:off x="1137633" y="1715427"/>
            <a:ext cx="1859805" cy="584775"/>
          </a:xfrm>
          <a:prstGeom prst="rect">
            <a:avLst/>
          </a:prstGeom>
        </p:spPr>
        <p:txBody>
          <a:bodyPr wrap="none">
            <a:spAutoFit/>
          </a:bodyPr>
          <a:lstStyle/>
          <a:p>
            <a:pPr lvl="0" algn="ctr">
              <a:defRPr/>
            </a:pPr>
            <a:r>
              <a:rPr lang="en-US" sz="3200" b="1" dirty="0">
                <a:latin typeface="Times New Roman" panose="02020603050405020304" pitchFamily="18" charset="0"/>
                <a:cs typeface="Times New Roman" panose="02020603050405020304" pitchFamily="18" charset="0"/>
              </a:rPr>
              <a:t>1. </a:t>
            </a:r>
            <a:r>
              <a:rPr lang="vi-VN" sz="3200" b="1" dirty="0">
                <a:latin typeface="Times New Roman" panose="02020603050405020304" pitchFamily="18" charset="0"/>
                <a:cs typeface="Times New Roman" panose="02020603050405020304" pitchFamily="18" charset="0"/>
              </a:rPr>
              <a:t>Chủ đề</a:t>
            </a:r>
            <a:endParaRPr lang="en-US" altLang="zh-CN"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254369" y="2300202"/>
            <a:ext cx="4590250" cy="2677656"/>
          </a:xfrm>
          <a:prstGeom prst="rect">
            <a:avLst/>
          </a:prstGeom>
        </p:spPr>
        <p:txBody>
          <a:bodyPr wrap="square">
            <a:spAutoFit/>
          </a:bodyPr>
          <a:lstStyle/>
          <a:p>
            <a:pPr lvl="0"/>
            <a:r>
              <a:rPr lang="vi-VN" sz="2800" dirty="0">
                <a:solidFill>
                  <a:srgbClr val="FF0000"/>
                </a:solidFill>
                <a:latin typeface="Times New Roman" panose="02020603050405020304" pitchFamily="18" charset="0"/>
                <a:cs typeface="Times New Roman" panose="02020603050405020304" pitchFamily="18" charset="0"/>
              </a:rPr>
              <a:t>Khám phá vẻ đẹp mong manh, tinh tế của bức tranh mưa xuân đồng thời tái hiện tâm trạng u buồn, sự cô đơn và nỗi nhớ quê hương sâu sắc của kẻ xa xứ.</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494106" y="1971481"/>
            <a:ext cx="2542684" cy="584775"/>
          </a:xfrm>
          <a:prstGeom prst="rect">
            <a:avLst/>
          </a:prstGeom>
        </p:spPr>
        <p:txBody>
          <a:bodyPr wrap="none">
            <a:spAutoFit/>
          </a:bodyPr>
          <a:lstStyle/>
          <a:p>
            <a:pPr lvl="0">
              <a:defRPr/>
            </a:pPr>
            <a:r>
              <a:rPr lang="nl-NL" sz="3200" b="1" dirty="0">
                <a:solidFill>
                  <a:srgbClr val="418765"/>
                </a:solidFill>
                <a:latin typeface="Times New Roman" panose="02020603050405020304" pitchFamily="18" charset="0"/>
                <a:ea typeface="Times New Roman" panose="02020603050405020304" pitchFamily="18" charset="0"/>
              </a:rPr>
              <a:t>2. Nghệ thuật</a:t>
            </a:r>
            <a:endParaRPr lang="en-US" sz="3200" dirty="0">
              <a:solidFill>
                <a:srgbClr val="418765"/>
              </a:solidFill>
              <a:latin typeface="Arial"/>
            </a:endParaRPr>
          </a:p>
        </p:txBody>
      </p:sp>
      <p:sp>
        <p:nvSpPr>
          <p:cNvPr id="7" name="Rectangle 6"/>
          <p:cNvSpPr/>
          <p:nvPr/>
        </p:nvSpPr>
        <p:spPr>
          <a:xfrm>
            <a:off x="6440488" y="2556256"/>
            <a:ext cx="3820135" cy="1815882"/>
          </a:xfrm>
          <a:prstGeom prst="rect">
            <a:avLst/>
          </a:prstGeom>
        </p:spPr>
        <p:txBody>
          <a:bodyPr wrap="square">
            <a:spAutoFit/>
          </a:bodyPr>
          <a:lstStyle/>
          <a:p>
            <a:pPr>
              <a:defRPr/>
            </a:pPr>
            <a:r>
              <a:rPr lang="en-US" sz="2800" b="1" dirty="0">
                <a:solidFill>
                  <a:srgbClr val="418765"/>
                </a:solidFill>
                <a:latin typeface="Times New Roman" panose="02020603050405020304" pitchFamily="18" charset="0"/>
                <a:ea typeface="Times New Roman" panose="02020603050405020304" pitchFamily="18" charset="0"/>
              </a:rPr>
              <a:t>H</a:t>
            </a:r>
            <a:r>
              <a:rPr lang="vi-VN" sz="2800" b="1" dirty="0">
                <a:solidFill>
                  <a:srgbClr val="418765"/>
                </a:solidFill>
                <a:latin typeface="Times New Roman" panose="02020603050405020304" pitchFamily="18" charset="0"/>
                <a:ea typeface="Times New Roman" panose="02020603050405020304" pitchFamily="18" charset="0"/>
              </a:rPr>
              <a:t>ệ thống biện pháp tu từ đặc sắc, hình ảnh độc đáo, ngôn ngữ giàu nhạc tính.</a:t>
            </a:r>
            <a:endParaRPr lang="en-US" sz="2800" b="1" dirty="0">
              <a:solidFill>
                <a:srgbClr val="418765"/>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72659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a:extLst>
              <a:ext uri="{FF2B5EF4-FFF2-40B4-BE49-F238E27FC236}">
                <a16:creationId xmlns:a16="http://schemas.microsoft.com/office/drawing/2014/main" id="{AA505444-12A8-40F1-9349-200E89AC6A4A}"/>
              </a:ext>
            </a:extLst>
          </p:cNvPr>
          <p:cNvSpPr txBox="1"/>
          <p:nvPr/>
        </p:nvSpPr>
        <p:spPr>
          <a:xfrm>
            <a:off x="1453792" y="1162845"/>
            <a:ext cx="3584201" cy="535531"/>
          </a:xfrm>
          <a:prstGeom prst="rect">
            <a:avLst/>
          </a:prstGeom>
          <a:noFill/>
          <a:extLst>
            <a:ext uri="{909E8E84-426E-40DD-AFC4-6F175D3DCCD1}">
              <a14:hiddenFill xmlns:a14="http://schemas.microsoft.com/office/drawing/2010/main">
                <a:solidFill>
                  <a:srgbClr val="BD8A5D"/>
                </a:solidFill>
              </a14:hiddenFill>
            </a:ext>
          </a:extLst>
        </p:spPr>
        <p:txBody>
          <a:bodyPr wrap="square" rtlCol="0">
            <a:spAutoFit/>
          </a:bodyPr>
          <a:lstStyle/>
          <a:p>
            <a:pPr marL="0" marR="0" lvl="0" indent="0" algn="ctr" defTabSz="914309" rtl="0" eaLnBrk="1" fontAlgn="auto" latinLnBrk="0" hangingPunct="1">
              <a:lnSpc>
                <a:spcPct val="9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solidFill>
                  <a:srgbClr val="418765"/>
                </a:solidFill>
                <a:effectLst/>
                <a:uLnTx/>
                <a:uFillTx/>
                <a:latin typeface="Times New Roman" panose="02020603050405020304" pitchFamily="18" charset="0"/>
                <a:ea typeface="字魂36号-正文宋楷" panose="02000000000000000000" charset="-122"/>
                <a:cs typeface="Times New Roman" panose="02020603050405020304" pitchFamily="18" charset="0"/>
                <a:sym typeface="+mn-ea"/>
              </a:rPr>
              <a:t>IV/ LUYỆN</a:t>
            </a:r>
            <a:r>
              <a:rPr kumimoji="0" lang="en-US" altLang="zh-CN" sz="3200" b="1" i="0" u="none" strike="noStrike" kern="1200" cap="none" spc="0" normalizeH="0" noProof="0" dirty="0" smtClean="0">
                <a:ln>
                  <a:noFill/>
                </a:ln>
                <a:solidFill>
                  <a:srgbClr val="418765"/>
                </a:solidFill>
                <a:effectLst/>
                <a:uLnTx/>
                <a:uFillTx/>
                <a:latin typeface="Times New Roman" panose="02020603050405020304" pitchFamily="18" charset="0"/>
                <a:ea typeface="字魂36号-正文宋楷" panose="02000000000000000000" charset="-122"/>
                <a:cs typeface="Times New Roman" panose="02020603050405020304" pitchFamily="18" charset="0"/>
                <a:sym typeface="+mn-ea"/>
              </a:rPr>
              <a:t> </a:t>
            </a:r>
            <a:r>
              <a:rPr kumimoji="0" lang="en-US" altLang="zh-CN" sz="3200" b="1" i="0" u="none" strike="noStrike" kern="1200" cap="none" spc="0" normalizeH="0" noProof="0" dirty="0">
                <a:ln>
                  <a:noFill/>
                </a:ln>
                <a:solidFill>
                  <a:srgbClr val="418765"/>
                </a:solidFill>
                <a:effectLst/>
                <a:uLnTx/>
                <a:uFillTx/>
                <a:latin typeface="Times New Roman" panose="02020603050405020304" pitchFamily="18" charset="0"/>
                <a:ea typeface="字魂36号-正文宋楷" panose="02000000000000000000" charset="-122"/>
                <a:cs typeface="Times New Roman" panose="02020603050405020304" pitchFamily="18" charset="0"/>
                <a:sym typeface="+mn-ea"/>
              </a:rPr>
              <a:t>TẬP</a:t>
            </a:r>
            <a:endParaRPr kumimoji="0" lang="zh-CN" altLang="en-US" sz="3200" b="1" i="0" u="none" strike="noStrike" kern="1200" cap="none" spc="0" normalizeH="0" baseline="0" noProof="0" dirty="0">
              <a:ln>
                <a:noFill/>
              </a:ln>
              <a:solidFill>
                <a:srgbClr val="418765"/>
              </a:solidFill>
              <a:effectLst/>
              <a:uLnTx/>
              <a:uFillTx/>
              <a:latin typeface="Times New Roman" panose="02020603050405020304" pitchFamily="18" charset="0"/>
              <a:ea typeface="字魂36号-正文宋楷" panose="02000000000000000000" charset="-122"/>
              <a:cs typeface="Times New Roman" panose="02020603050405020304" pitchFamily="18" charset="0"/>
              <a:sym typeface="+mn-ea"/>
            </a:endParaRPr>
          </a:p>
        </p:txBody>
      </p:sp>
      <p:pic>
        <p:nvPicPr>
          <p:cNvPr id="3" name="Picture 2">
            <a:extLst>
              <a:ext uri="{FF2B5EF4-FFF2-40B4-BE49-F238E27FC236}">
                <a16:creationId xmlns:a16="http://schemas.microsoft.com/office/drawing/2014/main" id="{690270B4-FA60-4DD2-BDC8-113A8A61A78B}"/>
              </a:ext>
            </a:extLst>
          </p:cNvPr>
          <p:cNvPicPr>
            <a:picLocks noChangeAspect="1"/>
          </p:cNvPicPr>
          <p:nvPr/>
        </p:nvPicPr>
        <p:blipFill>
          <a:blip r:embed="rId2"/>
          <a:stretch>
            <a:fillRect/>
          </a:stretch>
        </p:blipFill>
        <p:spPr>
          <a:xfrm>
            <a:off x="7454537" y="4104973"/>
            <a:ext cx="3164507" cy="3164507"/>
          </a:xfrm>
          <a:prstGeom prst="rect">
            <a:avLst/>
          </a:prstGeom>
        </p:spPr>
      </p:pic>
    </p:spTree>
    <p:extLst>
      <p:ext uri="{BB962C8B-B14F-4D97-AF65-F5344CB8AC3E}">
        <p14:creationId xmlns:p14="http://schemas.microsoft.com/office/powerpoint/2010/main" val="16463247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Tibahanh02_s"/>
          <p:cNvPicPr>
            <a:picLocks noChangeAspect="1" noChangeArrowheads="1"/>
          </p:cNvPicPr>
          <p:nvPr/>
        </p:nvPicPr>
        <p:blipFill>
          <a:blip r:embed="rId2">
            <a:lum bright="54000" contrast="-66000"/>
            <a:extLst>
              <a:ext uri="{28A0092B-C50C-407E-A947-70E740481C1C}">
                <a14:useLocalDpi xmlns:a14="http://schemas.microsoft.com/office/drawing/2010/main" val="0"/>
              </a:ext>
            </a:extLst>
          </a:blip>
          <a:srcRect/>
          <a:stretch>
            <a:fillRect/>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sp>
        <p:nvSpPr>
          <p:cNvPr id="25606" name="Rectangle 6"/>
          <p:cNvSpPr>
            <a:spLocks noChangeArrowheads="1"/>
          </p:cNvSpPr>
          <p:nvPr/>
        </p:nvSpPr>
        <p:spPr bwMode="auto">
          <a:xfrm>
            <a:off x="1828562" y="4268188"/>
            <a:ext cx="8533289" cy="175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850" tIns="54425" rIns="108850" bIns="54425"/>
          <a:lstStyle/>
          <a:p>
            <a:pPr marL="408188" indent="-408188" algn="ctr">
              <a:spcBef>
                <a:spcPct val="20000"/>
              </a:spcBef>
            </a:pPr>
            <a:endParaRPr lang="en-US" sz="4800">
              <a:latin typeface="VNI-Ariston" pitchFamily="2" charset="0"/>
            </a:endParaRPr>
          </a:p>
        </p:txBody>
      </p:sp>
      <p:sp>
        <p:nvSpPr>
          <p:cNvPr id="2" name="TextBox 1"/>
          <p:cNvSpPr txBox="1"/>
          <p:nvPr/>
        </p:nvSpPr>
        <p:spPr>
          <a:xfrm>
            <a:off x="870439" y="1675468"/>
            <a:ext cx="9732793" cy="1754326"/>
          </a:xfrm>
          <a:prstGeom prst="rect">
            <a:avLst/>
          </a:prstGeom>
          <a:noFill/>
        </p:spPr>
        <p:txBody>
          <a:bodyPr wrap="none" rtlCol="0">
            <a:spAutoFit/>
          </a:bodyPr>
          <a:lstStyle/>
          <a:p>
            <a:r>
              <a:rPr lang="en-US" sz="5400" b="1" dirty="0" smtClean="0">
                <a:solidFill>
                  <a:srgbClr val="FF0000"/>
                </a:solidFill>
                <a:latin typeface="Times New Roman" panose="02020603050405020304" pitchFamily="18" charset="0"/>
                <a:cs typeface="Times New Roman" panose="02020603050405020304" pitchFamily="18" charset="0"/>
              </a:rPr>
              <a:t>TIẾT 17,18: TIẾNG ĐÀN MƯA</a:t>
            </a:r>
          </a:p>
          <a:p>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4400" b="1" i="1" dirty="0" err="1" smtClean="0">
                <a:solidFill>
                  <a:srgbClr val="FF0000"/>
                </a:solidFill>
                <a:latin typeface="Times New Roman" panose="02020603050405020304" pitchFamily="18" charset="0"/>
                <a:cs typeface="Times New Roman" panose="02020603050405020304" pitchFamily="18" charset="0"/>
              </a:rPr>
              <a:t>Bích</a:t>
            </a:r>
            <a:r>
              <a:rPr lang="en-US" sz="4400" b="1" i="1" dirty="0" smtClean="0">
                <a:solidFill>
                  <a:srgbClr val="FF0000"/>
                </a:solidFill>
                <a:latin typeface="Times New Roman" panose="02020603050405020304" pitchFamily="18" charset="0"/>
                <a:cs typeface="Times New Roman" panose="02020603050405020304" pitchFamily="18" charset="0"/>
              </a:rPr>
              <a:t> </a:t>
            </a:r>
            <a:r>
              <a:rPr lang="en-US" sz="4400" b="1" i="1" dirty="0" err="1" smtClean="0">
                <a:solidFill>
                  <a:srgbClr val="FF0000"/>
                </a:solidFill>
                <a:latin typeface="Times New Roman" panose="02020603050405020304" pitchFamily="18" charset="0"/>
                <a:cs typeface="Times New Roman" panose="02020603050405020304" pitchFamily="18" charset="0"/>
              </a:rPr>
              <a:t>khê</a:t>
            </a:r>
            <a:endParaRPr lang="en-US" sz="4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45176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5606">
                                            <p:txEl>
                                              <p:pRg st="0" end="0"/>
                                            </p:txEl>
                                          </p:spTgt>
                                        </p:tgtEl>
                                        <p:attrNameLst>
                                          <p:attrName>style.visibility</p:attrName>
                                        </p:attrNameLst>
                                      </p:cBhvr>
                                      <p:to>
                                        <p:strVal val="visible"/>
                                      </p:to>
                                    </p:set>
                                    <p:anim calcmode="lin" valueType="num">
                                      <p:cBhvr additive="base">
                                        <p:cTn id="7" dur="500" fill="hold"/>
                                        <p:tgtEl>
                                          <p:spTgt spid="256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4C4C38-C85B-46C3-95BB-F06D2E877101}"/>
              </a:ext>
            </a:extLst>
          </p:cNvPr>
          <p:cNvPicPr>
            <a:picLocks noChangeAspect="1"/>
          </p:cNvPicPr>
          <p:nvPr/>
        </p:nvPicPr>
        <p:blipFill>
          <a:blip r:embed="rId4"/>
          <a:stretch>
            <a:fillRect/>
          </a:stretch>
        </p:blipFill>
        <p:spPr>
          <a:xfrm>
            <a:off x="-1587" y="0"/>
            <a:ext cx="12192000" cy="6971251"/>
          </a:xfrm>
          <a:prstGeom prst="rect">
            <a:avLst/>
          </a:prstGeom>
        </p:spPr>
      </p:pic>
      <p:sp>
        <p:nvSpPr>
          <p:cNvPr id="2" name="Rectangle: Rounded Corners 1">
            <a:extLst>
              <a:ext uri="{FF2B5EF4-FFF2-40B4-BE49-F238E27FC236}">
                <a16:creationId xmlns:a16="http://schemas.microsoft.com/office/drawing/2014/main" id="{895E93A3-0908-49A9-BBFF-C1EBCF20CA9D}"/>
              </a:ext>
            </a:extLst>
          </p:cNvPr>
          <p:cNvSpPr/>
          <p:nvPr/>
        </p:nvSpPr>
        <p:spPr>
          <a:xfrm>
            <a:off x="898971" y="291092"/>
            <a:ext cx="10396558" cy="675225"/>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defTabSz="914309">
              <a:defRPr/>
            </a:pPr>
            <a:r>
              <a:rPr lang="vi-VN" sz="2800">
                <a:solidFill>
                  <a:prstClr val="black"/>
                </a:solidFill>
                <a:latin typeface="Times New Roman" panose="02020603050405020304" pitchFamily="18" charset="0"/>
                <a:cs typeface="Times New Roman" panose="02020603050405020304" pitchFamily="18" charset="0"/>
              </a:rPr>
              <a:t>GV yêu cầu HS thực hiện phần Viết kết nối với đọc trong SGK, tr. 47.</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EE8FF77-32E1-4C9B-B0AD-6054E6B77071}"/>
              </a:ext>
            </a:extLst>
          </p:cNvPr>
          <p:cNvSpPr/>
          <p:nvPr/>
        </p:nvSpPr>
        <p:spPr>
          <a:xfrm>
            <a:off x="365219" y="1136566"/>
            <a:ext cx="5759690" cy="1291736"/>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r>
              <a:rPr lang="vi-VN" sz="2800">
                <a:solidFill>
                  <a:prstClr val="black"/>
                </a:solidFill>
                <a:latin typeface="Times New Roman" panose="02020603050405020304" pitchFamily="18" charset="0"/>
                <a:cs typeface="Times New Roman" panose="02020603050405020304" pitchFamily="18" charset="0"/>
              </a:rPr>
              <a:t>Đoạn văn của HS cần bảo đảm các yêu cầu về nội dung và hình thức. Có thể theo gợi ý sau:</a:t>
            </a:r>
            <a:endParaRPr lang="en-US" sz="2800">
              <a:solidFill>
                <a:prstClr val="black"/>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F454CE6A-59C8-4027-A200-78385DE728A4}"/>
              </a:ext>
            </a:extLst>
          </p:cNvPr>
          <p:cNvSpPr/>
          <p:nvPr/>
        </p:nvSpPr>
        <p:spPr>
          <a:xfrm>
            <a:off x="365219" y="3550081"/>
            <a:ext cx="5759690" cy="2969410"/>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defTabSz="914309">
              <a:defRPr/>
            </a:pPr>
            <a:r>
              <a:rPr lang="vi-VN" sz="2800">
                <a:solidFill>
                  <a:prstClr val="black"/>
                </a:solidFill>
                <a:latin typeface="Times New Roman" panose="02020603050405020304" pitchFamily="18" charset="0"/>
                <a:cs typeface="Times New Roman" panose="02020603050405020304" pitchFamily="18" charset="0"/>
              </a:rPr>
              <a:t>- Về hình thức đoạn văn: HS viết đoạn văn theo một cấu trúc rõ ràng (diễn dịch, quy nạp, song song hoặc phối hợp), viết đúng chính tả, dùng từ ngữ phù hợp, đặt câu đúng ngữ pháp, đảm bảo số câu theo quy định.</a:t>
            </a:r>
            <a:endParaRPr lang="en-US" sz="2800">
              <a:solidFill>
                <a:prstClr val="black"/>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1340B982-47EC-496A-BA7B-CD63240563E3}"/>
              </a:ext>
            </a:extLst>
          </p:cNvPr>
          <p:cNvSpPr/>
          <p:nvPr/>
        </p:nvSpPr>
        <p:spPr>
          <a:xfrm>
            <a:off x="5809130" y="2147932"/>
            <a:ext cx="5943600" cy="1291736"/>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defTabSz="914309">
              <a:defRPr/>
            </a:pPr>
            <a:r>
              <a:rPr lang="vi-VN" sz="2800">
                <a:solidFill>
                  <a:prstClr val="black"/>
                </a:solidFill>
                <a:latin typeface="Times New Roman" panose="02020603050405020304" pitchFamily="18" charset="0"/>
                <a:cs typeface="Times New Roman" panose="02020603050405020304" pitchFamily="18" charset="0"/>
              </a:rPr>
              <a:t>- Về nội dung đoạn văn: HS nêu cảm nghĩ của mình về bài thơ Tiếng đàn mưa.</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75691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4"/>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
                  </p:tgtEl>
                </p:cond>
              </p:nextCondLst>
            </p:seq>
          </p:childTnLst>
        </p:cTn>
      </p:par>
    </p:tnLst>
    <p:bldLst>
      <p:bldP spid="2" grpId="0" animBg="1"/>
      <p:bldP spid="3" grpId="0" animBg="1"/>
      <p:bldP spid="3" grpId="1" animBg="1"/>
      <p:bldP spid="4" grpId="0" animBg="1"/>
      <p:bldP spid="4" grpId="1" animBg="1"/>
      <p:bldP spid="5" grpId="0" animBg="1"/>
      <p:bldP spid="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a:extLst>
              <a:ext uri="{FF2B5EF4-FFF2-40B4-BE49-F238E27FC236}">
                <a16:creationId xmlns:a16="http://schemas.microsoft.com/office/drawing/2014/main" id="{AA505444-12A8-40F1-9349-200E89AC6A4A}"/>
              </a:ext>
            </a:extLst>
          </p:cNvPr>
          <p:cNvSpPr txBox="1"/>
          <p:nvPr/>
        </p:nvSpPr>
        <p:spPr>
          <a:xfrm>
            <a:off x="1573824" y="934245"/>
            <a:ext cx="3675185" cy="590931"/>
          </a:xfrm>
          <a:prstGeom prst="rect">
            <a:avLst/>
          </a:prstGeom>
          <a:noFill/>
          <a:extLst>
            <a:ext uri="{909E8E84-426E-40DD-AFC4-6F175D3DCCD1}">
              <a14:hiddenFill xmlns:a14="http://schemas.microsoft.com/office/drawing/2010/main">
                <a:solidFill>
                  <a:srgbClr val="BD8A5D"/>
                </a:solidFill>
              </a14:hiddenFill>
            </a:ext>
          </a:extLst>
        </p:spPr>
        <p:txBody>
          <a:bodyPr wrap="square" rtlCol="0">
            <a:spAutoFit/>
          </a:bodyPr>
          <a:lstStyle/>
          <a:p>
            <a:pPr marL="0" marR="0" lvl="0" indent="0" algn="ctr" defTabSz="914309" rtl="0" eaLnBrk="1" fontAlgn="auto" latinLnBrk="0" hangingPunct="1">
              <a:lnSpc>
                <a:spcPct val="9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418765"/>
                </a:solidFill>
                <a:effectLst/>
                <a:uLnTx/>
                <a:uFillTx/>
                <a:latin typeface="Times New Roman" panose="02020603050405020304" pitchFamily="18" charset="0"/>
                <a:ea typeface="字魂36号-正文宋楷" panose="02000000000000000000" charset="-122"/>
                <a:cs typeface="Times New Roman" panose="02020603050405020304" pitchFamily="18" charset="0"/>
                <a:sym typeface="+mn-ea"/>
              </a:rPr>
              <a:t>V/ VẬN</a:t>
            </a:r>
            <a:r>
              <a:rPr kumimoji="0" lang="en-US" altLang="zh-CN" sz="3600" b="1" i="0" u="none" strike="noStrike" kern="1200" cap="none" spc="0" normalizeH="0" noProof="0" dirty="0" smtClean="0">
                <a:ln>
                  <a:noFill/>
                </a:ln>
                <a:solidFill>
                  <a:srgbClr val="418765"/>
                </a:solidFill>
                <a:effectLst/>
                <a:uLnTx/>
                <a:uFillTx/>
                <a:latin typeface="Times New Roman" panose="02020603050405020304" pitchFamily="18" charset="0"/>
                <a:ea typeface="字魂36号-正文宋楷" panose="02000000000000000000" charset="-122"/>
                <a:cs typeface="Times New Roman" panose="02020603050405020304" pitchFamily="18" charset="0"/>
                <a:sym typeface="+mn-ea"/>
              </a:rPr>
              <a:t> </a:t>
            </a:r>
            <a:r>
              <a:rPr kumimoji="0" lang="en-US" altLang="zh-CN" sz="3600" b="1" i="0" u="none" strike="noStrike" kern="1200" cap="none" spc="0" normalizeH="0" noProof="0" dirty="0">
                <a:ln>
                  <a:noFill/>
                </a:ln>
                <a:solidFill>
                  <a:srgbClr val="418765"/>
                </a:solidFill>
                <a:effectLst/>
                <a:uLnTx/>
                <a:uFillTx/>
                <a:latin typeface="Times New Roman" panose="02020603050405020304" pitchFamily="18" charset="0"/>
                <a:ea typeface="字魂36号-正文宋楷" panose="02000000000000000000" charset="-122"/>
                <a:cs typeface="Times New Roman" panose="02020603050405020304" pitchFamily="18" charset="0"/>
                <a:sym typeface="+mn-ea"/>
              </a:rPr>
              <a:t>DỤNG</a:t>
            </a:r>
            <a:endParaRPr kumimoji="0" lang="zh-CN" altLang="en-US" sz="3600" b="1" i="0" u="none" strike="noStrike" kern="1200" cap="none" spc="0" normalizeH="0" baseline="0" noProof="0" dirty="0">
              <a:ln>
                <a:noFill/>
              </a:ln>
              <a:solidFill>
                <a:srgbClr val="418765"/>
              </a:solidFill>
              <a:effectLst/>
              <a:uLnTx/>
              <a:uFillTx/>
              <a:latin typeface="Times New Roman" panose="02020603050405020304" pitchFamily="18" charset="0"/>
              <a:ea typeface="字魂36号-正文宋楷" panose="02000000000000000000" charset="-122"/>
              <a:cs typeface="Times New Roman" panose="02020603050405020304" pitchFamily="18" charset="0"/>
              <a:sym typeface="+mn-ea"/>
            </a:endParaRPr>
          </a:p>
        </p:txBody>
      </p:sp>
      <p:pic>
        <p:nvPicPr>
          <p:cNvPr id="3" name="Picture 2">
            <a:extLst>
              <a:ext uri="{FF2B5EF4-FFF2-40B4-BE49-F238E27FC236}">
                <a16:creationId xmlns:a16="http://schemas.microsoft.com/office/drawing/2014/main" id="{690270B4-FA60-4DD2-BDC8-113A8A61A78B}"/>
              </a:ext>
            </a:extLst>
          </p:cNvPr>
          <p:cNvPicPr>
            <a:picLocks noChangeAspect="1"/>
          </p:cNvPicPr>
          <p:nvPr/>
        </p:nvPicPr>
        <p:blipFill>
          <a:blip r:embed="rId2"/>
          <a:stretch>
            <a:fillRect/>
          </a:stretch>
        </p:blipFill>
        <p:spPr>
          <a:xfrm>
            <a:off x="7454537" y="4104973"/>
            <a:ext cx="3164507" cy="3164507"/>
          </a:xfrm>
          <a:prstGeom prst="rect">
            <a:avLst/>
          </a:prstGeom>
        </p:spPr>
      </p:pic>
    </p:spTree>
    <p:extLst>
      <p:ext uri="{BB962C8B-B14F-4D97-AF65-F5344CB8AC3E}">
        <p14:creationId xmlns:p14="http://schemas.microsoft.com/office/powerpoint/2010/main" val="31562125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DD4701-62EA-47C8-9E99-8B8A57DD1F7C}"/>
              </a:ext>
            </a:extLst>
          </p:cNvPr>
          <p:cNvSpPr/>
          <p:nvPr/>
        </p:nvSpPr>
        <p:spPr>
          <a:xfrm>
            <a:off x="588496" y="687929"/>
            <a:ext cx="10989422" cy="3539430"/>
          </a:xfrm>
          <a:prstGeom prst="rect">
            <a:avLst/>
          </a:prstGeom>
          <a:solidFill>
            <a:sysClr val="window" lastClr="FFFFFF"/>
          </a:solidFill>
          <a:ln w="38100" cap="flat" cmpd="sng" algn="ctr">
            <a:solidFill>
              <a:srgbClr val="F79646"/>
            </a:solidFill>
            <a:prstDash val="sysDot"/>
          </a:ln>
          <a:effectLst/>
        </p:spPr>
        <p:txBody>
          <a:bodyPr wrap="square">
            <a:spAutoFit/>
          </a:bodyPr>
          <a:lstStyle/>
          <a:p>
            <a:r>
              <a:rPr lang="vi-VN" sz="2800">
                <a:solidFill>
                  <a:prstClr val="black"/>
                </a:solidFill>
                <a:latin typeface="Times New Roman" panose="02020603050405020304" pitchFamily="18" charset="0"/>
                <a:cs typeface="Times New Roman" panose="02020603050405020304" pitchFamily="18" charset="0"/>
              </a:rPr>
              <a:t>Làm việc theo cặp để thực hiện cuộc phỏng vấn với các câu hỏi gợi ý hoặc do cá nhân tự đề xuất để tìm hiểu “những cung bậc tâm trạng” của người khác. Các câu hỏi gợi ý:</a:t>
            </a:r>
            <a:endParaRPr lang="en-US" sz="2800">
              <a:solidFill>
                <a:prstClr val="black"/>
              </a:solidFill>
              <a:latin typeface="Times New Roman" panose="02020603050405020304" pitchFamily="18" charset="0"/>
              <a:cs typeface="Times New Roman" panose="02020603050405020304" pitchFamily="18" charset="0"/>
            </a:endParaRPr>
          </a:p>
          <a:p>
            <a:r>
              <a:rPr lang="vi-VN" sz="2800">
                <a:solidFill>
                  <a:prstClr val="black"/>
                </a:solidFill>
                <a:latin typeface="Times New Roman" panose="02020603050405020304" pitchFamily="18" charset="0"/>
                <a:cs typeface="Times New Roman" panose="02020603050405020304" pitchFamily="18" charset="0"/>
              </a:rPr>
              <a:t>- Bạn cảm thấy hạnh phúc nhất khi nào?</a:t>
            </a:r>
            <a:endParaRPr lang="en-US" sz="2800">
              <a:solidFill>
                <a:prstClr val="black"/>
              </a:solidFill>
              <a:latin typeface="Times New Roman" panose="02020603050405020304" pitchFamily="18" charset="0"/>
              <a:cs typeface="Times New Roman" panose="02020603050405020304" pitchFamily="18" charset="0"/>
            </a:endParaRPr>
          </a:p>
          <a:p>
            <a:r>
              <a:rPr lang="vi-VN" sz="2800">
                <a:solidFill>
                  <a:prstClr val="black"/>
                </a:solidFill>
                <a:latin typeface="Times New Roman" panose="02020603050405020304" pitchFamily="18" charset="0"/>
                <a:cs typeface="Times New Roman" panose="02020603050405020304" pitchFamily="18" charset="0"/>
              </a:rPr>
              <a:t>- Kỷ niệm yêu thích của bạn là gì và tại sao nó lại khiến bạn cảm thấy vui?</a:t>
            </a:r>
            <a:endParaRPr lang="en-US" sz="2800">
              <a:solidFill>
                <a:prstClr val="black"/>
              </a:solidFill>
              <a:latin typeface="Times New Roman" panose="02020603050405020304" pitchFamily="18" charset="0"/>
              <a:cs typeface="Times New Roman" panose="02020603050405020304" pitchFamily="18" charset="0"/>
            </a:endParaRPr>
          </a:p>
          <a:p>
            <a:r>
              <a:rPr lang="vi-VN" sz="2800">
                <a:solidFill>
                  <a:prstClr val="black"/>
                </a:solidFill>
                <a:latin typeface="Times New Roman" panose="02020603050405020304" pitchFamily="18" charset="0"/>
                <a:cs typeface="Times New Roman" panose="02020603050405020304" pitchFamily="18" charset="0"/>
              </a:rPr>
              <a:t>- Bạn thường làm gì khi cảm thấy buồn bã hoặc lo lắng?</a:t>
            </a:r>
            <a:endParaRPr lang="en-US" sz="2800">
              <a:solidFill>
                <a:prstClr val="black"/>
              </a:solidFill>
              <a:latin typeface="Times New Roman" panose="02020603050405020304" pitchFamily="18" charset="0"/>
              <a:cs typeface="Times New Roman" panose="02020603050405020304" pitchFamily="18" charset="0"/>
            </a:endParaRPr>
          </a:p>
          <a:p>
            <a:r>
              <a:rPr lang="vi-VN" sz="2800">
                <a:solidFill>
                  <a:prstClr val="black"/>
                </a:solidFill>
                <a:latin typeface="Times New Roman" panose="02020603050405020304" pitchFamily="18" charset="0"/>
                <a:cs typeface="Times New Roman" panose="02020603050405020304" pitchFamily="18" charset="0"/>
              </a:rPr>
              <a:t>- Có sự kiện nào gần đây khiến bạn cảm thấy tổn thương hoặc thất vọng không?</a:t>
            </a: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D133495-428C-461B-A2FA-EF515C3D9A71}"/>
              </a:ext>
            </a:extLst>
          </p:cNvPr>
          <p:cNvPicPr>
            <a:picLocks noChangeAspect="1"/>
          </p:cNvPicPr>
          <p:nvPr/>
        </p:nvPicPr>
        <p:blipFill>
          <a:blip r:embed="rId2"/>
          <a:stretch>
            <a:fillRect/>
          </a:stretch>
        </p:blipFill>
        <p:spPr>
          <a:xfrm>
            <a:off x="0" y="5207429"/>
            <a:ext cx="2523963" cy="1652159"/>
          </a:xfrm>
          <a:prstGeom prst="rect">
            <a:avLst/>
          </a:prstGeom>
        </p:spPr>
      </p:pic>
      <p:pic>
        <p:nvPicPr>
          <p:cNvPr id="4" name="Picture 3">
            <a:extLst>
              <a:ext uri="{FF2B5EF4-FFF2-40B4-BE49-F238E27FC236}">
                <a16:creationId xmlns:a16="http://schemas.microsoft.com/office/drawing/2014/main" id="{1879E352-6738-4AF9-826C-48F332805C4D}"/>
              </a:ext>
            </a:extLst>
          </p:cNvPr>
          <p:cNvPicPr>
            <a:picLocks noChangeAspect="1"/>
          </p:cNvPicPr>
          <p:nvPr/>
        </p:nvPicPr>
        <p:blipFill>
          <a:blip r:embed="rId2"/>
          <a:stretch>
            <a:fillRect/>
          </a:stretch>
        </p:blipFill>
        <p:spPr>
          <a:xfrm>
            <a:off x="2455784" y="5207429"/>
            <a:ext cx="2523963" cy="1652159"/>
          </a:xfrm>
          <a:prstGeom prst="rect">
            <a:avLst/>
          </a:prstGeom>
        </p:spPr>
      </p:pic>
      <p:pic>
        <p:nvPicPr>
          <p:cNvPr id="5" name="Picture 4">
            <a:extLst>
              <a:ext uri="{FF2B5EF4-FFF2-40B4-BE49-F238E27FC236}">
                <a16:creationId xmlns:a16="http://schemas.microsoft.com/office/drawing/2014/main" id="{FB40F184-5053-4F6A-A5E5-E2C3667C05FD}"/>
              </a:ext>
            </a:extLst>
          </p:cNvPr>
          <p:cNvPicPr>
            <a:picLocks noChangeAspect="1"/>
          </p:cNvPicPr>
          <p:nvPr/>
        </p:nvPicPr>
        <p:blipFill>
          <a:blip r:embed="rId2"/>
          <a:stretch>
            <a:fillRect/>
          </a:stretch>
        </p:blipFill>
        <p:spPr>
          <a:xfrm>
            <a:off x="4519715" y="5207428"/>
            <a:ext cx="2523963" cy="1652159"/>
          </a:xfrm>
          <a:prstGeom prst="rect">
            <a:avLst/>
          </a:prstGeom>
        </p:spPr>
      </p:pic>
      <p:pic>
        <p:nvPicPr>
          <p:cNvPr id="6" name="Picture 5">
            <a:extLst>
              <a:ext uri="{FF2B5EF4-FFF2-40B4-BE49-F238E27FC236}">
                <a16:creationId xmlns:a16="http://schemas.microsoft.com/office/drawing/2014/main" id="{836676B7-4D27-4E99-ABC1-E8A53F81C998}"/>
              </a:ext>
            </a:extLst>
          </p:cNvPr>
          <p:cNvPicPr>
            <a:picLocks noChangeAspect="1"/>
          </p:cNvPicPr>
          <p:nvPr/>
        </p:nvPicPr>
        <p:blipFill>
          <a:blip r:embed="rId2"/>
          <a:stretch>
            <a:fillRect/>
          </a:stretch>
        </p:blipFill>
        <p:spPr>
          <a:xfrm>
            <a:off x="6435601" y="5207427"/>
            <a:ext cx="2523963" cy="1652159"/>
          </a:xfrm>
          <a:prstGeom prst="rect">
            <a:avLst/>
          </a:prstGeom>
        </p:spPr>
      </p:pic>
      <p:pic>
        <p:nvPicPr>
          <p:cNvPr id="7" name="Picture 6">
            <a:extLst>
              <a:ext uri="{FF2B5EF4-FFF2-40B4-BE49-F238E27FC236}">
                <a16:creationId xmlns:a16="http://schemas.microsoft.com/office/drawing/2014/main" id="{182EBBF4-A9AD-4934-B3F6-EE3412EE8311}"/>
              </a:ext>
            </a:extLst>
          </p:cNvPr>
          <p:cNvPicPr>
            <a:picLocks noChangeAspect="1"/>
          </p:cNvPicPr>
          <p:nvPr/>
        </p:nvPicPr>
        <p:blipFill>
          <a:blip r:embed="rId2"/>
          <a:stretch>
            <a:fillRect/>
          </a:stretch>
        </p:blipFill>
        <p:spPr>
          <a:xfrm>
            <a:off x="8499532" y="5207429"/>
            <a:ext cx="2523963" cy="1652159"/>
          </a:xfrm>
          <a:prstGeom prst="rect">
            <a:avLst/>
          </a:prstGeom>
        </p:spPr>
      </p:pic>
      <p:pic>
        <p:nvPicPr>
          <p:cNvPr id="8" name="Picture 7">
            <a:extLst>
              <a:ext uri="{FF2B5EF4-FFF2-40B4-BE49-F238E27FC236}">
                <a16:creationId xmlns:a16="http://schemas.microsoft.com/office/drawing/2014/main" id="{0C96A07C-4B28-467E-A4CE-D817998FFDF2}"/>
              </a:ext>
            </a:extLst>
          </p:cNvPr>
          <p:cNvPicPr>
            <a:picLocks noChangeAspect="1"/>
          </p:cNvPicPr>
          <p:nvPr/>
        </p:nvPicPr>
        <p:blipFill>
          <a:blip r:embed="rId2"/>
          <a:stretch>
            <a:fillRect/>
          </a:stretch>
        </p:blipFill>
        <p:spPr>
          <a:xfrm>
            <a:off x="9613468" y="5207426"/>
            <a:ext cx="2523963" cy="1652159"/>
          </a:xfrm>
          <a:prstGeom prst="rect">
            <a:avLst/>
          </a:prstGeom>
        </p:spPr>
      </p:pic>
      <p:pic>
        <p:nvPicPr>
          <p:cNvPr id="9" name="Picture 8">
            <a:extLst>
              <a:ext uri="{FF2B5EF4-FFF2-40B4-BE49-F238E27FC236}">
                <a16:creationId xmlns:a16="http://schemas.microsoft.com/office/drawing/2014/main" id="{66171DDA-95DD-4944-A608-905FB7B54CE7}"/>
              </a:ext>
            </a:extLst>
          </p:cNvPr>
          <p:cNvPicPr>
            <a:picLocks noChangeAspect="1"/>
          </p:cNvPicPr>
          <p:nvPr/>
        </p:nvPicPr>
        <p:blipFill>
          <a:blip r:embed="rId3"/>
          <a:stretch>
            <a:fillRect/>
          </a:stretch>
        </p:blipFill>
        <p:spPr>
          <a:xfrm>
            <a:off x="7043677" y="3805518"/>
            <a:ext cx="3687075" cy="3030411"/>
          </a:xfrm>
          <a:prstGeom prst="rect">
            <a:avLst/>
          </a:prstGeom>
        </p:spPr>
      </p:pic>
    </p:spTree>
    <p:extLst>
      <p:ext uri="{BB962C8B-B14F-4D97-AF65-F5344CB8AC3E}">
        <p14:creationId xmlns:p14="http://schemas.microsoft.com/office/powerpoint/2010/main" val="370452551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6950FEC-9B60-4AA9-A833-B26048EC0918}"/>
              </a:ext>
            </a:extLst>
          </p:cNvPr>
          <p:cNvGrpSpPr/>
          <p:nvPr/>
        </p:nvGrpSpPr>
        <p:grpSpPr>
          <a:xfrm>
            <a:off x="3366642" y="1542973"/>
            <a:ext cx="4898082" cy="3069103"/>
            <a:chOff x="0" y="0"/>
            <a:chExt cx="7620000" cy="4348480"/>
          </a:xfrm>
        </p:grpSpPr>
        <p:sp>
          <p:nvSpPr>
            <p:cNvPr id="21" name="Freeform 3">
              <a:extLst>
                <a:ext uri="{FF2B5EF4-FFF2-40B4-BE49-F238E27FC236}">
                  <a16:creationId xmlns:a16="http://schemas.microsoft.com/office/drawing/2014/main" id="{D08DA394-CB69-4765-9337-FA1C8FDD3170}"/>
                </a:ext>
              </a:extLst>
            </p:cNvPr>
            <p:cNvSpPr/>
            <p:nvPr/>
          </p:nvSpPr>
          <p:spPr>
            <a:xfrm>
              <a:off x="304800" y="304800"/>
              <a:ext cx="7315200" cy="4043680"/>
            </a:xfrm>
            <a:custGeom>
              <a:avLst/>
              <a:gdLst/>
              <a:ahLst/>
              <a:cxnLst/>
              <a:rect l="l" t="t" r="r" b="b"/>
              <a:pathLst>
                <a:path w="7315200" h="4043680">
                  <a:moveTo>
                    <a:pt x="7315200" y="0"/>
                  </a:moveTo>
                  <a:lnTo>
                    <a:pt x="7315200" y="4043680"/>
                  </a:lnTo>
                  <a:lnTo>
                    <a:pt x="0" y="4043680"/>
                  </a:lnTo>
                  <a:lnTo>
                    <a:pt x="0" y="3738880"/>
                  </a:lnTo>
                  <a:lnTo>
                    <a:pt x="7010400" y="3738880"/>
                  </a:lnTo>
                  <a:lnTo>
                    <a:pt x="7010400" y="0"/>
                  </a:lnTo>
                  <a:close/>
                </a:path>
              </a:pathLst>
            </a:custGeom>
            <a:solidFill>
              <a:srgbClr val="71A047">
                <a:alpha val="72941"/>
              </a:srgbClr>
            </a:solidFill>
          </p:spPr>
          <p:txBody>
            <a:bodyPr/>
            <a:lstStyle/>
            <a:p>
              <a:pPr marL="0" marR="0" lvl="0" indent="0" algn="l" defTabSz="4571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4">
              <a:extLst>
                <a:ext uri="{FF2B5EF4-FFF2-40B4-BE49-F238E27FC236}">
                  <a16:creationId xmlns:a16="http://schemas.microsoft.com/office/drawing/2014/main" id="{BB02D71A-1594-4806-A931-AC65004133CA}"/>
                </a:ext>
              </a:extLst>
            </p:cNvPr>
            <p:cNvSpPr/>
            <p:nvPr/>
          </p:nvSpPr>
          <p:spPr>
            <a:xfrm>
              <a:off x="0" y="0"/>
              <a:ext cx="7315200" cy="4043680"/>
            </a:xfrm>
            <a:custGeom>
              <a:avLst/>
              <a:gdLst/>
              <a:ahLst/>
              <a:cxnLst/>
              <a:rect l="l" t="t" r="r" b="b"/>
              <a:pathLst>
                <a:path w="7315200" h="4043680">
                  <a:moveTo>
                    <a:pt x="0" y="0"/>
                  </a:moveTo>
                  <a:lnTo>
                    <a:pt x="7315200" y="0"/>
                  </a:lnTo>
                  <a:lnTo>
                    <a:pt x="7315200" y="4043680"/>
                  </a:lnTo>
                  <a:lnTo>
                    <a:pt x="0" y="4043680"/>
                  </a:lnTo>
                  <a:close/>
                </a:path>
              </a:pathLst>
            </a:custGeom>
            <a:solidFill>
              <a:srgbClr val="C5E1AC">
                <a:alpha val="72941"/>
              </a:srgbClr>
            </a:solidFill>
          </p:spPr>
          <p:txBody>
            <a:bodyPr/>
            <a:lstStyle/>
            <a:p>
              <a:pPr marL="0" marR="0" lvl="0" indent="0" algn="l" defTabSz="4571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图片 41">
            <a:extLst>
              <a:ext uri="{FF2B5EF4-FFF2-40B4-BE49-F238E27FC236}">
                <a16:creationId xmlns:a16="http://schemas.microsoft.com/office/drawing/2014/main" id="{957A7E06-3F6E-4EF2-80D9-2217623573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84451" y="12203"/>
            <a:ext cx="2852456" cy="1197064"/>
          </a:xfrm>
          <a:prstGeom prst="rect">
            <a:avLst/>
          </a:prstGeom>
        </p:spPr>
      </p:pic>
      <p:pic>
        <p:nvPicPr>
          <p:cNvPr id="17" name="Picture 16" descr="A picture containing plant, grass, field&#10;&#10;Description automatically generated">
            <a:extLst>
              <a:ext uri="{FF2B5EF4-FFF2-40B4-BE49-F238E27FC236}">
                <a16:creationId xmlns:a16="http://schemas.microsoft.com/office/drawing/2014/main" id="{167510D4-DDF8-4DBB-9321-54F8E6DC33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495"/>
          <a:stretch/>
        </p:blipFill>
        <p:spPr>
          <a:xfrm>
            <a:off x="-122822" y="4906833"/>
            <a:ext cx="2109267" cy="1951167"/>
          </a:xfrm>
          <a:prstGeom prst="rect">
            <a:avLst/>
          </a:prstGeom>
        </p:spPr>
      </p:pic>
      <p:pic>
        <p:nvPicPr>
          <p:cNvPr id="19" name="Picture 18" descr="A picture containing plant, grass, field&#10;&#10;Description automatically generated">
            <a:extLst>
              <a:ext uri="{FF2B5EF4-FFF2-40B4-BE49-F238E27FC236}">
                <a16:creationId xmlns:a16="http://schemas.microsoft.com/office/drawing/2014/main" id="{5D37BA06-129E-4500-9D36-AE90B7CE8B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495"/>
          <a:stretch/>
        </p:blipFill>
        <p:spPr>
          <a:xfrm>
            <a:off x="1610625" y="5455626"/>
            <a:ext cx="1517723" cy="1403962"/>
          </a:xfrm>
          <a:prstGeom prst="rect">
            <a:avLst/>
          </a:prstGeom>
        </p:spPr>
      </p:pic>
      <p:pic>
        <p:nvPicPr>
          <p:cNvPr id="20" name="Picture 19" descr="A picture containing plant, grass, field&#10;&#10;Description automatically generated">
            <a:extLst>
              <a:ext uri="{FF2B5EF4-FFF2-40B4-BE49-F238E27FC236}">
                <a16:creationId xmlns:a16="http://schemas.microsoft.com/office/drawing/2014/main" id="{D7F408D5-E421-4D4A-BFB8-8481881580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495"/>
          <a:stretch/>
        </p:blipFill>
        <p:spPr>
          <a:xfrm>
            <a:off x="9515309" y="4921424"/>
            <a:ext cx="2109267" cy="1951167"/>
          </a:xfrm>
          <a:prstGeom prst="rect">
            <a:avLst/>
          </a:prstGeom>
        </p:spPr>
      </p:pic>
      <p:pic>
        <p:nvPicPr>
          <p:cNvPr id="23" name="Picture 22" descr="A picture containing plant, grass, field&#10;&#10;Description automatically generated">
            <a:extLst>
              <a:ext uri="{FF2B5EF4-FFF2-40B4-BE49-F238E27FC236}">
                <a16:creationId xmlns:a16="http://schemas.microsoft.com/office/drawing/2014/main" id="{845EBDE4-D7C5-4719-A849-FF91FA1ED5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7495"/>
          <a:stretch/>
        </p:blipFill>
        <p:spPr>
          <a:xfrm>
            <a:off x="7756155" y="5740400"/>
            <a:ext cx="2109267" cy="1124895"/>
          </a:xfrm>
          <a:prstGeom prst="rect">
            <a:avLst/>
          </a:prstGeom>
        </p:spPr>
      </p:pic>
      <p:pic>
        <p:nvPicPr>
          <p:cNvPr id="24" name="Picture 23" descr="A picture containing plant, grass, field&#10;&#10;Description automatically generated">
            <a:extLst>
              <a:ext uri="{FF2B5EF4-FFF2-40B4-BE49-F238E27FC236}">
                <a16:creationId xmlns:a16="http://schemas.microsoft.com/office/drawing/2014/main" id="{1995462D-14F5-4E70-910F-CF6B4525AC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495"/>
          <a:stretch/>
        </p:blipFill>
        <p:spPr>
          <a:xfrm>
            <a:off x="2661909" y="5195026"/>
            <a:ext cx="1517723" cy="1403962"/>
          </a:xfrm>
          <a:prstGeom prst="rect">
            <a:avLst/>
          </a:prstGeom>
        </p:spPr>
      </p:pic>
      <p:pic>
        <p:nvPicPr>
          <p:cNvPr id="25" name="Picture 24" descr="A picture containing plant, grass, field&#10;&#10;Description automatically generated">
            <a:extLst>
              <a:ext uri="{FF2B5EF4-FFF2-40B4-BE49-F238E27FC236}">
                <a16:creationId xmlns:a16="http://schemas.microsoft.com/office/drawing/2014/main" id="{F9481DC1-8E35-4F01-840C-696440B31FF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7495"/>
          <a:stretch/>
        </p:blipFill>
        <p:spPr>
          <a:xfrm>
            <a:off x="3044223" y="5195026"/>
            <a:ext cx="2518745" cy="1649499"/>
          </a:xfrm>
          <a:prstGeom prst="rect">
            <a:avLst/>
          </a:prstGeom>
        </p:spPr>
      </p:pic>
      <p:pic>
        <p:nvPicPr>
          <p:cNvPr id="26" name="Picture 25" descr="A picture containing plant, grass, field&#10;&#10;Description automatically generated">
            <a:extLst>
              <a:ext uri="{FF2B5EF4-FFF2-40B4-BE49-F238E27FC236}">
                <a16:creationId xmlns:a16="http://schemas.microsoft.com/office/drawing/2014/main" id="{C8C04671-7D86-4E64-B27B-4C9771A3F0F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7495"/>
          <a:stretch/>
        </p:blipFill>
        <p:spPr>
          <a:xfrm>
            <a:off x="10898643" y="5612229"/>
            <a:ext cx="1370374" cy="1267658"/>
          </a:xfrm>
          <a:prstGeom prst="rect">
            <a:avLst/>
          </a:prstGeom>
        </p:spPr>
      </p:pic>
      <p:pic>
        <p:nvPicPr>
          <p:cNvPr id="27" name="Picture 26" descr="A picture containing plant, grass, field&#10;&#10;Description automatically generated">
            <a:extLst>
              <a:ext uri="{FF2B5EF4-FFF2-40B4-BE49-F238E27FC236}">
                <a16:creationId xmlns:a16="http://schemas.microsoft.com/office/drawing/2014/main" id="{F35CCF60-B0B9-4F93-9363-70A9DD3301A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7495"/>
          <a:stretch/>
        </p:blipFill>
        <p:spPr>
          <a:xfrm>
            <a:off x="5212853" y="4963162"/>
            <a:ext cx="3051871" cy="1951167"/>
          </a:xfrm>
          <a:prstGeom prst="rect">
            <a:avLst/>
          </a:prstGeom>
        </p:spPr>
      </p:pic>
      <p:pic>
        <p:nvPicPr>
          <p:cNvPr id="29" name="图片 29">
            <a:extLst>
              <a:ext uri="{FF2B5EF4-FFF2-40B4-BE49-F238E27FC236}">
                <a16:creationId xmlns:a16="http://schemas.microsoft.com/office/drawing/2014/main" id="{9B615D07-CEE6-4D05-AF2D-B3FB23D331E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7295" t="18132" r="32688" b="39645"/>
          <a:stretch/>
        </p:blipFill>
        <p:spPr>
          <a:xfrm>
            <a:off x="2617017" y="849546"/>
            <a:ext cx="1562615" cy="1552233"/>
          </a:xfrm>
          <a:prstGeom prst="rect">
            <a:avLst/>
          </a:prstGeom>
        </p:spPr>
      </p:pic>
      <p:sp>
        <p:nvSpPr>
          <p:cNvPr id="31" name="Rectangle 30">
            <a:extLst>
              <a:ext uri="{FF2B5EF4-FFF2-40B4-BE49-F238E27FC236}">
                <a16:creationId xmlns:a16="http://schemas.microsoft.com/office/drawing/2014/main" id="{5CDD8A2B-804B-493E-82FD-012B3BBDA2C1}"/>
              </a:ext>
            </a:extLst>
          </p:cNvPr>
          <p:cNvSpPr/>
          <p:nvPr/>
        </p:nvSpPr>
        <p:spPr>
          <a:xfrm>
            <a:off x="4057347" y="1840787"/>
            <a:ext cx="3894495" cy="1938992"/>
          </a:xfrm>
          <a:prstGeom prst="rect">
            <a:avLst/>
          </a:prstGeom>
        </p:spPr>
        <p:txBody>
          <a:bodyPr wrap="square">
            <a:spAutoFit/>
          </a:bodyPr>
          <a:lstStyle/>
          <a:p>
            <a:pPr lvl="0" algn="just"/>
            <a:r>
              <a:rPr lang="en-US" sz="2400" b="1" i="1" dirty="0">
                <a:solidFill>
                  <a:srgbClr val="2A4849"/>
                </a:solidFill>
                <a:latin typeface="Times New Roman" panose="02020603050405020304" pitchFamily="18" charset="0"/>
                <a:cs typeface="Times New Roman" panose="02020603050405020304" pitchFamily="18" charset="0"/>
              </a:rPr>
              <a:t>S</a:t>
            </a:r>
            <a:r>
              <a:rPr lang="vi-VN" sz="2400" b="1" i="1" dirty="0">
                <a:solidFill>
                  <a:srgbClr val="2A4849"/>
                </a:solidFill>
                <a:latin typeface="Times New Roman" panose="02020603050405020304" pitchFamily="18" charset="0"/>
                <a:cs typeface="Times New Roman" panose="02020603050405020304" pitchFamily="18" charset="0"/>
              </a:rPr>
              <a:t>ự lo lắng, xót xa, ưu tư về tình trạng hiện thời của TĐ, đều khẳng định sự cần thiết của việc chung tay bả vệ sự sóng trên TĐ.</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56426880-3423-4002-A588-801B9CA5EE82}"/>
              </a:ext>
            </a:extLst>
          </p:cNvPr>
          <p:cNvSpPr/>
          <p:nvPr/>
        </p:nvSpPr>
        <p:spPr>
          <a:xfrm>
            <a:off x="3793091" y="333356"/>
            <a:ext cx="4423006" cy="584775"/>
          </a:xfrm>
          <a:prstGeom prst="rect">
            <a:avLst/>
          </a:prstGeom>
        </p:spPr>
        <p:txBody>
          <a:bodyPr wrap="none">
            <a:spAutoFit/>
          </a:bodyPr>
          <a:lstStyle/>
          <a:p>
            <a:pPr lvl="0">
              <a:defRPr/>
            </a:pPr>
            <a:r>
              <a:rPr lang="de-DE" sz="3200" b="1" dirty="0">
                <a:solidFill>
                  <a:srgbClr val="418765"/>
                </a:solidFill>
                <a:latin typeface="Times New Roman" panose="02020603050405020304" pitchFamily="18" charset="0"/>
                <a:ea typeface="Times New Roman" panose="02020603050405020304" pitchFamily="18" charset="0"/>
              </a:rPr>
              <a:t>Điểm chung về nội dung</a:t>
            </a:r>
            <a:endParaRPr kumimoji="0" lang="en-US" sz="3200" b="0" i="0" u="none" strike="noStrike" kern="1200" cap="none" spc="0" normalizeH="0" baseline="0" noProof="0" dirty="0">
              <a:ln>
                <a:noFill/>
              </a:ln>
              <a:solidFill>
                <a:srgbClr val="418765"/>
              </a:solidFill>
              <a:effectLst/>
              <a:uLnTx/>
              <a:uFillTx/>
              <a:latin typeface="Arial"/>
              <a:ea typeface="+mn-ea"/>
              <a:cs typeface="+mn-cs"/>
            </a:endParaRPr>
          </a:p>
        </p:txBody>
      </p:sp>
      <p:pic>
        <p:nvPicPr>
          <p:cNvPr id="33" name="图片 29">
            <a:extLst>
              <a:ext uri="{FF2B5EF4-FFF2-40B4-BE49-F238E27FC236}">
                <a16:creationId xmlns:a16="http://schemas.microsoft.com/office/drawing/2014/main" id="{C6DDA673-586C-4618-A261-5340023768C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7295" t="18132" r="32688" b="39645"/>
          <a:stretch/>
        </p:blipFill>
        <p:spPr>
          <a:xfrm>
            <a:off x="7121836" y="3149121"/>
            <a:ext cx="1562615" cy="1552233"/>
          </a:xfrm>
          <a:prstGeom prst="rect">
            <a:avLst/>
          </a:prstGeom>
        </p:spPr>
      </p:pic>
    </p:spTree>
    <p:extLst>
      <p:ext uri="{BB962C8B-B14F-4D97-AF65-F5344CB8AC3E}">
        <p14:creationId xmlns:p14="http://schemas.microsoft.com/office/powerpoint/2010/main" val="168123064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1">
            <a:extLst>
              <a:ext uri="{FF2B5EF4-FFF2-40B4-BE49-F238E27FC236}">
                <a16:creationId xmlns:a16="http://schemas.microsoft.com/office/drawing/2014/main" id="{957A7E06-3F6E-4EF2-80D9-2217623573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65421" y="12203"/>
            <a:ext cx="2324992" cy="1197064"/>
          </a:xfrm>
          <a:prstGeom prst="rect">
            <a:avLst/>
          </a:prstGeom>
        </p:spPr>
      </p:pic>
      <p:pic>
        <p:nvPicPr>
          <p:cNvPr id="17" name="Picture 16" descr="A picture containing plant, grass, field&#10;&#10;Description automatically generated">
            <a:extLst>
              <a:ext uri="{FF2B5EF4-FFF2-40B4-BE49-F238E27FC236}">
                <a16:creationId xmlns:a16="http://schemas.microsoft.com/office/drawing/2014/main" id="{167510D4-DDF8-4DBB-9321-54F8E6DC33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495"/>
          <a:stretch/>
        </p:blipFill>
        <p:spPr>
          <a:xfrm>
            <a:off x="-122822" y="4906833"/>
            <a:ext cx="2109267" cy="1951167"/>
          </a:xfrm>
          <a:prstGeom prst="rect">
            <a:avLst/>
          </a:prstGeom>
        </p:spPr>
      </p:pic>
      <p:pic>
        <p:nvPicPr>
          <p:cNvPr id="19" name="Picture 18" descr="A picture containing plant, grass, field&#10;&#10;Description automatically generated">
            <a:extLst>
              <a:ext uri="{FF2B5EF4-FFF2-40B4-BE49-F238E27FC236}">
                <a16:creationId xmlns:a16="http://schemas.microsoft.com/office/drawing/2014/main" id="{5D37BA06-129E-4500-9D36-AE90B7CE8B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495"/>
          <a:stretch/>
        </p:blipFill>
        <p:spPr>
          <a:xfrm>
            <a:off x="1610625" y="5455626"/>
            <a:ext cx="1517723" cy="1403962"/>
          </a:xfrm>
          <a:prstGeom prst="rect">
            <a:avLst/>
          </a:prstGeom>
        </p:spPr>
      </p:pic>
      <p:pic>
        <p:nvPicPr>
          <p:cNvPr id="20" name="Picture 19" descr="A picture containing plant, grass, field&#10;&#10;Description automatically generated">
            <a:extLst>
              <a:ext uri="{FF2B5EF4-FFF2-40B4-BE49-F238E27FC236}">
                <a16:creationId xmlns:a16="http://schemas.microsoft.com/office/drawing/2014/main" id="{D7F408D5-E421-4D4A-BFB8-8481881580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495"/>
          <a:stretch/>
        </p:blipFill>
        <p:spPr>
          <a:xfrm>
            <a:off x="9515309" y="4921424"/>
            <a:ext cx="2109267" cy="1951167"/>
          </a:xfrm>
          <a:prstGeom prst="rect">
            <a:avLst/>
          </a:prstGeom>
        </p:spPr>
      </p:pic>
      <p:pic>
        <p:nvPicPr>
          <p:cNvPr id="23" name="Picture 22" descr="A picture containing plant, grass, field&#10;&#10;Description automatically generated">
            <a:extLst>
              <a:ext uri="{FF2B5EF4-FFF2-40B4-BE49-F238E27FC236}">
                <a16:creationId xmlns:a16="http://schemas.microsoft.com/office/drawing/2014/main" id="{845EBDE4-D7C5-4719-A849-FF91FA1ED5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7495"/>
          <a:stretch/>
        </p:blipFill>
        <p:spPr>
          <a:xfrm>
            <a:off x="7756155" y="5740400"/>
            <a:ext cx="2109267" cy="1124895"/>
          </a:xfrm>
          <a:prstGeom prst="rect">
            <a:avLst/>
          </a:prstGeom>
        </p:spPr>
      </p:pic>
      <p:pic>
        <p:nvPicPr>
          <p:cNvPr id="24" name="Picture 23" descr="A picture containing plant, grass, field&#10;&#10;Description automatically generated">
            <a:extLst>
              <a:ext uri="{FF2B5EF4-FFF2-40B4-BE49-F238E27FC236}">
                <a16:creationId xmlns:a16="http://schemas.microsoft.com/office/drawing/2014/main" id="{1995462D-14F5-4E70-910F-CF6B4525AC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495"/>
          <a:stretch/>
        </p:blipFill>
        <p:spPr>
          <a:xfrm>
            <a:off x="2661909" y="5195026"/>
            <a:ext cx="1517723" cy="1403962"/>
          </a:xfrm>
          <a:prstGeom prst="rect">
            <a:avLst/>
          </a:prstGeom>
        </p:spPr>
      </p:pic>
      <p:pic>
        <p:nvPicPr>
          <p:cNvPr id="25" name="Picture 24" descr="A picture containing plant, grass, field&#10;&#10;Description automatically generated">
            <a:extLst>
              <a:ext uri="{FF2B5EF4-FFF2-40B4-BE49-F238E27FC236}">
                <a16:creationId xmlns:a16="http://schemas.microsoft.com/office/drawing/2014/main" id="{F9481DC1-8E35-4F01-840C-696440B31FF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7495"/>
          <a:stretch/>
        </p:blipFill>
        <p:spPr>
          <a:xfrm>
            <a:off x="3044223" y="5195026"/>
            <a:ext cx="2518745" cy="1649499"/>
          </a:xfrm>
          <a:prstGeom prst="rect">
            <a:avLst/>
          </a:prstGeom>
        </p:spPr>
      </p:pic>
      <p:pic>
        <p:nvPicPr>
          <p:cNvPr id="26" name="Picture 25" descr="A picture containing plant, grass, field&#10;&#10;Description automatically generated">
            <a:extLst>
              <a:ext uri="{FF2B5EF4-FFF2-40B4-BE49-F238E27FC236}">
                <a16:creationId xmlns:a16="http://schemas.microsoft.com/office/drawing/2014/main" id="{C8C04671-7D86-4E64-B27B-4C9771A3F0F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7495"/>
          <a:stretch/>
        </p:blipFill>
        <p:spPr>
          <a:xfrm>
            <a:off x="10898643" y="5612229"/>
            <a:ext cx="1370374" cy="1267658"/>
          </a:xfrm>
          <a:prstGeom prst="rect">
            <a:avLst/>
          </a:prstGeom>
        </p:spPr>
      </p:pic>
      <p:pic>
        <p:nvPicPr>
          <p:cNvPr id="27" name="Picture 26" descr="A picture containing plant, grass, field&#10;&#10;Description automatically generated">
            <a:extLst>
              <a:ext uri="{FF2B5EF4-FFF2-40B4-BE49-F238E27FC236}">
                <a16:creationId xmlns:a16="http://schemas.microsoft.com/office/drawing/2014/main" id="{F35CCF60-B0B9-4F93-9363-70A9DD3301A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7495"/>
          <a:stretch/>
        </p:blipFill>
        <p:spPr>
          <a:xfrm>
            <a:off x="5212853" y="4963162"/>
            <a:ext cx="3051871" cy="1951167"/>
          </a:xfrm>
          <a:prstGeom prst="rect">
            <a:avLst/>
          </a:prstGeom>
        </p:spPr>
      </p:pic>
      <p:sp>
        <p:nvSpPr>
          <p:cNvPr id="31" name="Rectangle 30">
            <a:extLst>
              <a:ext uri="{FF2B5EF4-FFF2-40B4-BE49-F238E27FC236}">
                <a16:creationId xmlns:a16="http://schemas.microsoft.com/office/drawing/2014/main" id="{5CDD8A2B-804B-493E-82FD-012B3BBDA2C1}"/>
              </a:ext>
            </a:extLst>
          </p:cNvPr>
          <p:cNvSpPr/>
          <p:nvPr/>
        </p:nvSpPr>
        <p:spPr>
          <a:xfrm>
            <a:off x="34949" y="12203"/>
            <a:ext cx="10355807" cy="3539430"/>
          </a:xfrm>
          <a:prstGeom prst="rect">
            <a:avLst/>
          </a:prstGeom>
        </p:spPr>
        <p:txBody>
          <a:bodyPr wrap="square">
            <a:spAutoFit/>
          </a:bodyPr>
          <a:lstStyle/>
          <a:p>
            <a:pPr lvl="0"/>
            <a:r>
              <a:rPr lang="vi-VN" sz="2800" i="1" dirty="0">
                <a:latin typeface="Times New Roman" panose="02020603050405020304" pitchFamily="18" charset="0"/>
                <a:cs typeface="Times New Roman" panose="02020603050405020304" pitchFamily="18" charset="0"/>
              </a:rPr>
              <a:t>Khi gặp khó khăn, bạn thường tìm sự giúp đỡ từ ai?</a:t>
            </a:r>
            <a:endParaRPr lang="en-US" sz="2800" dirty="0">
              <a:latin typeface="Times New Roman" panose="02020603050405020304" pitchFamily="18" charset="0"/>
              <a:cs typeface="Times New Roman" panose="02020603050405020304" pitchFamily="18" charset="0"/>
            </a:endParaRPr>
          </a:p>
          <a:p>
            <a:pPr lvl="0"/>
            <a:r>
              <a:rPr lang="vi-VN" sz="2800" i="1" dirty="0">
                <a:latin typeface="Times New Roman" panose="02020603050405020304" pitchFamily="18" charset="0"/>
                <a:cs typeface="Times New Roman" panose="02020603050405020304" pitchFamily="18" charset="0"/>
              </a:rPr>
              <a:t>Bạn đã từng chia sẻ cảm xúc của mình với ai đó và cảm thấy nhẹ nhõm hơn chưa?</a:t>
            </a:r>
            <a:endParaRPr lang="en-US" sz="2800" dirty="0">
              <a:latin typeface="Times New Roman" panose="02020603050405020304" pitchFamily="18" charset="0"/>
              <a:cs typeface="Times New Roman" panose="02020603050405020304" pitchFamily="18" charset="0"/>
            </a:endParaRPr>
          </a:p>
          <a:p>
            <a:pPr lvl="0"/>
            <a:r>
              <a:rPr lang="vi-VN" sz="2800" i="1" dirty="0">
                <a:latin typeface="Times New Roman" panose="02020603050405020304" pitchFamily="18" charset="0"/>
                <a:cs typeface="Times New Roman" panose="02020603050405020304" pitchFamily="18" charset="0"/>
              </a:rPr>
              <a:t>Làm thế nào bạn thể hiện sự quan tâm đến bạn bè của mình khi họ không vui?</a:t>
            </a:r>
            <a:endParaRPr lang="en-US" sz="2800" dirty="0">
              <a:latin typeface="Times New Roman" panose="02020603050405020304" pitchFamily="18" charset="0"/>
              <a:cs typeface="Times New Roman" panose="02020603050405020304" pitchFamily="18" charset="0"/>
            </a:endParaRPr>
          </a:p>
          <a:p>
            <a:pPr lvl="0"/>
            <a:r>
              <a:rPr lang="vi-VN" sz="2800" i="1" dirty="0">
                <a:latin typeface="Times New Roman" panose="02020603050405020304" pitchFamily="18" charset="0"/>
                <a:cs typeface="Times New Roman" panose="02020603050405020304" pitchFamily="18" charset="0"/>
              </a:rPr>
              <a:t>Khi gặp chuyện không vui, bạn làm gì để cải thiện tinh thần của mình?</a:t>
            </a:r>
            <a:endParaRPr lang="en-US"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Bạn có sở thích hoặc hoạt động nào giúp bản thân cảm thấy hạnh phúc và thoải mái không?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173484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a:extLst>
              <a:ext uri="{FF2B5EF4-FFF2-40B4-BE49-F238E27FC236}">
                <a16:creationId xmlns:a16="http://schemas.microsoft.com/office/drawing/2014/main" id="{AA505444-12A8-40F1-9349-200E89AC6A4A}"/>
              </a:ext>
            </a:extLst>
          </p:cNvPr>
          <p:cNvSpPr txBox="1"/>
          <p:nvPr/>
        </p:nvSpPr>
        <p:spPr>
          <a:xfrm>
            <a:off x="1708350" y="1720612"/>
            <a:ext cx="8599541" cy="2751266"/>
          </a:xfrm>
          <a:prstGeom prst="rect">
            <a:avLst/>
          </a:prstGeom>
          <a:noFill/>
          <a:extLst>
            <a:ext uri="{909E8E84-426E-40DD-AFC4-6F175D3DCCD1}">
              <a14:hiddenFill xmlns:a14="http://schemas.microsoft.com/office/drawing/2010/main">
                <a:solidFill>
                  <a:srgbClr val="BD8A5D"/>
                </a:solidFill>
              </a14:hiddenFill>
            </a:ext>
          </a:extLst>
        </p:spPr>
        <p:txBody>
          <a:bodyPr wrap="square" rtlCol="0">
            <a:spAutoFit/>
          </a:bodyPr>
          <a:lstStyle/>
          <a:p>
            <a:pPr marL="0" marR="0" lvl="0" indent="0" algn="ctr" defTabSz="914309" rtl="0" eaLnBrk="1" fontAlgn="auto" latinLnBrk="0" hangingPunct="1">
              <a:lnSpc>
                <a:spcPct val="90000"/>
              </a:lnSpc>
              <a:spcBef>
                <a:spcPts val="0"/>
              </a:spcBef>
              <a:spcAft>
                <a:spcPts val="0"/>
              </a:spcAft>
              <a:buClrTx/>
              <a:buSzTx/>
              <a:buFontTx/>
              <a:buNone/>
              <a:tabLst/>
              <a:defRPr/>
            </a:pPr>
            <a:r>
              <a:rPr kumimoji="0" lang="en-US" altLang="zh-CN" sz="9599" b="1" i="0" u="none" strike="noStrike" kern="1200" cap="none" spc="0" normalizeH="0" baseline="0" noProof="0" dirty="0" err="1">
                <a:ln>
                  <a:noFill/>
                </a:ln>
                <a:solidFill>
                  <a:srgbClr val="418765"/>
                </a:solidFill>
                <a:effectLst/>
                <a:uLnTx/>
                <a:uFillTx/>
                <a:latin typeface="Times New Roman" panose="02020603050405020304" pitchFamily="18" charset="0"/>
                <a:ea typeface="字魂36号-正文宋楷" panose="02000000000000000000" charset="-122"/>
                <a:cs typeface="Times New Roman" panose="02020603050405020304" pitchFamily="18" charset="0"/>
                <a:sym typeface="+mn-ea"/>
              </a:rPr>
              <a:t>Chúc</a:t>
            </a:r>
            <a:r>
              <a:rPr kumimoji="0" lang="en-US" altLang="zh-CN" sz="9599" b="1" i="0" u="none" strike="noStrike" kern="1200" cap="none" spc="0" normalizeH="0" baseline="0" noProof="0" dirty="0">
                <a:ln>
                  <a:noFill/>
                </a:ln>
                <a:solidFill>
                  <a:srgbClr val="418765"/>
                </a:solidFill>
                <a:effectLst/>
                <a:uLnTx/>
                <a:uFillTx/>
                <a:latin typeface="Times New Roman" panose="02020603050405020304" pitchFamily="18" charset="0"/>
                <a:ea typeface="字魂36号-正文宋楷" panose="02000000000000000000" charset="-122"/>
                <a:cs typeface="Times New Roman" panose="02020603050405020304" pitchFamily="18" charset="0"/>
                <a:sym typeface="+mn-ea"/>
              </a:rPr>
              <a:t> </a:t>
            </a:r>
            <a:r>
              <a:rPr kumimoji="0" lang="en-US" altLang="zh-CN" sz="9599" b="1" i="0" u="none" strike="noStrike" kern="1200" cap="none" spc="0" normalizeH="0" baseline="0" noProof="0" dirty="0" err="1">
                <a:ln>
                  <a:noFill/>
                </a:ln>
                <a:solidFill>
                  <a:srgbClr val="418765"/>
                </a:solidFill>
                <a:effectLst/>
                <a:uLnTx/>
                <a:uFillTx/>
                <a:latin typeface="Times New Roman" panose="02020603050405020304" pitchFamily="18" charset="0"/>
                <a:ea typeface="字魂36号-正文宋楷" panose="02000000000000000000" charset="-122"/>
                <a:cs typeface="Times New Roman" panose="02020603050405020304" pitchFamily="18" charset="0"/>
                <a:sym typeface="+mn-ea"/>
              </a:rPr>
              <a:t>các</a:t>
            </a:r>
            <a:r>
              <a:rPr kumimoji="0" lang="en-US" altLang="zh-CN" sz="9599" b="1" i="0" u="none" strike="noStrike" kern="1200" cap="none" spc="0" normalizeH="0" baseline="0" noProof="0" dirty="0">
                <a:ln>
                  <a:noFill/>
                </a:ln>
                <a:solidFill>
                  <a:srgbClr val="418765"/>
                </a:solidFill>
                <a:effectLst/>
                <a:uLnTx/>
                <a:uFillTx/>
                <a:latin typeface="Times New Roman" panose="02020603050405020304" pitchFamily="18" charset="0"/>
                <a:ea typeface="字魂36号-正文宋楷" panose="02000000000000000000" charset="-122"/>
                <a:cs typeface="Times New Roman" panose="02020603050405020304" pitchFamily="18" charset="0"/>
                <a:sym typeface="+mn-ea"/>
              </a:rPr>
              <a:t> </a:t>
            </a:r>
            <a:r>
              <a:rPr kumimoji="0" lang="en-US" altLang="zh-CN" sz="9599" b="1" i="0" u="none" strike="noStrike" kern="1200" cap="none" spc="0" normalizeH="0" baseline="0" noProof="0" dirty="0" err="1">
                <a:ln>
                  <a:noFill/>
                </a:ln>
                <a:solidFill>
                  <a:srgbClr val="418765"/>
                </a:solidFill>
                <a:effectLst/>
                <a:uLnTx/>
                <a:uFillTx/>
                <a:latin typeface="Times New Roman" panose="02020603050405020304" pitchFamily="18" charset="0"/>
                <a:ea typeface="字魂36号-正文宋楷" panose="02000000000000000000" charset="-122"/>
                <a:cs typeface="Times New Roman" panose="02020603050405020304" pitchFamily="18" charset="0"/>
                <a:sym typeface="+mn-ea"/>
              </a:rPr>
              <a:t>em</a:t>
            </a:r>
            <a:r>
              <a:rPr kumimoji="0" lang="en-US" altLang="zh-CN" sz="9599" b="1" i="0" u="none" strike="noStrike" kern="1200" cap="none" spc="0" normalizeH="0" baseline="0" noProof="0" dirty="0">
                <a:ln>
                  <a:noFill/>
                </a:ln>
                <a:solidFill>
                  <a:srgbClr val="418765"/>
                </a:solidFill>
                <a:effectLst/>
                <a:uLnTx/>
                <a:uFillTx/>
                <a:latin typeface="Times New Roman" panose="02020603050405020304" pitchFamily="18" charset="0"/>
                <a:ea typeface="字魂36号-正文宋楷" panose="02000000000000000000" charset="-122"/>
                <a:cs typeface="Times New Roman" panose="02020603050405020304" pitchFamily="18" charset="0"/>
                <a:sym typeface="+mn-ea"/>
              </a:rPr>
              <a:t> </a:t>
            </a:r>
            <a:r>
              <a:rPr kumimoji="0" lang="en-US" altLang="zh-CN" sz="9599" b="1" i="0" u="none" strike="noStrike" kern="1200" cap="none" spc="0" normalizeH="0" baseline="0" noProof="0" dirty="0" err="1">
                <a:ln>
                  <a:noFill/>
                </a:ln>
                <a:solidFill>
                  <a:srgbClr val="418765"/>
                </a:solidFill>
                <a:effectLst/>
                <a:uLnTx/>
                <a:uFillTx/>
                <a:latin typeface="Times New Roman" panose="02020603050405020304" pitchFamily="18" charset="0"/>
                <a:ea typeface="字魂36号-正文宋楷" panose="02000000000000000000" charset="-122"/>
                <a:cs typeface="Times New Roman" panose="02020603050405020304" pitchFamily="18" charset="0"/>
                <a:sym typeface="+mn-ea"/>
              </a:rPr>
              <a:t>học</a:t>
            </a:r>
            <a:r>
              <a:rPr kumimoji="0" lang="en-US" altLang="zh-CN" sz="9599" b="1" i="0" u="none" strike="noStrike" kern="1200" cap="none" spc="0" normalizeH="0" baseline="0" noProof="0" dirty="0">
                <a:ln>
                  <a:noFill/>
                </a:ln>
                <a:solidFill>
                  <a:srgbClr val="418765"/>
                </a:solidFill>
                <a:effectLst/>
                <a:uLnTx/>
                <a:uFillTx/>
                <a:latin typeface="Times New Roman" panose="02020603050405020304" pitchFamily="18" charset="0"/>
                <a:ea typeface="字魂36号-正文宋楷" panose="02000000000000000000" charset="-122"/>
                <a:cs typeface="Times New Roman" panose="02020603050405020304" pitchFamily="18" charset="0"/>
                <a:sym typeface="+mn-ea"/>
              </a:rPr>
              <a:t> </a:t>
            </a:r>
            <a:r>
              <a:rPr kumimoji="0" lang="en-US" altLang="zh-CN" sz="9599" b="1" i="0" u="none" strike="noStrike" kern="1200" cap="none" spc="0" normalizeH="0" baseline="0" noProof="0" dirty="0" err="1">
                <a:ln>
                  <a:noFill/>
                </a:ln>
                <a:solidFill>
                  <a:srgbClr val="418765"/>
                </a:solidFill>
                <a:effectLst/>
                <a:uLnTx/>
                <a:uFillTx/>
                <a:latin typeface="Times New Roman" panose="02020603050405020304" pitchFamily="18" charset="0"/>
                <a:ea typeface="字魂36号-正文宋楷" panose="02000000000000000000" charset="-122"/>
                <a:cs typeface="Times New Roman" panose="02020603050405020304" pitchFamily="18" charset="0"/>
                <a:sym typeface="+mn-ea"/>
              </a:rPr>
              <a:t>tốt</a:t>
            </a:r>
            <a:r>
              <a:rPr kumimoji="0" lang="en-US" altLang="zh-CN" sz="9599" b="1" i="0" u="none" strike="noStrike" kern="1200" cap="none" spc="0" normalizeH="0" baseline="0" noProof="0" dirty="0">
                <a:ln>
                  <a:noFill/>
                </a:ln>
                <a:solidFill>
                  <a:srgbClr val="418765"/>
                </a:solidFill>
                <a:effectLst/>
                <a:uLnTx/>
                <a:uFillTx/>
                <a:latin typeface="Times New Roman" panose="02020603050405020304" pitchFamily="18" charset="0"/>
                <a:ea typeface="字魂36号-正文宋楷" panose="02000000000000000000" charset="-122"/>
                <a:cs typeface="Times New Roman" panose="02020603050405020304" pitchFamily="18" charset="0"/>
                <a:sym typeface="+mn-ea"/>
              </a:rPr>
              <a:t>!</a:t>
            </a:r>
            <a:endParaRPr kumimoji="0" lang="zh-CN" altLang="en-US" sz="9599" b="1" i="0" u="none" strike="noStrike" kern="1200" cap="none" spc="0" normalizeH="0" baseline="0" noProof="0" dirty="0">
              <a:ln>
                <a:noFill/>
              </a:ln>
              <a:solidFill>
                <a:srgbClr val="418765"/>
              </a:solidFill>
              <a:effectLst/>
              <a:uLnTx/>
              <a:uFillTx/>
              <a:latin typeface="Times New Roman" panose="02020603050405020304" pitchFamily="18" charset="0"/>
              <a:ea typeface="字魂36号-正文宋楷" panose="02000000000000000000" charset="-122"/>
              <a:cs typeface="Times New Roman" panose="02020603050405020304" pitchFamily="18" charset="0"/>
              <a:sym typeface="+mn-ea"/>
            </a:endParaRPr>
          </a:p>
        </p:txBody>
      </p:sp>
      <p:pic>
        <p:nvPicPr>
          <p:cNvPr id="3" name="Picture 2">
            <a:extLst>
              <a:ext uri="{FF2B5EF4-FFF2-40B4-BE49-F238E27FC236}">
                <a16:creationId xmlns:a16="http://schemas.microsoft.com/office/drawing/2014/main" id="{690270B4-FA60-4DD2-BDC8-113A8A61A78B}"/>
              </a:ext>
            </a:extLst>
          </p:cNvPr>
          <p:cNvPicPr>
            <a:picLocks noChangeAspect="1"/>
          </p:cNvPicPr>
          <p:nvPr/>
        </p:nvPicPr>
        <p:blipFill>
          <a:blip r:embed="rId2"/>
          <a:stretch>
            <a:fillRect/>
          </a:stretch>
        </p:blipFill>
        <p:spPr>
          <a:xfrm>
            <a:off x="7454537" y="4104973"/>
            <a:ext cx="3164507" cy="3164507"/>
          </a:xfrm>
          <a:prstGeom prst="rect">
            <a:avLst/>
          </a:prstGeom>
        </p:spPr>
      </p:pic>
    </p:spTree>
    <p:extLst>
      <p:ext uri="{BB962C8B-B14F-4D97-AF65-F5344CB8AC3E}">
        <p14:creationId xmlns:p14="http://schemas.microsoft.com/office/powerpoint/2010/main" val="2500376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a:extLst>
              <a:ext uri="{FF2B5EF4-FFF2-40B4-BE49-F238E27FC236}">
                <a16:creationId xmlns:a16="http://schemas.microsoft.com/office/drawing/2014/main" id="{607A1EEA-14C3-4DC9-ACF9-30723A9C6F29}"/>
              </a:ext>
            </a:extLst>
          </p:cNvPr>
          <p:cNvSpPr txBox="1"/>
          <p:nvPr/>
        </p:nvSpPr>
        <p:spPr>
          <a:xfrm>
            <a:off x="6051077" y="2409724"/>
            <a:ext cx="4337344" cy="2062103"/>
          </a:xfrm>
          <a:prstGeom prst="rect">
            <a:avLst/>
          </a:prstGeom>
          <a:noFill/>
        </p:spPr>
        <p:txBody>
          <a:bodyPr wrap="square" rtlCol="0">
            <a:spAutoFit/>
          </a:bodyPr>
          <a:lstStyle/>
          <a:p>
            <a:pPr lvl="0" algn="just"/>
            <a:r>
              <a:rPr lang="vi-VN" sz="3200" dirty="0">
                <a:latin typeface="Times New Roman" panose="02020603050405020304" pitchFamily="18" charset="0"/>
                <a:ea typeface="字魂36号-正文宋楷" panose="02000000000000000000" charset="-122"/>
                <a:cs typeface="Times New Roman" panose="02020603050405020304" pitchFamily="18" charset="0"/>
              </a:rPr>
              <a:t>Hãy chia sẻ cảm nhận về một âm thanh hoặc bản nhạc từng khiến em xúc động.</a:t>
            </a:r>
          </a:p>
        </p:txBody>
      </p:sp>
      <p:pic>
        <p:nvPicPr>
          <p:cNvPr id="2" name="Picture 1">
            <a:extLst>
              <a:ext uri="{FF2B5EF4-FFF2-40B4-BE49-F238E27FC236}">
                <a16:creationId xmlns:a16="http://schemas.microsoft.com/office/drawing/2014/main" id="{914E2184-2708-40D2-9038-43C2325D770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156">
                        <a14:foregroundMark x1="90156" y1="45156" x2="90156" y2="45156"/>
                      </a14:backgroundRemoval>
                    </a14:imgEffect>
                  </a14:imgLayer>
                </a14:imgProps>
              </a:ext>
            </a:extLst>
          </a:blip>
          <a:stretch>
            <a:fillRect/>
          </a:stretch>
        </p:blipFill>
        <p:spPr>
          <a:xfrm>
            <a:off x="251897" y="914401"/>
            <a:ext cx="5052748" cy="5052748"/>
          </a:xfrm>
          <a:prstGeom prst="rect">
            <a:avLst/>
          </a:prstGeom>
        </p:spPr>
      </p:pic>
      <p:sp>
        <p:nvSpPr>
          <p:cNvPr id="3" name="Rectangle 2"/>
          <p:cNvSpPr/>
          <p:nvPr/>
        </p:nvSpPr>
        <p:spPr>
          <a:xfrm>
            <a:off x="3309024" y="831507"/>
            <a:ext cx="3249609" cy="646331"/>
          </a:xfrm>
          <a:prstGeom prst="rect">
            <a:avLst/>
          </a:prstGeom>
        </p:spPr>
        <p:txBody>
          <a:bodyPr wrap="none">
            <a:spAutoFit/>
          </a:bodyPr>
          <a:lstStyle/>
          <a:p>
            <a:pPr algn="ctr" defTabSz="914309">
              <a:lnSpc>
                <a:spcPct val="90000"/>
              </a:lnSpc>
            </a:pPr>
            <a:r>
              <a:rPr lang="en-US" altLang="zh-CN" sz="4000" b="1" dirty="0">
                <a:solidFill>
                  <a:srgbClr val="FF0000"/>
                </a:solidFill>
                <a:latin typeface="Times New Roman" panose="02020603050405020304" pitchFamily="18" charset="0"/>
                <a:ea typeface="字魂36号-正文宋楷" panose="02000000000000000000" charset="-122"/>
                <a:cs typeface="Times New Roman" panose="02020603050405020304" pitchFamily="18" charset="0"/>
                <a:sym typeface="+mn-ea"/>
              </a:rPr>
              <a:t>KHỞI ĐỘNG</a:t>
            </a:r>
            <a:endParaRPr lang="zh-CN" altLang="en-US" sz="4000" b="1" dirty="0">
              <a:solidFill>
                <a:srgbClr val="FF0000"/>
              </a:solidFill>
              <a:latin typeface="Times New Roman" panose="02020603050405020304" pitchFamily="18" charset="0"/>
              <a:ea typeface="字魂36号-正文宋楷" panose="02000000000000000000" charset="-122"/>
              <a:cs typeface="Times New Roman" panose="02020603050405020304" pitchFamily="18" charset="0"/>
              <a:sym typeface="+mn-ea"/>
            </a:endParaRPr>
          </a:p>
        </p:txBody>
      </p:sp>
    </p:spTree>
    <p:extLst>
      <p:ext uri="{BB962C8B-B14F-4D97-AF65-F5344CB8AC3E}">
        <p14:creationId xmlns:p14="http://schemas.microsoft.com/office/powerpoint/2010/main" val="2926243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a:extLst>
              <a:ext uri="{FF2B5EF4-FFF2-40B4-BE49-F238E27FC236}">
                <a16:creationId xmlns:a16="http://schemas.microsoft.com/office/drawing/2014/main" id="{607A1EEA-14C3-4DC9-ACF9-30723A9C6F29}"/>
              </a:ext>
            </a:extLst>
          </p:cNvPr>
          <p:cNvSpPr txBox="1"/>
          <p:nvPr/>
        </p:nvSpPr>
        <p:spPr>
          <a:xfrm>
            <a:off x="682581" y="1061229"/>
            <a:ext cx="10728102" cy="3970318"/>
          </a:xfrm>
          <a:prstGeom prst="rect">
            <a:avLst/>
          </a:prstGeom>
          <a:noFill/>
        </p:spPr>
        <p:txBody>
          <a:bodyPr wrap="square" rtlCol="0">
            <a:spAutoFit/>
          </a:bodyPr>
          <a:lstStyle/>
          <a:p>
            <a:pPr lvl="0" algn="just"/>
            <a:r>
              <a:rPr lang="vi-VN" sz="3600">
                <a:latin typeface="Times New Roman" panose="02020603050405020304" pitchFamily="18" charset="0"/>
                <a:ea typeface="字魂36号-正文宋楷" panose="02000000000000000000" charset="-122"/>
                <a:cs typeface="Times New Roman" panose="02020603050405020304" pitchFamily="18" charset="0"/>
              </a:rPr>
              <a:t>Kết nối với nội dung bài học: Những rung động vật lí (âm thanh) với những rung động trong xúc cảm của mỗi người có mối quan hệ mật thiết. Mỗi cá nhân đều có những nỗi niềm riêng (nỗi niềm đó có thể được gợi ra từ một âm thanh hoặc một bản nhạc nào đó mà ta nghe thấy), và cuộc sống trở nên nhân văn hơn khi chúng ta biết cảm thông, chia sẻ trước những nỗi niềm riêng ấy.</a:t>
            </a:r>
            <a:endParaRPr lang="vi-VN" sz="3600" dirty="0">
              <a:latin typeface="Times New Roman" panose="02020603050405020304" pitchFamily="18" charset="0"/>
              <a:ea typeface="字魂36号-正文宋楷" panose="02000000000000000000" charset="-122"/>
              <a:cs typeface="Times New Roman" panose="02020603050405020304" pitchFamily="18" charset="0"/>
            </a:endParaRPr>
          </a:p>
        </p:txBody>
      </p:sp>
    </p:spTree>
    <p:extLst>
      <p:ext uri="{BB962C8B-B14F-4D97-AF65-F5344CB8AC3E}">
        <p14:creationId xmlns:p14="http://schemas.microsoft.com/office/powerpoint/2010/main" val="3398511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a:extLst>
              <a:ext uri="{FF2B5EF4-FFF2-40B4-BE49-F238E27FC236}">
                <a16:creationId xmlns:a16="http://schemas.microsoft.com/office/drawing/2014/main" id="{AA505444-12A8-40F1-9349-200E89AC6A4A}"/>
              </a:ext>
            </a:extLst>
          </p:cNvPr>
          <p:cNvSpPr txBox="1"/>
          <p:nvPr/>
        </p:nvSpPr>
        <p:spPr>
          <a:xfrm>
            <a:off x="940776" y="807268"/>
            <a:ext cx="5748684" cy="590931"/>
          </a:xfrm>
          <a:prstGeom prst="rect">
            <a:avLst/>
          </a:prstGeom>
          <a:noFill/>
          <a:extLst>
            <a:ext uri="{909E8E84-426E-40DD-AFC4-6F175D3DCCD1}">
              <a14:hiddenFill xmlns:a14="http://schemas.microsoft.com/office/drawing/2010/main">
                <a:solidFill>
                  <a:srgbClr val="BD8A5D"/>
                </a:solidFill>
              </a14:hiddenFill>
            </a:ext>
          </a:extLst>
        </p:spPr>
        <p:txBody>
          <a:bodyPr wrap="square" rtlCol="0">
            <a:spAutoFit/>
          </a:bodyPr>
          <a:lstStyle/>
          <a:p>
            <a:pPr algn="ctr" defTabSz="914309">
              <a:lnSpc>
                <a:spcPct val="90000"/>
              </a:lnSpc>
            </a:pPr>
            <a:r>
              <a:rPr lang="en-US" altLang="zh-CN" sz="3600" b="1" dirty="0" smtClean="0">
                <a:solidFill>
                  <a:srgbClr val="FF0000"/>
                </a:solidFill>
                <a:latin typeface="Times New Roman" panose="02020603050405020304" pitchFamily="18" charset="0"/>
                <a:ea typeface="字魂36号-正文宋楷" panose="02000000000000000000" charset="-122"/>
                <a:cs typeface="Times New Roman" panose="02020603050405020304" pitchFamily="18" charset="0"/>
                <a:sym typeface="+mn-ea"/>
              </a:rPr>
              <a:t>I</a:t>
            </a:r>
            <a:r>
              <a:rPr lang="en-US" altLang="zh-CN" sz="3600" b="1" dirty="0">
                <a:solidFill>
                  <a:srgbClr val="FF0000"/>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600" b="1" dirty="0" err="1">
                <a:solidFill>
                  <a:srgbClr val="FF0000"/>
                </a:solidFill>
                <a:latin typeface="Times New Roman" panose="02020603050405020304" pitchFamily="18" charset="0"/>
                <a:ea typeface="字魂36号-正文宋楷" panose="02000000000000000000" charset="-122"/>
                <a:cs typeface="Times New Roman" panose="02020603050405020304" pitchFamily="18" charset="0"/>
                <a:sym typeface="+mn-ea"/>
              </a:rPr>
              <a:t>Đọc</a:t>
            </a:r>
            <a:r>
              <a:rPr lang="en-US" altLang="zh-CN" sz="3600" b="1" dirty="0">
                <a:solidFill>
                  <a:srgbClr val="FF0000"/>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600" b="1" dirty="0" err="1">
                <a:solidFill>
                  <a:srgbClr val="FF0000"/>
                </a:solidFill>
                <a:latin typeface="Times New Roman" panose="02020603050405020304" pitchFamily="18" charset="0"/>
                <a:ea typeface="字魂36号-正文宋楷" panose="02000000000000000000" charset="-122"/>
                <a:cs typeface="Times New Roman" panose="02020603050405020304" pitchFamily="18" charset="0"/>
                <a:sym typeface="+mn-ea"/>
              </a:rPr>
              <a:t>và</a:t>
            </a:r>
            <a:r>
              <a:rPr lang="en-US" altLang="zh-CN" sz="3600" b="1" dirty="0">
                <a:solidFill>
                  <a:srgbClr val="FF0000"/>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600" b="1" dirty="0" err="1">
                <a:solidFill>
                  <a:srgbClr val="FF0000"/>
                </a:solidFill>
                <a:latin typeface="Times New Roman" panose="02020603050405020304" pitchFamily="18" charset="0"/>
                <a:ea typeface="字魂36号-正文宋楷" panose="02000000000000000000" charset="-122"/>
                <a:cs typeface="Times New Roman" panose="02020603050405020304" pitchFamily="18" charset="0"/>
                <a:sym typeface="+mn-ea"/>
              </a:rPr>
              <a:t>tìm</a:t>
            </a:r>
            <a:r>
              <a:rPr lang="en-US" altLang="zh-CN" sz="3600" b="1" dirty="0">
                <a:solidFill>
                  <a:srgbClr val="FF0000"/>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600" b="1" dirty="0" err="1">
                <a:solidFill>
                  <a:srgbClr val="FF0000"/>
                </a:solidFill>
                <a:latin typeface="Times New Roman" panose="02020603050405020304" pitchFamily="18" charset="0"/>
                <a:ea typeface="字魂36号-正文宋楷" panose="02000000000000000000" charset="-122"/>
                <a:cs typeface="Times New Roman" panose="02020603050405020304" pitchFamily="18" charset="0"/>
                <a:sym typeface="+mn-ea"/>
              </a:rPr>
              <a:t>hiểu</a:t>
            </a:r>
            <a:r>
              <a:rPr lang="en-US" altLang="zh-CN" sz="3600" b="1" dirty="0">
                <a:solidFill>
                  <a:srgbClr val="FF0000"/>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600" b="1" dirty="0" err="1">
                <a:solidFill>
                  <a:srgbClr val="FF0000"/>
                </a:solidFill>
                <a:latin typeface="Times New Roman" panose="02020603050405020304" pitchFamily="18" charset="0"/>
                <a:ea typeface="字魂36号-正文宋楷" panose="02000000000000000000" charset="-122"/>
                <a:cs typeface="Times New Roman" panose="02020603050405020304" pitchFamily="18" charset="0"/>
                <a:sym typeface="+mn-ea"/>
              </a:rPr>
              <a:t>chung</a:t>
            </a:r>
            <a:endParaRPr lang="zh-CN" altLang="en-US" sz="3600" b="1" dirty="0">
              <a:solidFill>
                <a:srgbClr val="FF0000"/>
              </a:solidFill>
              <a:latin typeface="Times New Roman" panose="02020603050405020304" pitchFamily="18" charset="0"/>
              <a:ea typeface="字魂36号-正文宋楷" panose="02000000000000000000" charset="-122"/>
              <a:cs typeface="Times New Roman" panose="02020603050405020304" pitchFamily="18" charset="0"/>
              <a:sym typeface="+mn-ea"/>
            </a:endParaRPr>
          </a:p>
        </p:txBody>
      </p:sp>
      <p:sp>
        <p:nvSpPr>
          <p:cNvPr id="3" name="AutoShape 2" descr="TOP 20 Đoạn văn cảm nghĩ về bài thơ Tiếng đàn mưa 2024 SIÊU HAY (ảnh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descr="C:\Users\DEFAULT.SNVLPT01\Desktop\tac-gia-tac-pham-tieng-dan-mua-ngu-van-9-ket-noi-tri-thuc-1-17150733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776" y="1540579"/>
            <a:ext cx="5961090" cy="4180113"/>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7315201" y="624253"/>
            <a:ext cx="3974122" cy="2716823"/>
          </a:xfrm>
          <a:prstGeom prst="wedgeEllipseCallout">
            <a:avLst>
              <a:gd name="adj1" fmla="val -26585"/>
              <a:gd name="adj2" fmla="val 747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smtClean="0">
                <a:solidFill>
                  <a:schemeClr val="bg1"/>
                </a:solidFill>
                <a:latin typeface="Times New Roman" pitchFamily="18" charset="0"/>
                <a:cs typeface="Times New Roman" pitchFamily="18" charset="0"/>
              </a:rPr>
              <a:t>Qua </a:t>
            </a:r>
            <a:r>
              <a:rPr lang="vi-VN" sz="2400" b="1" dirty="0">
                <a:solidFill>
                  <a:schemeClr val="bg1"/>
                </a:solidFill>
                <a:latin typeface="Times New Roman" pitchFamily="18" charset="0"/>
                <a:cs typeface="Times New Roman" pitchFamily="18" charset="0"/>
              </a:rPr>
              <a:t>tìm hiểu và chuẩn bị ở nhà, em hãy </a:t>
            </a:r>
            <a:r>
              <a:rPr lang="vi-VN" sz="2400" b="1" dirty="0" smtClean="0">
                <a:solidFill>
                  <a:schemeClr val="bg1"/>
                </a:solidFill>
                <a:latin typeface="Times New Roman" pitchFamily="18" charset="0"/>
                <a:cs typeface="Times New Roman" pitchFamily="18" charset="0"/>
              </a:rPr>
              <a:t>nêu</a:t>
            </a:r>
            <a:r>
              <a:rPr lang="en-US" sz="2400" b="1" dirty="0" smtClean="0">
                <a:solidFill>
                  <a:schemeClr val="bg1"/>
                </a:solidFill>
                <a:latin typeface="Times New Roman" pitchFamily="18" charset="0"/>
                <a:cs typeface="Times New Roman" pitchFamily="18" charset="0"/>
              </a:rPr>
              <a:t> </a:t>
            </a:r>
            <a:r>
              <a:rPr lang="vi-VN" sz="2400" b="1" dirty="0" smtClean="0">
                <a:solidFill>
                  <a:schemeClr val="bg1"/>
                </a:solidFill>
                <a:latin typeface="Times New Roman" pitchFamily="18" charset="0"/>
                <a:cs typeface="Times New Roman" pitchFamily="18" charset="0"/>
              </a:rPr>
              <a:t>những </a:t>
            </a:r>
            <a:r>
              <a:rPr lang="vi-VN" sz="2400" b="1" dirty="0">
                <a:solidFill>
                  <a:schemeClr val="bg1"/>
                </a:solidFill>
                <a:latin typeface="Times New Roman" pitchFamily="18" charset="0"/>
                <a:cs typeface="Times New Roman" pitchFamily="18" charset="0"/>
              </a:rPr>
              <a:t>hiểu biết của em về tác giả </a:t>
            </a:r>
            <a:r>
              <a:rPr lang="en-US" sz="2400" b="1"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27343642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8314014" y="5567544"/>
            <a:ext cx="3295965" cy="60974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850" tIns="54425" rIns="108850" bIns="54425" anchor="ctr"/>
          <a:lstStyle/>
          <a:p>
            <a:pPr algn="ctr"/>
            <a:r>
              <a:rPr lang="en-US" sz="3600" b="1" dirty="0">
                <a:latin typeface="Times New Roman" panose="02020603050405020304" pitchFamily="18" charset="0"/>
                <a:ea typeface="字魂36号-正文宋楷" panose="02000000000000000000" charset="-122"/>
                <a:cs typeface="Times New Roman" panose="02020603050405020304" pitchFamily="18" charset="0"/>
              </a:rPr>
              <a:t>BÍCH KHÊ</a:t>
            </a:r>
          </a:p>
        </p:txBody>
      </p:sp>
      <p:pic>
        <p:nvPicPr>
          <p:cNvPr id="3074" name="Picture 2" descr="https://hopamviet.vn/assets/images/composers/bich_k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3764" y="855802"/>
            <a:ext cx="4056466" cy="42895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5488" y="1444363"/>
            <a:ext cx="6852365" cy="523220"/>
          </a:xfrm>
          <a:prstGeom prst="rect">
            <a:avLst/>
          </a:prstGeom>
        </p:spPr>
        <p:txBody>
          <a:bodyPr wrap="square">
            <a:spAutoFit/>
          </a:bodyPr>
          <a:lstStyle/>
          <a:p>
            <a:r>
              <a:rPr lang="en-US" sz="2800" dirty="0" smtClean="0">
                <a:solidFill>
                  <a:schemeClr val="bg1"/>
                </a:solidFill>
                <a:latin typeface="Times New Roman" panose="02020603050405020304" pitchFamily="18" charset="0"/>
                <a:ea typeface="字魂36号-正文宋楷" panose="02000000000000000000" charset="-122"/>
                <a:cs typeface="Times New Roman" panose="02020603050405020304" pitchFamily="18" charset="0"/>
              </a:rPr>
              <a:t>-</a:t>
            </a:r>
            <a:endParaRPr lang="en-US" sz="2800" dirty="0">
              <a:solidFill>
                <a:schemeClr val="bg1"/>
              </a:solidFill>
              <a:latin typeface="Times New Roman" panose="02020603050405020304" pitchFamily="18" charset="0"/>
              <a:ea typeface="字魂36号-正文宋楷" panose="02000000000000000000" charset="-122"/>
              <a:cs typeface="Times New Roman" panose="02020603050405020304" pitchFamily="18" charset="0"/>
            </a:endParaRPr>
          </a:p>
        </p:txBody>
      </p:sp>
      <p:sp>
        <p:nvSpPr>
          <p:cNvPr id="7" name="Text Box 5"/>
          <p:cNvSpPr txBox="1">
            <a:spLocks noChangeArrowheads="1"/>
          </p:cNvSpPr>
          <p:nvPr/>
        </p:nvSpPr>
        <p:spPr bwMode="auto">
          <a:xfrm>
            <a:off x="115095" y="122611"/>
            <a:ext cx="9384484" cy="602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850" tIns="54425" rIns="108850" bIns="54425">
            <a:spAutoFit/>
          </a:bodyPr>
          <a:lstStyle/>
          <a:p>
            <a:r>
              <a:rPr lang="vi-VN" sz="3200" b="1" dirty="0">
                <a:solidFill>
                  <a:srgbClr val="FF0000"/>
                </a:solidFill>
                <a:latin typeface="+mj-lt"/>
                <a:ea typeface="字魂36号-正文宋楷" panose="02000000000000000000" charset="-122"/>
                <a:cs typeface="Times New Roman" panose="02020603050405020304" pitchFamily="18" charset="0"/>
              </a:rPr>
              <a:t>1. Tác giả Bích Khê và tác phẩm “Tiếng đàn mưa</a:t>
            </a:r>
            <a:r>
              <a:rPr lang="vi-VN" sz="3200" b="1" i="1" dirty="0">
                <a:solidFill>
                  <a:srgbClr val="FF0000"/>
                </a:solidFill>
                <a:latin typeface="+mj-lt"/>
              </a:rPr>
              <a:t>”</a:t>
            </a:r>
            <a:endParaRPr lang="en-US" sz="3200" dirty="0">
              <a:solidFill>
                <a:srgbClr val="FF0000"/>
              </a:solidFill>
              <a:latin typeface="+mj-lt"/>
            </a:endParaRPr>
          </a:p>
        </p:txBody>
      </p:sp>
      <p:sp>
        <p:nvSpPr>
          <p:cNvPr id="2" name="Rectangle 1"/>
          <p:cNvSpPr/>
          <p:nvPr/>
        </p:nvSpPr>
        <p:spPr>
          <a:xfrm>
            <a:off x="622220" y="973970"/>
            <a:ext cx="6875860" cy="2677656"/>
          </a:xfrm>
          <a:prstGeom prst="rect">
            <a:avLst/>
          </a:prstGeom>
        </p:spPr>
        <p:txBody>
          <a:bodyPr wrap="square">
            <a:spAutoFit/>
          </a:bodyPr>
          <a:lstStyle/>
          <a:p>
            <a:r>
              <a:rPr lang="en-US" sz="2800" dirty="0" smtClean="0">
                <a:solidFill>
                  <a:srgbClr val="0070C0"/>
                </a:solidFill>
                <a:latin typeface="Times New Roman" panose="02020603050405020304" pitchFamily="18" charset="0"/>
                <a:ea typeface="字魂36号-正文宋楷" panose="02000000000000000000" charset="-122"/>
                <a:cs typeface="Times New Roman" panose="02020603050405020304" pitchFamily="18" charset="0"/>
              </a:rPr>
              <a:t>- </a:t>
            </a:r>
            <a:r>
              <a:rPr lang="vi-VN" sz="2800" dirty="0" smtClean="0">
                <a:solidFill>
                  <a:srgbClr val="0070C0"/>
                </a:solidFill>
                <a:latin typeface="Times New Roman" panose="02020603050405020304" pitchFamily="18" charset="0"/>
                <a:ea typeface="字魂36号-正文宋楷" panose="02000000000000000000" charset="-122"/>
                <a:cs typeface="Times New Roman" panose="02020603050405020304" pitchFamily="18" charset="0"/>
              </a:rPr>
              <a:t>Bích </a:t>
            </a:r>
            <a:r>
              <a:rPr lang="vi-VN" sz="2800" dirty="0">
                <a:solidFill>
                  <a:srgbClr val="0070C0"/>
                </a:solidFill>
                <a:latin typeface="Times New Roman" panose="02020603050405020304" pitchFamily="18" charset="0"/>
                <a:ea typeface="字魂36号-正文宋楷" panose="02000000000000000000" charset="-122"/>
                <a:cs typeface="Times New Roman" panose="02020603050405020304" pitchFamily="18" charset="0"/>
              </a:rPr>
              <a:t>Khê (1916 - 1946) quê ở tỉnh Quảng Ngãi. </a:t>
            </a:r>
            <a:r>
              <a:rPr lang="en-US" sz="2800" dirty="0" err="1" smtClean="0">
                <a:solidFill>
                  <a:srgbClr val="0070C0"/>
                </a:solidFill>
                <a:latin typeface="Times New Roman" panose="02020603050405020304" pitchFamily="18" charset="0"/>
                <a:ea typeface="字魂36号-正文宋楷" panose="02000000000000000000" charset="-122"/>
                <a:cs typeface="Times New Roman" panose="02020603050405020304" pitchFamily="18" charset="0"/>
              </a:rPr>
              <a:t>Thơ</a:t>
            </a:r>
            <a:r>
              <a:rPr lang="en-US" sz="2800" dirty="0" smtClean="0">
                <a:solidFill>
                  <a:srgbClr val="0070C0"/>
                </a:solidFill>
                <a:latin typeface="Times New Roman" panose="02020603050405020304" pitchFamily="18" charset="0"/>
                <a:ea typeface="字魂36号-正文宋楷" panose="02000000000000000000" charset="-122"/>
                <a:cs typeface="Times New Roman" panose="02020603050405020304" pitchFamily="18" charset="0"/>
              </a:rPr>
              <a:t> </a:t>
            </a:r>
            <a:r>
              <a:rPr lang="en-US" sz="2800" dirty="0" err="1" smtClean="0">
                <a:solidFill>
                  <a:srgbClr val="0070C0"/>
                </a:solidFill>
                <a:latin typeface="Times New Roman" panose="02020603050405020304" pitchFamily="18" charset="0"/>
                <a:ea typeface="字魂36号-正文宋楷" panose="02000000000000000000" charset="-122"/>
                <a:cs typeface="Times New Roman" panose="02020603050405020304" pitchFamily="18" charset="0"/>
              </a:rPr>
              <a:t>ông</a:t>
            </a:r>
            <a:r>
              <a:rPr lang="vi-VN" sz="2800" dirty="0" smtClean="0">
                <a:solidFill>
                  <a:srgbClr val="0070C0"/>
                </a:solidFill>
                <a:latin typeface="Times New Roman" panose="02020603050405020304" pitchFamily="18" charset="0"/>
                <a:ea typeface="字魂36号-正文宋楷" panose="02000000000000000000" charset="-122"/>
                <a:cs typeface="Times New Roman" panose="02020603050405020304" pitchFamily="18" charset="0"/>
              </a:rPr>
              <a:t> </a:t>
            </a:r>
            <a:r>
              <a:rPr lang="vi-VN" sz="2800" dirty="0">
                <a:solidFill>
                  <a:srgbClr val="0070C0"/>
                </a:solidFill>
                <a:latin typeface="Times New Roman" panose="02020603050405020304" pitchFamily="18" charset="0"/>
                <a:ea typeface="字魂36号-正文宋楷" panose="02000000000000000000" charset="-122"/>
                <a:cs typeface="Times New Roman" panose="02020603050405020304" pitchFamily="18" charset="0"/>
              </a:rPr>
              <a:t>đặc sắc, giàu tính nhạc. </a:t>
            </a:r>
            <a:r>
              <a:rPr lang="en-US" sz="2800" dirty="0" err="1" smtClean="0">
                <a:solidFill>
                  <a:srgbClr val="0070C0"/>
                </a:solidFill>
                <a:latin typeface="Times New Roman" panose="02020603050405020304" pitchFamily="18" charset="0"/>
                <a:ea typeface="字魂36号-正文宋楷" panose="02000000000000000000" charset="-122"/>
                <a:cs typeface="Times New Roman" panose="02020603050405020304" pitchFamily="18" charset="0"/>
              </a:rPr>
              <a:t>Ông</a:t>
            </a:r>
            <a:r>
              <a:rPr lang="en-US" sz="2800" dirty="0" smtClean="0">
                <a:solidFill>
                  <a:srgbClr val="0070C0"/>
                </a:solidFill>
                <a:latin typeface="Times New Roman" panose="02020603050405020304" pitchFamily="18" charset="0"/>
                <a:ea typeface="字魂36号-正文宋楷" panose="02000000000000000000" charset="-122"/>
                <a:cs typeface="Times New Roman" panose="02020603050405020304" pitchFamily="18" charset="0"/>
              </a:rPr>
              <a:t> </a:t>
            </a:r>
            <a:r>
              <a:rPr lang="en-US" sz="2800" dirty="0" err="1" smtClean="0">
                <a:solidFill>
                  <a:srgbClr val="0070C0"/>
                </a:solidFill>
                <a:latin typeface="Times New Roman" panose="02020603050405020304" pitchFamily="18" charset="0"/>
                <a:ea typeface="字魂36号-正文宋楷" panose="02000000000000000000" charset="-122"/>
                <a:cs typeface="Times New Roman" panose="02020603050405020304" pitchFamily="18" charset="0"/>
              </a:rPr>
              <a:t>là</a:t>
            </a:r>
            <a:r>
              <a:rPr lang="vi-VN" sz="2800" dirty="0" smtClean="0">
                <a:solidFill>
                  <a:srgbClr val="0070C0"/>
                </a:solidFill>
                <a:latin typeface="Times New Roman" panose="02020603050405020304" pitchFamily="18" charset="0"/>
                <a:ea typeface="字魂36号-正文宋楷" panose="02000000000000000000" charset="-122"/>
                <a:cs typeface="Times New Roman" panose="02020603050405020304" pitchFamily="18" charset="0"/>
              </a:rPr>
              <a:t> </a:t>
            </a:r>
            <a:r>
              <a:rPr lang="vi-VN" sz="2800" dirty="0">
                <a:solidFill>
                  <a:srgbClr val="0070C0"/>
                </a:solidFill>
                <a:latin typeface="Times New Roman" panose="02020603050405020304" pitchFamily="18" charset="0"/>
                <a:ea typeface="字魂36号-正文宋楷" panose="02000000000000000000" charset="-122"/>
                <a:cs typeface="Times New Roman" panose="02020603050405020304" pitchFamily="18" charset="0"/>
              </a:rPr>
              <a:t>nhà thơ có </a:t>
            </a:r>
            <a:r>
              <a:rPr lang="vi-VN" sz="2800" dirty="0" smtClean="0">
                <a:solidFill>
                  <a:srgbClr val="0070C0"/>
                </a:solidFill>
                <a:latin typeface="Times New Roman" panose="02020603050405020304" pitchFamily="18" charset="0"/>
                <a:ea typeface="字魂36号-正文宋楷" panose="02000000000000000000" charset="-122"/>
                <a:cs typeface="Times New Roman" panose="02020603050405020304" pitchFamily="18" charset="0"/>
              </a:rPr>
              <a:t>n</a:t>
            </a:r>
            <a:r>
              <a:rPr lang="en-US" sz="2800" dirty="0" err="1" smtClean="0">
                <a:solidFill>
                  <a:srgbClr val="0070C0"/>
                </a:solidFill>
                <a:latin typeface="Times New Roman" panose="02020603050405020304" pitchFamily="18" charset="0"/>
                <a:ea typeface="字魂36号-正文宋楷" panose="02000000000000000000" charset="-122"/>
                <a:cs typeface="Times New Roman" panose="02020603050405020304" pitchFamily="18" charset="0"/>
              </a:rPr>
              <a:t>hiều</a:t>
            </a:r>
            <a:r>
              <a:rPr lang="en-US" sz="2800" dirty="0" smtClean="0">
                <a:solidFill>
                  <a:srgbClr val="0070C0"/>
                </a:solidFill>
                <a:latin typeface="Times New Roman" panose="02020603050405020304" pitchFamily="18" charset="0"/>
                <a:ea typeface="字魂36号-正文宋楷" panose="02000000000000000000" charset="-122"/>
                <a:cs typeface="Times New Roman" panose="02020603050405020304" pitchFamily="18" charset="0"/>
              </a:rPr>
              <a:t> </a:t>
            </a:r>
            <a:r>
              <a:rPr lang="en-US" sz="2800" dirty="0" err="1" smtClean="0">
                <a:solidFill>
                  <a:srgbClr val="0070C0"/>
                </a:solidFill>
                <a:latin typeface="Times New Roman" panose="02020603050405020304" pitchFamily="18" charset="0"/>
                <a:ea typeface="字魂36号-正文宋楷" panose="02000000000000000000" charset="-122"/>
                <a:cs typeface="Times New Roman" panose="02020603050405020304" pitchFamily="18" charset="0"/>
              </a:rPr>
              <a:t>đóng</a:t>
            </a:r>
            <a:r>
              <a:rPr lang="en-US" sz="2800" dirty="0" smtClean="0">
                <a:solidFill>
                  <a:srgbClr val="0070C0"/>
                </a:solidFill>
                <a:latin typeface="Times New Roman" panose="02020603050405020304" pitchFamily="18" charset="0"/>
                <a:ea typeface="字魂36号-正文宋楷" panose="02000000000000000000" charset="-122"/>
                <a:cs typeface="Times New Roman" panose="02020603050405020304" pitchFamily="18" charset="0"/>
              </a:rPr>
              <a:t> </a:t>
            </a:r>
            <a:r>
              <a:rPr lang="en-US" sz="2800" dirty="0" err="1" smtClean="0">
                <a:solidFill>
                  <a:srgbClr val="0070C0"/>
                </a:solidFill>
                <a:latin typeface="Times New Roman" panose="02020603050405020304" pitchFamily="18" charset="0"/>
                <a:ea typeface="字魂36号-正文宋楷" panose="02000000000000000000" charset="-122"/>
                <a:cs typeface="Times New Roman" panose="02020603050405020304" pitchFamily="18" charset="0"/>
              </a:rPr>
              <a:t>góp</a:t>
            </a:r>
            <a:r>
              <a:rPr lang="vi-VN" sz="2800" dirty="0" smtClean="0">
                <a:solidFill>
                  <a:srgbClr val="0070C0"/>
                </a:solidFill>
                <a:latin typeface="Times New Roman" panose="02020603050405020304" pitchFamily="18" charset="0"/>
                <a:ea typeface="字魂36号-正文宋楷" panose="02000000000000000000" charset="-122"/>
                <a:cs typeface="Times New Roman" panose="02020603050405020304" pitchFamily="18" charset="0"/>
              </a:rPr>
              <a:t> </a:t>
            </a:r>
            <a:r>
              <a:rPr lang="vi-VN" sz="2800" dirty="0">
                <a:solidFill>
                  <a:srgbClr val="0070C0"/>
                </a:solidFill>
                <a:latin typeface="Times New Roman" panose="02020603050405020304" pitchFamily="18" charset="0"/>
                <a:ea typeface="字魂36号-正文宋楷" panose="02000000000000000000" charset="-122"/>
                <a:cs typeface="Times New Roman" panose="02020603050405020304" pitchFamily="18" charset="0"/>
              </a:rPr>
              <a:t>trong phong trào Thơ mới (1932 - 1945).</a:t>
            </a:r>
            <a:endParaRPr lang="en-US" sz="2800" dirty="0">
              <a:solidFill>
                <a:srgbClr val="0070C0"/>
              </a:solidFill>
              <a:latin typeface="Times New Roman" panose="02020603050405020304" pitchFamily="18" charset="0"/>
              <a:ea typeface="字魂36号-正文宋楷" panose="02000000000000000000" charset="-122"/>
              <a:cs typeface="Times New Roman" panose="02020603050405020304" pitchFamily="18" charset="0"/>
            </a:endParaRPr>
          </a:p>
          <a:p>
            <a:pPr lvl="0"/>
            <a:r>
              <a:rPr lang="en-US" sz="2800" dirty="0">
                <a:solidFill>
                  <a:srgbClr val="0070C0"/>
                </a:solidFill>
                <a:latin typeface="Times New Roman" panose="02020603050405020304" pitchFamily="18" charset="0"/>
                <a:ea typeface="字魂36号-正文宋楷" panose="02000000000000000000" charset="-122"/>
                <a:cs typeface="Times New Roman" panose="02020603050405020304" pitchFamily="18" charset="0"/>
              </a:rPr>
              <a:t>- </a:t>
            </a:r>
            <a:r>
              <a:rPr lang="vi-VN" sz="2800" dirty="0">
                <a:solidFill>
                  <a:srgbClr val="0070C0"/>
                </a:solidFill>
                <a:latin typeface="Times New Roman" panose="02020603050405020304" pitchFamily="18" charset="0"/>
                <a:ea typeface="字魂36号-正文宋楷" panose="02000000000000000000" charset="-122"/>
                <a:cs typeface="Times New Roman" panose="02020603050405020304" pitchFamily="18" charset="0"/>
              </a:rPr>
              <a:t>Tiếng đàn mưa nằm trong tập thơ Tinh hoa </a:t>
            </a:r>
            <a:r>
              <a:rPr lang="vi-VN" sz="2800" dirty="0" smtClean="0">
                <a:solidFill>
                  <a:srgbClr val="0070C0"/>
                </a:solidFill>
                <a:latin typeface="Times New Roman" panose="02020603050405020304" pitchFamily="18" charset="0"/>
                <a:ea typeface="字魂36号-正文宋楷" panose="02000000000000000000" charset="-122"/>
                <a:cs typeface="Times New Roman" panose="02020603050405020304" pitchFamily="18" charset="0"/>
              </a:rPr>
              <a:t>(từ </a:t>
            </a:r>
            <a:r>
              <a:rPr lang="vi-VN" sz="2800" dirty="0">
                <a:solidFill>
                  <a:srgbClr val="0070C0"/>
                </a:solidFill>
                <a:latin typeface="Times New Roman" panose="02020603050405020304" pitchFamily="18" charset="0"/>
                <a:ea typeface="字魂36号-正文宋楷" panose="02000000000000000000" charset="-122"/>
                <a:cs typeface="Times New Roman" panose="02020603050405020304" pitchFamily="18" charset="0"/>
              </a:rPr>
              <a:t>năm 1938 đến năm 1944).</a:t>
            </a:r>
            <a:endParaRPr lang="en-US" sz="2800" dirty="0">
              <a:solidFill>
                <a:srgbClr val="0070C0"/>
              </a:solidFill>
              <a:latin typeface="Times New Roman" panose="02020603050405020304" pitchFamily="18" charset="0"/>
              <a:ea typeface="字魂36号-正文宋楷" panose="02000000000000000000" charset="-122"/>
              <a:cs typeface="Times New Roman" panose="02020603050405020304" pitchFamily="18" charset="0"/>
            </a:endParaRPr>
          </a:p>
        </p:txBody>
      </p:sp>
      <p:sp>
        <p:nvSpPr>
          <p:cNvPr id="4" name="TextBox 3"/>
          <p:cNvSpPr txBox="1"/>
          <p:nvPr/>
        </p:nvSpPr>
        <p:spPr>
          <a:xfrm>
            <a:off x="320875" y="4168342"/>
            <a:ext cx="2460930"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2. </a:t>
            </a: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văn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bản</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88079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627"/>
                                        </p:tgtEl>
                                        <p:attrNameLst>
                                          <p:attrName>style.visibility</p:attrName>
                                        </p:attrNameLst>
                                      </p:cBhvr>
                                      <p:to>
                                        <p:strVal val="visible"/>
                                      </p:to>
                                    </p:set>
                                    <p:anim calcmode="lin" valueType="num">
                                      <p:cBhvr additive="base">
                                        <p:cTn id="18" dur="500" fill="hold"/>
                                        <p:tgtEl>
                                          <p:spTgt spid="26627"/>
                                        </p:tgtEl>
                                        <p:attrNameLst>
                                          <p:attrName>ppt_x</p:attrName>
                                        </p:attrNameLst>
                                      </p:cBhvr>
                                      <p:tavLst>
                                        <p:tav tm="0">
                                          <p:val>
                                            <p:strVal val="#ppt_x"/>
                                          </p:val>
                                        </p:tav>
                                        <p:tav tm="100000">
                                          <p:val>
                                            <p:strVal val="#ppt_x"/>
                                          </p:val>
                                        </p:tav>
                                      </p:tavLst>
                                    </p:anim>
                                    <p:anim calcmode="lin" valueType="num">
                                      <p:cBhvr additive="base">
                                        <p:cTn id="19" dur="500" fill="hold"/>
                                        <p:tgtEl>
                                          <p:spTgt spid="2662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 calcmode="lin" valueType="num">
                                      <p:cBhvr additive="base">
                                        <p:cTn id="2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 calcmode="lin" valueType="num">
                                      <p:cBhvr additive="base">
                                        <p:cTn id="2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P spid="7"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570" y="836012"/>
            <a:ext cx="11671369" cy="5652015"/>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556" y="793140"/>
            <a:ext cx="1514278" cy="371561"/>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4562" y="800284"/>
            <a:ext cx="1514278" cy="371561"/>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l="21314" t="20941" r="21005" b="17581"/>
          <a:stretch/>
        </p:blipFill>
        <p:spPr>
          <a:xfrm>
            <a:off x="4149697" y="6259374"/>
            <a:ext cx="3878320" cy="457306"/>
          </a:xfrm>
          <a:prstGeom prst="rect">
            <a:avLst/>
          </a:prstGeom>
        </p:spPr>
      </p:pic>
      <p:sp>
        <p:nvSpPr>
          <p:cNvPr id="33" name="Freeform 32"/>
          <p:cNvSpPr/>
          <p:nvPr/>
        </p:nvSpPr>
        <p:spPr>
          <a:xfrm>
            <a:off x="1557968" y="73398"/>
            <a:ext cx="9872995" cy="624825"/>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265" algn="ctr">
              <a:defRPr/>
            </a:pPr>
            <a:r>
              <a:rPr lang="en-US" sz="2800" b="1" dirty="0">
                <a:solidFill>
                  <a:srgbClr val="FF0000"/>
                </a:solidFill>
                <a:latin typeface="Times New Roman" panose="02020603050405020304" pitchFamily="18" charset="0"/>
                <a:ea typeface="Times New Roman" panose="02020603050405020304" pitchFamily="18" charset="0"/>
              </a:rPr>
              <a:t>TIẾNG ĐÀN MƯA – </a:t>
            </a:r>
            <a:r>
              <a:rPr lang="en-US" sz="2800" b="1" i="1" dirty="0" err="1">
                <a:solidFill>
                  <a:srgbClr val="FF0000"/>
                </a:solidFill>
                <a:latin typeface="Times New Roman" panose="02020603050405020304" pitchFamily="18" charset="0"/>
                <a:ea typeface="Times New Roman" panose="02020603050405020304" pitchFamily="18" charset="0"/>
              </a:rPr>
              <a:t>Bích</a:t>
            </a:r>
            <a:r>
              <a:rPr lang="en-US" sz="2800" b="1" i="1" dirty="0">
                <a:solidFill>
                  <a:srgbClr val="FF0000"/>
                </a:solidFill>
                <a:latin typeface="Times New Roman" panose="02020603050405020304" pitchFamily="18" charset="0"/>
                <a:ea typeface="Times New Roman" panose="02020603050405020304" pitchFamily="18" charset="0"/>
              </a:rPr>
              <a:t> </a:t>
            </a:r>
            <a:r>
              <a:rPr lang="en-US" sz="2800" b="1" i="1" dirty="0" err="1">
                <a:solidFill>
                  <a:srgbClr val="FF0000"/>
                </a:solidFill>
                <a:latin typeface="Times New Roman" panose="02020603050405020304" pitchFamily="18" charset="0"/>
                <a:ea typeface="Times New Roman" panose="02020603050405020304" pitchFamily="18" charset="0"/>
              </a:rPr>
              <a:t>Khê</a:t>
            </a:r>
            <a:r>
              <a:rPr lang="en-US" sz="2800" b="1" i="1" dirty="0">
                <a:solidFill>
                  <a:srgbClr val="FF0000"/>
                </a:solidFill>
                <a:latin typeface="Times New Roman" panose="02020603050405020304" pitchFamily="18" charset="0"/>
                <a:ea typeface="Times New Roman" panose="02020603050405020304" pitchFamily="18" charset="0"/>
              </a:rPr>
              <a:t> </a:t>
            </a:r>
            <a:endParaRPr lang="en-US" sz="2800" i="1" dirty="0">
              <a:solidFill>
                <a:srgbClr val="FF0000"/>
              </a:solidFill>
              <a:latin typeface="Times New Roman" panose="02020603050405020304" pitchFamily="18" charset="0"/>
              <a:ea typeface="Calibri" panose="020F0502020204030204" pitchFamily="34" charset="0"/>
            </a:endParaRPr>
          </a:p>
        </p:txBody>
      </p:sp>
      <p:sp>
        <p:nvSpPr>
          <p:cNvPr id="30" name="Freeform 29"/>
          <p:cNvSpPr/>
          <p:nvPr/>
        </p:nvSpPr>
        <p:spPr>
          <a:xfrm>
            <a:off x="0" y="-19774"/>
            <a:ext cx="12190413" cy="717997"/>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278" y="609869"/>
            <a:ext cx="9983828" cy="90867"/>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7" y="-34525"/>
            <a:ext cx="449767" cy="717997"/>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489" y="11372"/>
            <a:ext cx="914281" cy="63764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9</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0963" y="0"/>
            <a:ext cx="766817" cy="619575"/>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458439" y="986064"/>
            <a:ext cx="5556765" cy="4339650"/>
          </a:xfrm>
          <a:prstGeom prst="rect">
            <a:avLst/>
          </a:prstGeom>
        </p:spPr>
        <p:txBody>
          <a:bodyPr wrap="square">
            <a:spAutoFit/>
          </a:bodyPr>
          <a:lstStyle/>
          <a:p>
            <a:pPr marR="30480" algn="ctr">
              <a:lnSpc>
                <a:spcPct val="115000"/>
              </a:lnSpc>
              <a:spcAft>
                <a:spcPts val="1200"/>
              </a:spcAft>
            </a:pPr>
            <a:r>
              <a:rPr lang="vi-VN" sz="2400" b="1" dirty="0">
                <a:solidFill>
                  <a:srgbClr val="0000FF"/>
                </a:solidFill>
                <a:latin typeface="Times New Roman" panose="02020603050405020304" pitchFamily="18" charset="0"/>
                <a:ea typeface="Times New Roman" panose="02020603050405020304" pitchFamily="18" charset="0"/>
              </a:rPr>
              <a:t>Mưa hoa rụng, mưa hoa xuân rụng</a:t>
            </a:r>
            <a:br>
              <a:rPr lang="vi-VN" sz="2400" b="1" dirty="0">
                <a:solidFill>
                  <a:srgbClr val="0000FF"/>
                </a:solidFill>
                <a:latin typeface="Times New Roman" panose="02020603050405020304" pitchFamily="18" charset="0"/>
                <a:ea typeface="Times New Roman" panose="02020603050405020304" pitchFamily="18" charset="0"/>
              </a:rPr>
            </a:br>
            <a:r>
              <a:rPr lang="vi-VN" sz="2400" b="1" dirty="0">
                <a:solidFill>
                  <a:srgbClr val="0000FF"/>
                </a:solidFill>
                <a:latin typeface="Times New Roman" panose="02020603050405020304" pitchFamily="18" charset="0"/>
                <a:ea typeface="Times New Roman" panose="02020603050405020304" pitchFamily="18" charset="0"/>
              </a:rPr>
              <a:t>Mưa xuống lầu, mưa xuống thềm lan</a:t>
            </a:r>
            <a:br>
              <a:rPr lang="vi-VN" sz="2400" b="1" dirty="0">
                <a:solidFill>
                  <a:srgbClr val="0000FF"/>
                </a:solidFill>
                <a:latin typeface="Times New Roman" panose="02020603050405020304" pitchFamily="18" charset="0"/>
                <a:ea typeface="Times New Roman" panose="02020603050405020304" pitchFamily="18" charset="0"/>
              </a:rPr>
            </a:br>
            <a:r>
              <a:rPr lang="vi-VN" sz="2400" b="1" dirty="0">
                <a:solidFill>
                  <a:srgbClr val="0000FF"/>
                </a:solidFill>
                <a:latin typeface="Times New Roman" panose="02020603050405020304" pitchFamily="18" charset="0"/>
                <a:ea typeface="Times New Roman" panose="02020603050405020304" pitchFamily="18" charset="0"/>
              </a:rPr>
              <a:t>Mưa rơi ngoài nẻo dặm ngàn</a:t>
            </a:r>
            <a:br>
              <a:rPr lang="vi-VN" sz="2400" b="1" dirty="0">
                <a:solidFill>
                  <a:srgbClr val="0000FF"/>
                </a:solidFill>
                <a:latin typeface="Times New Roman" panose="02020603050405020304" pitchFamily="18" charset="0"/>
                <a:ea typeface="Times New Roman" panose="02020603050405020304" pitchFamily="18" charset="0"/>
              </a:rPr>
            </a:br>
            <a:r>
              <a:rPr lang="vi-VN" sz="2400" b="1" dirty="0">
                <a:solidFill>
                  <a:srgbClr val="0000FF"/>
                </a:solidFill>
                <a:latin typeface="Times New Roman" panose="02020603050405020304" pitchFamily="18" charset="0"/>
                <a:ea typeface="Times New Roman" panose="02020603050405020304" pitchFamily="18" charset="0"/>
              </a:rPr>
              <a:t>Nước non rả rích giọng đàn mưa xuân.</a:t>
            </a:r>
            <a:br>
              <a:rPr lang="vi-VN" sz="2400" b="1" dirty="0">
                <a:solidFill>
                  <a:srgbClr val="0000FF"/>
                </a:solidFill>
                <a:latin typeface="Times New Roman" panose="02020603050405020304" pitchFamily="18" charset="0"/>
                <a:ea typeface="Times New Roman" panose="02020603050405020304" pitchFamily="18" charset="0"/>
              </a:rPr>
            </a:br>
            <a:r>
              <a:rPr lang="vi-VN" sz="2400" b="1" dirty="0">
                <a:solidFill>
                  <a:srgbClr val="0000FF"/>
                </a:solidFill>
                <a:latin typeface="Times New Roman" panose="02020603050405020304" pitchFamily="18" charset="0"/>
                <a:ea typeface="Times New Roman" panose="02020603050405020304" pitchFamily="18" charset="0"/>
              </a:rPr>
              <a:t/>
            </a:r>
            <a:br>
              <a:rPr lang="vi-VN" sz="2400" b="1" dirty="0">
                <a:solidFill>
                  <a:srgbClr val="0000FF"/>
                </a:solidFill>
                <a:latin typeface="Times New Roman" panose="02020603050405020304" pitchFamily="18" charset="0"/>
                <a:ea typeface="Times New Roman" panose="02020603050405020304" pitchFamily="18" charset="0"/>
              </a:rPr>
            </a:br>
            <a:r>
              <a:rPr lang="vi-VN" sz="2400" b="1" dirty="0">
                <a:solidFill>
                  <a:srgbClr val="0000FF"/>
                </a:solidFill>
                <a:latin typeface="Times New Roman" panose="02020603050405020304" pitchFamily="18" charset="0"/>
                <a:ea typeface="Times New Roman" panose="02020603050405020304" pitchFamily="18" charset="0"/>
              </a:rPr>
              <a:t>Lầu mưa xuống, thềm lan mưa xuống</a:t>
            </a:r>
            <a:br>
              <a:rPr lang="vi-VN" sz="2400" b="1" dirty="0">
                <a:solidFill>
                  <a:srgbClr val="0000FF"/>
                </a:solidFill>
                <a:latin typeface="Times New Roman" panose="02020603050405020304" pitchFamily="18" charset="0"/>
                <a:ea typeface="Times New Roman" panose="02020603050405020304" pitchFamily="18" charset="0"/>
              </a:rPr>
            </a:br>
            <a:r>
              <a:rPr lang="vi-VN" sz="2400" b="1" dirty="0">
                <a:solidFill>
                  <a:srgbClr val="0000FF"/>
                </a:solidFill>
                <a:latin typeface="Times New Roman" panose="02020603050405020304" pitchFamily="18" charset="0"/>
                <a:ea typeface="Times New Roman" panose="02020603050405020304" pitchFamily="18" charset="0"/>
              </a:rPr>
              <a:t>Cùng nước non </a:t>
            </a:r>
            <a:r>
              <a:rPr lang="en-US" sz="2400" b="1" dirty="0" err="1" smtClean="0">
                <a:solidFill>
                  <a:srgbClr val="0000FF"/>
                </a:solidFill>
                <a:latin typeface="Times New Roman" panose="02020603050405020304" pitchFamily="18" charset="0"/>
                <a:ea typeface="Times New Roman" panose="02020603050405020304" pitchFamily="18" charset="0"/>
              </a:rPr>
              <a:t>mưa</a:t>
            </a:r>
            <a:r>
              <a:rPr lang="vi-VN" sz="2400" b="1" dirty="0" smtClean="0">
                <a:solidFill>
                  <a:srgbClr val="0000FF"/>
                </a:solidFill>
                <a:latin typeface="Times New Roman" panose="02020603050405020304" pitchFamily="18" charset="0"/>
                <a:ea typeface="Times New Roman" panose="02020603050405020304" pitchFamily="18" charset="0"/>
              </a:rPr>
              <a:t> </a:t>
            </a:r>
            <a:r>
              <a:rPr lang="vi-VN" sz="2400" b="1" dirty="0">
                <a:solidFill>
                  <a:srgbClr val="0000FF"/>
                </a:solidFill>
                <a:latin typeface="Times New Roman" panose="02020603050405020304" pitchFamily="18" charset="0"/>
                <a:ea typeface="Times New Roman" panose="02020603050405020304" pitchFamily="18" charset="0"/>
              </a:rPr>
              <a:t>rụng </a:t>
            </a:r>
            <a:r>
              <a:rPr lang="en-US" sz="2400" b="1" smtClean="0">
                <a:solidFill>
                  <a:srgbClr val="0000FF"/>
                </a:solidFill>
                <a:latin typeface="Times New Roman" panose="02020603050405020304" pitchFamily="18" charset="0"/>
                <a:ea typeface="Times New Roman" panose="02020603050405020304" pitchFamily="18" charset="0"/>
              </a:rPr>
              <a:t>hoa</a:t>
            </a:r>
            <a:r>
              <a:rPr lang="vi-VN" sz="2400" b="1" smtClean="0">
                <a:solidFill>
                  <a:srgbClr val="0000FF"/>
                </a:solidFill>
                <a:latin typeface="Times New Roman" panose="02020603050405020304" pitchFamily="18" charset="0"/>
                <a:ea typeface="Times New Roman" panose="02020603050405020304" pitchFamily="18" charset="0"/>
              </a:rPr>
              <a:t> </a:t>
            </a:r>
            <a:r>
              <a:rPr lang="vi-VN" sz="2400" b="1" dirty="0">
                <a:solidFill>
                  <a:srgbClr val="0000FF"/>
                </a:solidFill>
                <a:latin typeface="Times New Roman" panose="02020603050405020304" pitchFamily="18" charset="0"/>
                <a:ea typeface="Times New Roman" panose="02020603050405020304" pitchFamily="18" charset="0"/>
              </a:rPr>
              <a:t>xuân</a:t>
            </a:r>
            <a:br>
              <a:rPr lang="vi-VN" sz="2400" b="1" dirty="0">
                <a:solidFill>
                  <a:srgbClr val="0000FF"/>
                </a:solidFill>
                <a:latin typeface="Times New Roman" panose="02020603050405020304" pitchFamily="18" charset="0"/>
                <a:ea typeface="Times New Roman" panose="02020603050405020304" pitchFamily="18" charset="0"/>
              </a:rPr>
            </a:br>
            <a:r>
              <a:rPr lang="vi-VN" sz="2400" b="1" dirty="0">
                <a:solidFill>
                  <a:srgbClr val="0000FF"/>
                </a:solidFill>
                <a:latin typeface="Times New Roman" panose="02020603050405020304" pitchFamily="18" charset="0"/>
                <a:ea typeface="Times New Roman" panose="02020603050405020304" pitchFamily="18" charset="0"/>
              </a:rPr>
              <a:t>Mưa rơi ngoài nội trên ngàn</a:t>
            </a:r>
            <a:br>
              <a:rPr lang="vi-VN" sz="2400" b="1" dirty="0">
                <a:solidFill>
                  <a:srgbClr val="0000FF"/>
                </a:solidFill>
                <a:latin typeface="Times New Roman" panose="02020603050405020304" pitchFamily="18" charset="0"/>
                <a:ea typeface="Times New Roman" panose="02020603050405020304" pitchFamily="18" charset="0"/>
              </a:rPr>
            </a:br>
            <a:r>
              <a:rPr lang="vi-VN" sz="2400" b="1" dirty="0">
                <a:solidFill>
                  <a:srgbClr val="0000FF"/>
                </a:solidFill>
                <a:latin typeface="Times New Roman" panose="02020603050405020304" pitchFamily="18" charset="0"/>
                <a:ea typeface="Times New Roman" panose="02020603050405020304" pitchFamily="18" charset="0"/>
              </a:rPr>
              <a:t>Nghe trong ý khách giọt đàn mưa rơi.</a:t>
            </a:r>
            <a:br>
              <a:rPr lang="vi-VN" sz="2400" b="1" dirty="0">
                <a:solidFill>
                  <a:srgbClr val="0000FF"/>
                </a:solidFill>
                <a:latin typeface="Times New Roman" panose="02020603050405020304" pitchFamily="18" charset="0"/>
                <a:ea typeface="Times New Roman" panose="02020603050405020304" pitchFamily="18" charset="0"/>
              </a:rPr>
            </a:br>
            <a:endParaRPr lang="en-US" sz="2400" b="1" dirty="0">
              <a:solidFill>
                <a:srgbClr val="0000FF"/>
              </a:solidFill>
              <a:latin typeface="Times New Roman" panose="02020603050405020304" pitchFamily="18" charset="0"/>
              <a:ea typeface="Times New Roman" panose="02020603050405020304" pitchFamily="18" charset="0"/>
            </a:endParaRPr>
          </a:p>
        </p:txBody>
      </p:sp>
      <p:sp>
        <p:nvSpPr>
          <p:cNvPr id="23" name="Rectangle 22"/>
          <p:cNvSpPr/>
          <p:nvPr/>
        </p:nvSpPr>
        <p:spPr>
          <a:xfrm>
            <a:off x="5935187" y="2458782"/>
            <a:ext cx="5812500" cy="3914918"/>
          </a:xfrm>
          <a:prstGeom prst="rect">
            <a:avLst/>
          </a:prstGeom>
        </p:spPr>
        <p:txBody>
          <a:bodyPr wrap="square">
            <a:spAutoFit/>
          </a:bodyPr>
          <a:lstStyle/>
          <a:p>
            <a:pPr marR="30480" algn="ctr">
              <a:lnSpc>
                <a:spcPct val="115000"/>
              </a:lnSpc>
              <a:spcAft>
                <a:spcPts val="1200"/>
              </a:spcAft>
            </a:pPr>
            <a:r>
              <a:rPr lang="vi-VN" sz="2400" b="1" dirty="0">
                <a:solidFill>
                  <a:srgbClr val="00B050"/>
                </a:solidFill>
                <a:latin typeface="Times New Roman" panose="02020603050405020304" pitchFamily="18" charset="0"/>
                <a:ea typeface="Times New Roman" panose="02020603050405020304" pitchFamily="18" charset="0"/>
              </a:rPr>
              <a:t>Đầm mưa xuống nẻo đồi mưa xuống</a:t>
            </a:r>
            <a:br>
              <a:rPr lang="vi-VN" sz="2400" b="1" dirty="0">
                <a:solidFill>
                  <a:srgbClr val="00B050"/>
                </a:solidFill>
                <a:latin typeface="Times New Roman" panose="02020603050405020304" pitchFamily="18" charset="0"/>
                <a:ea typeface="Times New Roman" panose="02020603050405020304" pitchFamily="18" charset="0"/>
              </a:rPr>
            </a:br>
            <a:r>
              <a:rPr lang="vi-VN" sz="2400" b="1" dirty="0">
                <a:solidFill>
                  <a:srgbClr val="00B050"/>
                </a:solidFill>
                <a:latin typeface="Times New Roman" panose="02020603050405020304" pitchFamily="18" charset="0"/>
                <a:ea typeface="Times New Roman" panose="02020603050405020304" pitchFamily="18" charset="0"/>
              </a:rPr>
              <a:t>Bóng dương tà rụng bóng tà dương</a:t>
            </a:r>
            <a:br>
              <a:rPr lang="vi-VN" sz="2400" b="1" dirty="0">
                <a:solidFill>
                  <a:srgbClr val="00B050"/>
                </a:solidFill>
                <a:latin typeface="Times New Roman" panose="02020603050405020304" pitchFamily="18" charset="0"/>
                <a:ea typeface="Times New Roman" panose="02020603050405020304" pitchFamily="18" charset="0"/>
              </a:rPr>
            </a:br>
            <a:r>
              <a:rPr lang="vi-VN" sz="2400" b="1" dirty="0">
                <a:solidFill>
                  <a:srgbClr val="00B050"/>
                </a:solidFill>
                <a:latin typeface="Times New Roman" panose="02020603050405020304" pitchFamily="18" charset="0"/>
                <a:ea typeface="Times New Roman" panose="02020603050405020304" pitchFamily="18" charset="0"/>
              </a:rPr>
              <a:t>Hoa xuân rơi với bóng dương</a:t>
            </a:r>
            <a:br>
              <a:rPr lang="vi-VN" sz="2400" b="1" dirty="0">
                <a:solidFill>
                  <a:srgbClr val="00B050"/>
                </a:solidFill>
                <a:latin typeface="Times New Roman" panose="02020603050405020304" pitchFamily="18" charset="0"/>
                <a:ea typeface="Times New Roman" panose="02020603050405020304" pitchFamily="18" charset="0"/>
              </a:rPr>
            </a:br>
            <a:r>
              <a:rPr lang="vi-VN" sz="2400" b="1" dirty="0">
                <a:solidFill>
                  <a:srgbClr val="00B050"/>
                </a:solidFill>
                <a:latin typeface="Times New Roman" panose="02020603050405020304" pitchFamily="18" charset="0"/>
                <a:ea typeface="Times New Roman" panose="02020603050405020304" pitchFamily="18" charset="0"/>
              </a:rPr>
              <a:t>Mưa trong ý khách mưa cùng nước non.</a:t>
            </a:r>
            <a:br>
              <a:rPr lang="vi-VN" sz="2400" b="1" dirty="0">
                <a:solidFill>
                  <a:srgbClr val="00B050"/>
                </a:solidFill>
                <a:latin typeface="Times New Roman" panose="02020603050405020304" pitchFamily="18" charset="0"/>
                <a:ea typeface="Times New Roman" panose="02020603050405020304" pitchFamily="18" charset="0"/>
              </a:rPr>
            </a:br>
            <a:r>
              <a:rPr lang="vi-VN" sz="2400" b="1" dirty="0">
                <a:solidFill>
                  <a:srgbClr val="00B050"/>
                </a:solidFill>
                <a:latin typeface="Times New Roman" panose="02020603050405020304" pitchFamily="18" charset="0"/>
                <a:ea typeface="Times New Roman" panose="02020603050405020304" pitchFamily="18" charset="0"/>
              </a:rPr>
              <a:t/>
            </a:r>
            <a:br>
              <a:rPr lang="vi-VN" sz="2400" b="1" dirty="0">
                <a:solidFill>
                  <a:srgbClr val="00B050"/>
                </a:solidFill>
                <a:latin typeface="Times New Roman" panose="02020603050405020304" pitchFamily="18" charset="0"/>
                <a:ea typeface="Times New Roman" panose="02020603050405020304" pitchFamily="18" charset="0"/>
              </a:rPr>
            </a:br>
            <a:r>
              <a:rPr lang="vi-VN" sz="2400" b="1" dirty="0">
                <a:solidFill>
                  <a:srgbClr val="00B050"/>
                </a:solidFill>
                <a:latin typeface="Times New Roman" panose="02020603050405020304" pitchFamily="18" charset="0"/>
                <a:ea typeface="Times New Roman" panose="02020603050405020304" pitchFamily="18" charset="0"/>
              </a:rPr>
              <a:t>Rơi hoa hết mưa còn rả rích</a:t>
            </a:r>
            <a:br>
              <a:rPr lang="vi-VN" sz="2400" b="1" dirty="0">
                <a:solidFill>
                  <a:srgbClr val="00B050"/>
                </a:solidFill>
                <a:latin typeface="Times New Roman" panose="02020603050405020304" pitchFamily="18" charset="0"/>
                <a:ea typeface="Times New Roman" panose="02020603050405020304" pitchFamily="18" charset="0"/>
              </a:rPr>
            </a:br>
            <a:r>
              <a:rPr lang="vi-VN" sz="2400" b="1" dirty="0">
                <a:solidFill>
                  <a:srgbClr val="00B050"/>
                </a:solidFill>
                <a:latin typeface="Times New Roman" panose="02020603050405020304" pitchFamily="18" charset="0"/>
                <a:ea typeface="Times New Roman" panose="02020603050405020304" pitchFamily="18" charset="0"/>
              </a:rPr>
              <a:t>Càng mưa rơi càng tịch bóng dương</a:t>
            </a:r>
            <a:br>
              <a:rPr lang="vi-VN" sz="2400" b="1" dirty="0">
                <a:solidFill>
                  <a:srgbClr val="00B050"/>
                </a:solidFill>
                <a:latin typeface="Times New Roman" panose="02020603050405020304" pitchFamily="18" charset="0"/>
                <a:ea typeface="Times New Roman" panose="02020603050405020304" pitchFamily="18" charset="0"/>
              </a:rPr>
            </a:br>
            <a:r>
              <a:rPr lang="vi-VN" sz="2400" b="1" dirty="0">
                <a:solidFill>
                  <a:srgbClr val="00B050"/>
                </a:solidFill>
                <a:latin typeface="Times New Roman" panose="02020603050405020304" pitchFamily="18" charset="0"/>
                <a:ea typeface="Times New Roman" panose="02020603050405020304" pitchFamily="18" charset="0"/>
              </a:rPr>
              <a:t>Bóng dương với khách tha hương</a:t>
            </a:r>
            <a:br>
              <a:rPr lang="vi-VN" sz="2400" b="1" dirty="0">
                <a:solidFill>
                  <a:srgbClr val="00B050"/>
                </a:solidFill>
                <a:latin typeface="Times New Roman" panose="02020603050405020304" pitchFamily="18" charset="0"/>
                <a:ea typeface="Times New Roman" panose="02020603050405020304" pitchFamily="18" charset="0"/>
              </a:rPr>
            </a:br>
            <a:r>
              <a:rPr lang="vi-VN" sz="2400" b="1" dirty="0">
                <a:solidFill>
                  <a:srgbClr val="00B050"/>
                </a:solidFill>
                <a:latin typeface="Times New Roman" panose="02020603050405020304" pitchFamily="18" charset="0"/>
                <a:ea typeface="Times New Roman" panose="02020603050405020304" pitchFamily="18" charset="0"/>
              </a:rPr>
              <a:t>Mưa trong ý khách muôn hàng lệ rơi.</a:t>
            </a:r>
            <a:endParaRPr lang="en-US" sz="2400" b="1" dirty="0">
              <a:solidFill>
                <a:srgbClr val="00B050"/>
              </a:solidFill>
              <a:latin typeface="Times New Roman" panose="02020603050405020304" pitchFamily="18" charset="0"/>
              <a:ea typeface="Times New Roman" panose="02020603050405020304" pitchFamily="18" charset="0"/>
            </a:endParaRPr>
          </a:p>
        </p:txBody>
      </p:sp>
      <p:pic>
        <p:nvPicPr>
          <p:cNvPr id="24" name="Picture 2" descr="C:\Users\DEFAULT.SNVLPT01\Desktop\viet-doan-van-neu-cam-nghi-cua-em-ve-bai-tho-tieng-dan-mua-v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9435" y="793139"/>
            <a:ext cx="5574936" cy="177996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DEFAULT.SNVLPT01\Desktop\viet-doan-van-neu-cam-nghi-cua-em-ve-bai-tho-tieng-dan-mua-v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570" y="4908175"/>
            <a:ext cx="5574936" cy="157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6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a:srcRect l="46013" t="45792" r="33622" b="46790"/>
          <a:stretch>
            <a:fillRect/>
          </a:stretch>
        </p:blipFill>
        <p:spPr>
          <a:xfrm>
            <a:off x="7924562" y="800284"/>
            <a:ext cx="1514278" cy="371561"/>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l="21314" t="20941" r="21005" b="17581"/>
          <a:stretch/>
        </p:blipFill>
        <p:spPr>
          <a:xfrm>
            <a:off x="4149697" y="6259374"/>
            <a:ext cx="3878320" cy="457306"/>
          </a:xfrm>
          <a:prstGeom prst="rect">
            <a:avLst/>
          </a:prstGeom>
        </p:spPr>
      </p:pic>
      <p:sp>
        <p:nvSpPr>
          <p:cNvPr id="15" name="5-Point Star 14"/>
          <p:cNvSpPr/>
          <p:nvPr/>
        </p:nvSpPr>
        <p:spPr>
          <a:xfrm>
            <a:off x="11430963" y="0"/>
            <a:ext cx="766817" cy="619575"/>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476536" y="701795"/>
            <a:ext cx="5587718" cy="1384995"/>
          </a:xfrm>
          <a:prstGeom prst="rect">
            <a:avLst/>
          </a:prstGeom>
        </p:spPr>
        <p:txBody>
          <a:bodyPr wrap="square">
            <a:spAutoFit/>
          </a:bodyPr>
          <a:lstStyle/>
          <a:p>
            <a:r>
              <a:rPr lang="en-US" sz="2800" b="1" dirty="0">
                <a:solidFill>
                  <a:srgbClr val="00B050"/>
                </a:solidFill>
                <a:latin typeface="Times New Roman" panose="02020603050405020304" pitchFamily="18" charset="0"/>
                <a:ea typeface="Times New Roman" panose="02020603050405020304" pitchFamily="18" charset="0"/>
              </a:rPr>
              <a:t>1</a:t>
            </a:r>
            <a:r>
              <a:rPr lang="vi-VN" sz="2800" b="1" dirty="0" smtClean="0">
                <a:solidFill>
                  <a:srgbClr val="00B050"/>
                </a:solidFill>
                <a:latin typeface="Times New Roman" panose="02020603050405020304" pitchFamily="18" charset="0"/>
                <a:ea typeface="Times New Roman" panose="02020603050405020304" pitchFamily="18" charset="0"/>
              </a:rPr>
              <a:t>. </a:t>
            </a:r>
            <a:r>
              <a:rPr lang="vi-VN" sz="2800" b="1" dirty="0">
                <a:solidFill>
                  <a:srgbClr val="00B050"/>
                </a:solidFill>
                <a:latin typeface="Times New Roman" panose="02020603050405020304" pitchFamily="18" charset="0"/>
                <a:ea typeface="Times New Roman" panose="02020603050405020304" pitchFamily="18" charset="0"/>
              </a:rPr>
              <a:t>Tìm hiểu một số yếu tố thi luật của thơ song thất lục bát được thể hiện trong bài thơ</a:t>
            </a:r>
            <a:endParaRPr lang="en-US" sz="2800" b="1" dirty="0">
              <a:solidFill>
                <a:srgbClr val="00B050"/>
              </a:solidFill>
              <a:latin typeface="Times New Roman" panose="02020603050405020304" pitchFamily="18" charset="0"/>
              <a:ea typeface="Times New Roman" panose="02020603050405020304" pitchFamily="18" charset="0"/>
            </a:endParaRPr>
          </a:p>
        </p:txBody>
      </p:sp>
      <p:sp>
        <p:nvSpPr>
          <p:cNvPr id="23" name="Rectangle 22"/>
          <p:cNvSpPr/>
          <p:nvPr/>
        </p:nvSpPr>
        <p:spPr>
          <a:xfrm>
            <a:off x="6064254" y="2573109"/>
            <a:ext cx="5812500" cy="2677656"/>
          </a:xfrm>
          <a:prstGeom prst="rect">
            <a:avLst/>
          </a:prstGeom>
        </p:spPr>
        <p:txBody>
          <a:bodyPr wrap="square">
            <a:spAutoFit/>
          </a:bodyPr>
          <a:lstStyle/>
          <a:p>
            <a:r>
              <a:rPr lang="vi-VN" sz="2800" b="1" dirty="0">
                <a:solidFill>
                  <a:srgbClr val="FF0000"/>
                </a:solidFill>
                <a:latin typeface="Times New Roman" panose="02020603050405020304" pitchFamily="18" charset="0"/>
                <a:ea typeface="Times New Roman" panose="02020603050405020304" pitchFamily="18" charset="0"/>
              </a:rPr>
              <a:t>b. </a:t>
            </a:r>
            <a:r>
              <a:rPr lang="vi-VN" sz="2800" b="1" dirty="0" smtClean="0">
                <a:solidFill>
                  <a:srgbClr val="FF0000"/>
                </a:solidFill>
                <a:latin typeface="Times New Roman" panose="02020603050405020304" pitchFamily="18" charset="0"/>
                <a:ea typeface="Times New Roman" panose="02020603050405020304" pitchFamily="18" charset="0"/>
              </a:rPr>
              <a:t>Vần</a:t>
            </a:r>
            <a:r>
              <a:rPr lang="en-US" sz="2800" b="1" dirty="0" smtClean="0">
                <a:solidFill>
                  <a:srgbClr val="FF0000"/>
                </a:solidFill>
                <a:latin typeface="Times New Roman" panose="02020603050405020304" pitchFamily="18" charset="0"/>
                <a:ea typeface="Times New Roman" panose="02020603050405020304" pitchFamily="18" charset="0"/>
              </a:rPr>
              <a:t>:</a:t>
            </a:r>
          </a:p>
          <a:p>
            <a:pPr marL="457200" indent="-457200">
              <a:buFontTx/>
              <a:buChar char="-"/>
            </a:pPr>
            <a:r>
              <a:rPr lang="en-US" sz="2800" dirty="0" err="1" smtClean="0">
                <a:solidFill>
                  <a:srgbClr val="0070C0"/>
                </a:solidFill>
                <a:latin typeface="Times New Roman" panose="02020603050405020304" pitchFamily="18" charset="0"/>
                <a:ea typeface="Times New Roman" panose="02020603050405020304" pitchFamily="18" charset="0"/>
              </a:rPr>
              <a:t>Gieo</a:t>
            </a:r>
            <a:r>
              <a:rPr lang="vi-VN" sz="2800" dirty="0" smtClean="0">
                <a:solidFill>
                  <a:srgbClr val="0070C0"/>
                </a:solidFill>
                <a:latin typeface="Times New Roman" panose="02020603050405020304" pitchFamily="18" charset="0"/>
                <a:ea typeface="Times New Roman" panose="02020603050405020304" pitchFamily="18" charset="0"/>
              </a:rPr>
              <a:t> </a:t>
            </a:r>
            <a:r>
              <a:rPr lang="vi-VN" sz="2800" dirty="0">
                <a:solidFill>
                  <a:srgbClr val="0070C0"/>
                </a:solidFill>
                <a:latin typeface="Times New Roman" panose="02020603050405020304" pitchFamily="18" charset="0"/>
                <a:ea typeface="Times New Roman" panose="02020603050405020304" pitchFamily="18" charset="0"/>
              </a:rPr>
              <a:t>vần chân (cước vận). </a:t>
            </a:r>
            <a:endParaRPr lang="en-US" sz="2800" dirty="0" smtClean="0">
              <a:solidFill>
                <a:srgbClr val="0070C0"/>
              </a:solidFill>
              <a:latin typeface="Times New Roman" panose="02020603050405020304" pitchFamily="18" charset="0"/>
              <a:ea typeface="Times New Roman" panose="02020603050405020304" pitchFamily="18" charset="0"/>
            </a:endParaRPr>
          </a:p>
          <a:p>
            <a:r>
              <a:rPr lang="en-US" sz="2800" dirty="0" smtClean="0">
                <a:solidFill>
                  <a:srgbClr val="0070C0"/>
                </a:solidFill>
                <a:latin typeface="Times New Roman" panose="02020603050405020304" pitchFamily="18" charset="0"/>
                <a:ea typeface="Times New Roman" panose="02020603050405020304" pitchFamily="18" charset="0"/>
              </a:rPr>
              <a:t>=&gt; </a:t>
            </a:r>
            <a:r>
              <a:rPr lang="en-US" sz="2800" dirty="0" err="1" smtClean="0">
                <a:solidFill>
                  <a:srgbClr val="0070C0"/>
                </a:solidFill>
                <a:latin typeface="Times New Roman" panose="02020603050405020304" pitchFamily="18" charset="0"/>
                <a:ea typeface="Times New Roman" panose="02020603050405020304" pitchFamily="18" charset="0"/>
              </a:rPr>
              <a:t>Có</a:t>
            </a:r>
            <a:r>
              <a:rPr lang="vi-VN" sz="2800" dirty="0" smtClean="0">
                <a:solidFill>
                  <a:srgbClr val="0070C0"/>
                </a:solidFill>
                <a:latin typeface="Times New Roman" panose="02020603050405020304" pitchFamily="18" charset="0"/>
                <a:ea typeface="Times New Roman" panose="02020603050405020304" pitchFamily="18" charset="0"/>
              </a:rPr>
              <a:t> </a:t>
            </a:r>
            <a:r>
              <a:rPr lang="vi-VN" sz="2800" dirty="0">
                <a:solidFill>
                  <a:srgbClr val="0070C0"/>
                </a:solidFill>
                <a:latin typeface="Times New Roman" panose="02020603050405020304" pitchFamily="18" charset="0"/>
                <a:ea typeface="Times New Roman" panose="02020603050405020304" pitchFamily="18" charset="0"/>
              </a:rPr>
              <a:t>sự khác biệt trong cách gieo vần ở một số khổ thơ so với cách gieo vần truyền thống của thể thơ song thất lục bát.</a:t>
            </a:r>
            <a:endParaRPr lang="en-US" sz="2800" dirty="0">
              <a:solidFill>
                <a:srgbClr val="0070C0"/>
              </a:solidFill>
              <a:latin typeface="Times New Roman" panose="02020603050405020304" pitchFamily="18" charset="0"/>
              <a:ea typeface="Times New Roman" panose="02020603050405020304" pitchFamily="18" charset="0"/>
            </a:endParaRPr>
          </a:p>
        </p:txBody>
      </p:sp>
      <p:pic>
        <p:nvPicPr>
          <p:cNvPr id="24" name="Picture 2" descr="C:\Users\DEFAULT.SNVLPT01\Desktop\viet-doan-van-neu-cam-nghi-cua-em-ve-bai-tho-tieng-dan-mua-v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8857" y="372464"/>
            <a:ext cx="5574936" cy="210696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91747" y="1974276"/>
            <a:ext cx="5587718" cy="1815882"/>
          </a:xfrm>
          <a:prstGeom prst="rect">
            <a:avLst/>
          </a:prstGeom>
        </p:spPr>
        <p:txBody>
          <a:bodyPr wrap="square">
            <a:spAutoFit/>
          </a:bodyPr>
          <a:lstStyle/>
          <a:p>
            <a:r>
              <a:rPr lang="vi-VN" sz="2800" b="1" dirty="0">
                <a:solidFill>
                  <a:srgbClr val="FF0000"/>
                </a:solidFill>
                <a:latin typeface="Times New Roman" panose="02020603050405020304" pitchFamily="18" charset="0"/>
                <a:ea typeface="Times New Roman" panose="02020603050405020304" pitchFamily="18" charset="0"/>
              </a:rPr>
              <a:t>a. Số tiếng trong mỗi câu thơ</a:t>
            </a:r>
            <a:endParaRPr lang="en-US" sz="2800" b="1" dirty="0">
              <a:solidFill>
                <a:srgbClr val="FF0000"/>
              </a:solidFill>
              <a:latin typeface="Times New Roman" panose="02020603050405020304" pitchFamily="18" charset="0"/>
              <a:ea typeface="Times New Roman" panose="02020603050405020304" pitchFamily="18" charset="0"/>
            </a:endParaRPr>
          </a:p>
          <a:p>
            <a:r>
              <a:rPr lang="en-US" sz="2800" dirty="0">
                <a:solidFill>
                  <a:srgbClr val="0070C0"/>
                </a:solidFill>
                <a:latin typeface="Times New Roman" panose="02020603050405020304" pitchFamily="18" charset="0"/>
                <a:ea typeface="Times New Roman" panose="02020603050405020304" pitchFamily="18" charset="0"/>
              </a:rPr>
              <a:t>-</a:t>
            </a:r>
            <a:r>
              <a:rPr lang="vi-VN" sz="2800" dirty="0" smtClean="0">
                <a:solidFill>
                  <a:srgbClr val="0070C0"/>
                </a:solidFill>
                <a:latin typeface="Times New Roman" panose="02020603050405020304" pitchFamily="18" charset="0"/>
                <a:ea typeface="Times New Roman" panose="02020603050405020304" pitchFamily="18" charset="0"/>
              </a:rPr>
              <a:t> </a:t>
            </a:r>
            <a:r>
              <a:rPr lang="en-US" sz="2800" dirty="0">
                <a:solidFill>
                  <a:srgbClr val="0070C0"/>
                </a:solidFill>
                <a:latin typeface="Times New Roman" panose="02020603050405020304" pitchFamily="18" charset="0"/>
                <a:ea typeface="Times New Roman" panose="02020603050405020304" pitchFamily="18" charset="0"/>
              </a:rPr>
              <a:t>C</a:t>
            </a:r>
            <a:r>
              <a:rPr lang="vi-VN" sz="2800" dirty="0" smtClean="0">
                <a:solidFill>
                  <a:srgbClr val="0070C0"/>
                </a:solidFill>
                <a:latin typeface="Times New Roman" panose="02020603050405020304" pitchFamily="18" charset="0"/>
                <a:ea typeface="Times New Roman" panose="02020603050405020304" pitchFamily="18" charset="0"/>
              </a:rPr>
              <a:t>ặp </a:t>
            </a:r>
            <a:r>
              <a:rPr lang="vi-VN" sz="2800" dirty="0">
                <a:solidFill>
                  <a:srgbClr val="0070C0"/>
                </a:solidFill>
                <a:latin typeface="Times New Roman" panose="02020603050405020304" pitchFamily="18" charset="0"/>
                <a:ea typeface="Times New Roman" panose="02020603050405020304" pitchFamily="18" charset="0"/>
              </a:rPr>
              <a:t>câu 7 tiếng (song thất), </a:t>
            </a:r>
            <a:r>
              <a:rPr lang="vi-VN" sz="2800" dirty="0" smtClean="0">
                <a:solidFill>
                  <a:srgbClr val="0070C0"/>
                </a:solidFill>
                <a:latin typeface="Times New Roman" panose="02020603050405020304" pitchFamily="18" charset="0"/>
                <a:ea typeface="Times New Roman" panose="02020603050405020304" pitchFamily="18" charset="0"/>
              </a:rPr>
              <a:t> </a:t>
            </a:r>
            <a:r>
              <a:rPr lang="vi-VN" sz="2800" dirty="0">
                <a:solidFill>
                  <a:srgbClr val="0070C0"/>
                </a:solidFill>
                <a:latin typeface="Times New Roman" panose="02020603050405020304" pitchFamily="18" charset="0"/>
                <a:ea typeface="Times New Roman" panose="02020603050405020304" pitchFamily="18" charset="0"/>
              </a:rPr>
              <a:t>câu 6 và 8 tiếng (lục bát</a:t>
            </a:r>
            <a:r>
              <a:rPr lang="vi-VN" sz="2800" dirty="0" smtClean="0">
                <a:solidFill>
                  <a:srgbClr val="0070C0"/>
                </a:solidFill>
                <a:latin typeface="Times New Roman" panose="02020603050405020304" pitchFamily="18" charset="0"/>
                <a:ea typeface="Times New Roman" panose="02020603050405020304" pitchFamily="18" charset="0"/>
              </a:rPr>
              <a:t>).</a:t>
            </a:r>
            <a:r>
              <a:rPr lang="en-US" sz="2800" dirty="0" smtClean="0">
                <a:solidFill>
                  <a:srgbClr val="0070C0"/>
                </a:solidFill>
                <a:latin typeface="Times New Roman" panose="02020603050405020304" pitchFamily="18" charset="0"/>
                <a:ea typeface="Times New Roman" panose="02020603050405020304" pitchFamily="18" charset="0"/>
              </a:rPr>
              <a:t>=&gt; Song </a:t>
            </a:r>
            <a:r>
              <a:rPr lang="en-US" sz="2800" dirty="0" err="1" smtClean="0">
                <a:solidFill>
                  <a:srgbClr val="0070C0"/>
                </a:solidFill>
                <a:latin typeface="Times New Roman" panose="02020603050405020304" pitchFamily="18" charset="0"/>
                <a:ea typeface="Times New Roman" panose="02020603050405020304" pitchFamily="18" charset="0"/>
              </a:rPr>
              <a:t>thất</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lục</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bát</a:t>
            </a:r>
            <a:r>
              <a:rPr lang="en-US" sz="2800" dirty="0" smtClean="0">
                <a:solidFill>
                  <a:srgbClr val="0070C0"/>
                </a:solidFill>
                <a:latin typeface="Times New Roman" panose="02020603050405020304" pitchFamily="18" charset="0"/>
                <a:ea typeface="Times New Roman" panose="02020603050405020304" pitchFamily="18" charset="0"/>
              </a:rPr>
              <a:t>.</a:t>
            </a:r>
            <a:endParaRPr lang="en-US" sz="2800" dirty="0">
              <a:solidFill>
                <a:srgbClr val="0070C0"/>
              </a:solidFill>
              <a:latin typeface="Times New Roman" panose="02020603050405020304" pitchFamily="18" charset="0"/>
              <a:ea typeface="Times New Roman" panose="02020603050405020304" pitchFamily="18" charset="0"/>
            </a:endParaRPr>
          </a:p>
        </p:txBody>
      </p:sp>
      <p:sp>
        <p:nvSpPr>
          <p:cNvPr id="17" name="Rectangle 16"/>
          <p:cNvSpPr/>
          <p:nvPr/>
        </p:nvSpPr>
        <p:spPr>
          <a:xfrm>
            <a:off x="362328" y="4012605"/>
            <a:ext cx="5587718" cy="2246769"/>
          </a:xfrm>
          <a:prstGeom prst="rect">
            <a:avLst/>
          </a:prstGeom>
        </p:spPr>
        <p:txBody>
          <a:bodyPr wrap="square">
            <a:spAutoFit/>
          </a:bodyPr>
          <a:lstStyle/>
          <a:p>
            <a:r>
              <a:rPr lang="vi-VN" sz="2800" b="1" dirty="0">
                <a:solidFill>
                  <a:srgbClr val="FF0000"/>
                </a:solidFill>
                <a:latin typeface="Times New Roman" panose="02020603050405020304" pitchFamily="18" charset="0"/>
                <a:ea typeface="Times New Roman" panose="02020603050405020304" pitchFamily="18" charset="0"/>
              </a:rPr>
              <a:t>c. Thanh điệu</a:t>
            </a:r>
            <a:endParaRPr lang="en-US" sz="2800" b="1" dirty="0">
              <a:solidFill>
                <a:srgbClr val="FF0000"/>
              </a:solidFill>
              <a:latin typeface="Times New Roman" panose="02020603050405020304" pitchFamily="18" charset="0"/>
              <a:ea typeface="Times New Roman" panose="02020603050405020304" pitchFamily="18" charset="0"/>
            </a:endParaRPr>
          </a:p>
          <a:p>
            <a:pPr lvl="0"/>
            <a:r>
              <a:rPr lang="en-US" sz="2800" dirty="0" smtClean="0">
                <a:solidFill>
                  <a:srgbClr val="0070C0"/>
                </a:solidFill>
                <a:latin typeface="Times New Roman" panose="02020603050405020304" pitchFamily="18" charset="0"/>
                <a:ea typeface="Times New Roman" panose="02020603050405020304" pitchFamily="18" charset="0"/>
              </a:rPr>
              <a:t>- T</a:t>
            </a:r>
            <a:r>
              <a:rPr lang="vi-VN" sz="2800" dirty="0" smtClean="0">
                <a:solidFill>
                  <a:srgbClr val="0070C0"/>
                </a:solidFill>
                <a:latin typeface="Times New Roman" panose="02020603050405020304" pitchFamily="18" charset="0"/>
                <a:ea typeface="Times New Roman" panose="02020603050405020304" pitchFamily="18" charset="0"/>
              </a:rPr>
              <a:t>hanh </a:t>
            </a:r>
            <a:r>
              <a:rPr lang="vi-VN" sz="2800" dirty="0">
                <a:solidFill>
                  <a:srgbClr val="0070C0"/>
                </a:solidFill>
                <a:latin typeface="Times New Roman" panose="02020603050405020304" pitchFamily="18" charset="0"/>
                <a:ea typeface="Times New Roman" panose="02020603050405020304" pitchFamily="18" charset="0"/>
              </a:rPr>
              <a:t>bằng (B) - trắc (T) ở một số vị trí tiếng trong câu thơ khớp với sơ đồ thanh điệu đã cung cấp trong SGK.</a:t>
            </a:r>
            <a:endParaRPr lang="en-US" sz="2800" dirty="0">
              <a:solidFill>
                <a:srgbClr val="0070C0"/>
              </a:solidFill>
              <a:latin typeface="Times New Roman" panose="02020603050405020304" pitchFamily="18" charset="0"/>
              <a:ea typeface="Times New Roman" panose="02020603050405020304" pitchFamily="18" charset="0"/>
            </a:endParaRPr>
          </a:p>
        </p:txBody>
      </p:sp>
      <p:sp>
        <p:nvSpPr>
          <p:cNvPr id="2" name="Rectangle 1"/>
          <p:cNvSpPr/>
          <p:nvPr/>
        </p:nvSpPr>
        <p:spPr>
          <a:xfrm>
            <a:off x="507488" y="137683"/>
            <a:ext cx="4477750" cy="584775"/>
          </a:xfrm>
          <a:prstGeom prst="rect">
            <a:avLst/>
          </a:prstGeom>
        </p:spPr>
        <p:txBody>
          <a:bodyPr wrap="square">
            <a:spAutoFit/>
          </a:bodyPr>
          <a:lstStyle/>
          <a:p>
            <a:r>
              <a:rPr lang="vi-VN" sz="3200" b="1" dirty="0">
                <a:solidFill>
                  <a:srgbClr val="FF0000"/>
                </a:solidFill>
                <a:latin typeface="Times New Roman" panose="02020603050405020304" pitchFamily="18" charset="0"/>
                <a:ea typeface="Calibri" panose="020F0502020204030204" pitchFamily="34" charset="0"/>
              </a:rPr>
              <a:t>II. Khám phá VB</a:t>
            </a:r>
            <a:endParaRPr lang="en-US" sz="3200" b="1"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9254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6" grpId="0"/>
      <p:bldP spid="1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8FD696D-29B1-404D-83F3-0DC907F66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5107" y="1804143"/>
            <a:ext cx="5325371" cy="3046745"/>
          </a:xfrm>
          <a:prstGeom prst="rect">
            <a:avLst/>
          </a:prstGeom>
        </p:spPr>
      </p:pic>
      <p:sp>
        <p:nvSpPr>
          <p:cNvPr id="6" name="文本框 9">
            <a:extLst>
              <a:ext uri="{FF2B5EF4-FFF2-40B4-BE49-F238E27FC236}">
                <a16:creationId xmlns:a16="http://schemas.microsoft.com/office/drawing/2014/main" id="{607A1EEA-14C3-4DC9-ACF9-30723A9C6F29}"/>
              </a:ext>
            </a:extLst>
          </p:cNvPr>
          <p:cNvSpPr txBox="1"/>
          <p:nvPr/>
        </p:nvSpPr>
        <p:spPr>
          <a:xfrm>
            <a:off x="6617313" y="2635017"/>
            <a:ext cx="4420957" cy="1384995"/>
          </a:xfrm>
          <a:prstGeom prst="rect">
            <a:avLst/>
          </a:prstGeom>
          <a:noFill/>
        </p:spPr>
        <p:txBody>
          <a:bodyPr wrap="square" rtlCol="0">
            <a:spAutoFit/>
          </a:bodyPr>
          <a:lstStyle/>
          <a:p>
            <a:pPr lvl="0"/>
            <a:r>
              <a:rPr lang="en-US" sz="2800" b="1" dirty="0" smtClean="0">
                <a:solidFill>
                  <a:srgbClr val="000000"/>
                </a:solidFill>
                <a:latin typeface="Times New Roman" panose="02020603050405020304" pitchFamily="18" charset="0"/>
                <a:cs typeface="Times New Roman" panose="02020603050405020304" pitchFamily="18" charset="0"/>
              </a:rPr>
              <a:t>a. </a:t>
            </a:r>
            <a:r>
              <a:rPr lang="vi-VN" sz="2800" b="1" dirty="0" smtClean="0">
                <a:solidFill>
                  <a:srgbClr val="000000"/>
                </a:solidFill>
                <a:latin typeface="Times New Roman" panose="02020603050405020304" pitchFamily="18" charset="0"/>
                <a:cs typeface="Times New Roman" panose="02020603050405020304" pitchFamily="18" charset="0"/>
              </a:rPr>
              <a:t>Phần </a:t>
            </a:r>
            <a:r>
              <a:rPr lang="vi-VN" sz="2800" b="1" dirty="0">
                <a:solidFill>
                  <a:srgbClr val="000000"/>
                </a:solidFill>
                <a:latin typeface="Times New Roman" panose="02020603050405020304" pitchFamily="18" charset="0"/>
                <a:cs typeface="Times New Roman" panose="02020603050405020304" pitchFamily="18" charset="0"/>
              </a:rPr>
              <a:t>1 (ba khổ thơ đầu): hoa rụng cùng mưa (cảnh mưa rơi).</a:t>
            </a:r>
            <a:endParaRPr lang="en-US" sz="2800" b="1" dirty="0">
              <a:solidFill>
                <a:srgbClr val="0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140973" y="689517"/>
            <a:ext cx="9480416" cy="523220"/>
          </a:xfrm>
          <a:prstGeom prst="rect">
            <a:avLst/>
          </a:prstGeom>
        </p:spPr>
        <p:txBody>
          <a:bodyPr wrap="none">
            <a:spAutoFit/>
          </a:bodyPr>
          <a:lstStyle/>
          <a:p>
            <a:pPr lvl="0"/>
            <a:r>
              <a:rPr lang="en-US" sz="2800" b="1" dirty="0">
                <a:solidFill>
                  <a:srgbClr val="FF0000"/>
                </a:solidFill>
                <a:latin typeface="Times New Roman" panose="02020603050405020304" pitchFamily="18" charset="0"/>
                <a:cs typeface="Times New Roman" panose="02020603050405020304" pitchFamily="18" charset="0"/>
              </a:rPr>
              <a:t>2</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Tìm </a:t>
            </a:r>
            <a:r>
              <a:rPr lang="vi-VN" sz="2800" b="1" dirty="0">
                <a:solidFill>
                  <a:srgbClr val="FF0000"/>
                </a:solidFill>
                <a:latin typeface="Times New Roman" panose="02020603050405020304" pitchFamily="18" charset="0"/>
                <a:cs typeface="Times New Roman" panose="02020603050405020304" pitchFamily="18" charset="0"/>
              </a:rPr>
              <a:t>hiểu cảnh mưa rơi và tâm trạng của khách tha hương</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8" name="Picture 2" descr="C:\Users\DEFAULT.SNVLPT01\Desktop\viet-doan-van-neu-cam-nghi-cua-em-ve-bai-tho-tieng-dan-mua-v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96" y="1455214"/>
            <a:ext cx="5574936" cy="4932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28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ttagecore Style Horticulture College Major by Slidesgo">
  <a:themeElements>
    <a:clrScheme name="Simple Light">
      <a:dk1>
        <a:srgbClr val="2A4849"/>
      </a:dk1>
      <a:lt1>
        <a:srgbClr val="F1FCE0"/>
      </a:lt1>
      <a:dk2>
        <a:srgbClr val="426B69"/>
      </a:dk2>
      <a:lt2>
        <a:srgbClr val="D4E6B5"/>
      </a:lt2>
      <a:accent1>
        <a:srgbClr val="8BB174"/>
      </a:accent1>
      <a:accent2>
        <a:srgbClr val="D37300"/>
      </a:accent2>
      <a:accent3>
        <a:srgbClr val="2F6E68"/>
      </a:accent3>
      <a:accent4>
        <a:srgbClr val="EF920F"/>
      </a:accent4>
      <a:accent5>
        <a:srgbClr val="FF5F46"/>
      </a:accent5>
      <a:accent6>
        <a:srgbClr val="FB9848"/>
      </a:accent6>
      <a:hlink>
        <a:srgbClr val="2A4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BÀI 10 NGÀY MÔI TRƯƠNG THẾ GIỚI VÀ HÀNH ĐỘNG CỦA TUỔI TRẺ</Template>
  <TotalTime>396</TotalTime>
  <Words>1489</Words>
  <Application>Microsoft Office PowerPoint</Application>
  <PresentationFormat>Custom</PresentationFormat>
  <Paragraphs>77</Paragraphs>
  <Slides>25</Slides>
  <Notes>1</Notes>
  <HiddenSlides>0</HiddenSlides>
  <MMClips>0</MMClips>
  <ScaleCrop>false</ScaleCrop>
  <HeadingPairs>
    <vt:vector size="6" baseType="variant">
      <vt:variant>
        <vt:lpstr>Fonts Used</vt:lpstr>
      </vt:variant>
      <vt:variant>
        <vt:i4>22</vt:i4>
      </vt:variant>
      <vt:variant>
        <vt:lpstr>Theme</vt:lpstr>
      </vt:variant>
      <vt:variant>
        <vt:i4>7</vt:i4>
      </vt:variant>
      <vt:variant>
        <vt:lpstr>Slide Titles</vt:lpstr>
      </vt:variant>
      <vt:variant>
        <vt:i4>25</vt:i4>
      </vt:variant>
    </vt:vector>
  </HeadingPairs>
  <TitlesOfParts>
    <vt:vector size="54" baseType="lpstr">
      <vt:lpstr>宋体</vt:lpstr>
      <vt:lpstr>Arial</vt:lpstr>
      <vt:lpstr>Bebas Neue</vt:lpstr>
      <vt:lpstr>Calibri</vt:lpstr>
      <vt:lpstr>Cookie</vt:lpstr>
      <vt:lpstr>等线</vt:lpstr>
      <vt:lpstr>等线 Light</vt:lpstr>
      <vt:lpstr>Impact</vt:lpstr>
      <vt:lpstr>ITC Avant Garde Std Bk</vt:lpstr>
      <vt:lpstr>LiHei Pro</vt:lpstr>
      <vt:lpstr>Lucida Handwriting</vt:lpstr>
      <vt:lpstr>Open Sans</vt:lpstr>
      <vt:lpstr>Open Sans Extrabold</vt:lpstr>
      <vt:lpstr>Roboto Condensed Light</vt:lpstr>
      <vt:lpstr>Signika</vt:lpstr>
      <vt:lpstr>Space Mono</vt:lpstr>
      <vt:lpstr>Times New Roman</vt:lpstr>
      <vt:lpstr>VNI-Ariston</vt:lpstr>
      <vt:lpstr>字魂107号-萌趣欢乐体</vt:lpstr>
      <vt:lpstr>字魂36号-正文宋楷</vt:lpstr>
      <vt:lpstr>方正正黑简体</vt:lpstr>
      <vt:lpstr>迷你简汉真广标</vt:lpstr>
      <vt:lpstr>Office 主题​​</vt:lpstr>
      <vt:lpstr>1_Office Theme</vt:lpstr>
      <vt:lpstr>Office Theme</vt:lpstr>
      <vt:lpstr>2_Office 主题​​</vt:lpstr>
      <vt:lpstr>Cottagecore Style Horticulture College Major by Slidesgo</vt:lpstr>
      <vt:lpstr>2_Office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DELL</cp:lastModifiedBy>
  <cp:revision>71</cp:revision>
  <dcterms:created xsi:type="dcterms:W3CDTF">2022-01-29T02:47:56Z</dcterms:created>
  <dcterms:modified xsi:type="dcterms:W3CDTF">2024-10-08T00:23:09Z</dcterms:modified>
</cp:coreProperties>
</file>