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6.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13.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18.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19.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2"/>
  </p:notesMasterIdLst>
  <p:sldIdLst>
    <p:sldId id="314" r:id="rId3"/>
    <p:sldId id="256" r:id="rId4"/>
    <p:sldId id="257" r:id="rId5"/>
    <p:sldId id="264" r:id="rId6"/>
    <p:sldId id="267" r:id="rId7"/>
    <p:sldId id="316" r:id="rId8"/>
    <p:sldId id="318" r:id="rId9"/>
    <p:sldId id="268" r:id="rId10"/>
    <p:sldId id="265" r:id="rId11"/>
    <p:sldId id="269" r:id="rId12"/>
    <p:sldId id="319" r:id="rId13"/>
    <p:sldId id="320" r:id="rId14"/>
    <p:sldId id="321" r:id="rId15"/>
    <p:sldId id="271" r:id="rId16"/>
    <p:sldId id="260" r:id="rId17"/>
    <p:sldId id="322" r:id="rId18"/>
    <p:sldId id="270" r:id="rId19"/>
    <p:sldId id="261" r:id="rId20"/>
    <p:sldId id="323" r:id="rId21"/>
    <p:sldId id="324" r:id="rId22"/>
    <p:sldId id="274" r:id="rId23"/>
    <p:sldId id="262" r:id="rId24"/>
    <p:sldId id="279" r:id="rId25"/>
    <p:sldId id="273" r:id="rId26"/>
    <p:sldId id="325" r:id="rId27"/>
    <p:sldId id="281" r:id="rId28"/>
    <p:sldId id="327" r:id="rId29"/>
    <p:sldId id="280" r:id="rId30"/>
    <p:sldId id="26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77" d="100"/>
          <a:sy n="77" d="100"/>
        </p:scale>
        <p:origin x="91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4CF40C-3C15-45CB-A17E-D40834FB00F6}" type="doc">
      <dgm:prSet loTypeId="urn:microsoft.com/office/officeart/2005/8/layout/lProcess2" loCatId="list" qsTypeId="urn:microsoft.com/office/officeart/2005/8/quickstyle/simple1" qsCatId="simple" csTypeId="urn:microsoft.com/office/officeart/2005/8/colors/colorful2" csCatId="colorful" phldr="1"/>
      <dgm:spPr/>
      <dgm:t>
        <a:bodyPr/>
        <a:lstStyle/>
        <a:p>
          <a:endParaRPr lang="en-US"/>
        </a:p>
      </dgm:t>
    </dgm:pt>
    <dgm:pt modelId="{38C2CB0F-7D18-4054-8661-3AA9EFBB7F97}">
      <dgm:prSet phldrT="[Text]" custT="1"/>
      <dgm:spPr/>
      <dgm:t>
        <a:bodyPr/>
        <a:lstStyle/>
        <a:p>
          <a:r>
            <a:rPr lang="en-US" sz="3200" b="1">
              <a:latin typeface="Times New Roman" panose="02020603050405020304" pitchFamily="18" charset="0"/>
              <a:cs typeface="Times New Roman" panose="02020603050405020304" pitchFamily="18" charset="0"/>
            </a:rPr>
            <a:t>Phần 1</a:t>
          </a:r>
        </a:p>
      </dgm:t>
    </dgm:pt>
    <dgm:pt modelId="{A30D18BD-C3E4-4C72-9C34-021360E320C2}" type="parTrans" cxnId="{8A18E438-F1DF-407A-8458-99CB428A1242}">
      <dgm:prSet/>
      <dgm:spPr/>
      <dgm:t>
        <a:bodyPr/>
        <a:lstStyle/>
        <a:p>
          <a:endParaRPr lang="en-US" sz="3200">
            <a:latin typeface="Times New Roman" panose="02020603050405020304" pitchFamily="18" charset="0"/>
            <a:cs typeface="Times New Roman" panose="02020603050405020304" pitchFamily="18" charset="0"/>
          </a:endParaRPr>
        </a:p>
      </dgm:t>
    </dgm:pt>
    <dgm:pt modelId="{32AB426D-1DD6-4658-9A28-622AEBC27A72}" type="sibTrans" cxnId="{8A18E438-F1DF-407A-8458-99CB428A1242}">
      <dgm:prSet/>
      <dgm:spPr/>
      <dgm:t>
        <a:bodyPr/>
        <a:lstStyle/>
        <a:p>
          <a:endParaRPr lang="en-US" sz="3200">
            <a:latin typeface="Times New Roman" panose="02020603050405020304" pitchFamily="18" charset="0"/>
            <a:cs typeface="Times New Roman" panose="02020603050405020304" pitchFamily="18" charset="0"/>
          </a:endParaRPr>
        </a:p>
      </dgm:t>
    </dgm:pt>
    <dgm:pt modelId="{8665CF8B-CB27-446A-987B-7EA58E219194}">
      <dgm:prSet phldrT="[Text]" custT="1"/>
      <dgm:spPr/>
      <dgm:t>
        <a:bodyPr/>
        <a:lstStyle/>
        <a:p>
          <a:r>
            <a:rPr lang="vi-VN" sz="2800" i="1" dirty="0">
              <a:latin typeface="Times New Roman" panose="02020603050405020304" pitchFamily="18" charset="0"/>
              <a:cs typeface="Times New Roman" panose="02020603050405020304" pitchFamily="18" charset="0"/>
            </a:rPr>
            <a:t>I – Ngày xưa khi rừng mây u ám... Vui lòng vua gả nàng Mị Nương</a:t>
          </a:r>
          <a:endParaRPr lang="en-US" sz="2800" i="1" dirty="0">
            <a:latin typeface="Times New Roman" panose="02020603050405020304" pitchFamily="18" charset="0"/>
            <a:cs typeface="Times New Roman" panose="02020603050405020304" pitchFamily="18" charset="0"/>
          </a:endParaRPr>
        </a:p>
      </dgm:t>
    </dgm:pt>
    <dgm:pt modelId="{0C1B6B49-0040-48D0-94B8-18F09CDB8C07}" type="parTrans" cxnId="{D89CBF24-4706-4F0C-A3F8-B1AD7FC5427A}">
      <dgm:prSet/>
      <dgm:spPr/>
      <dgm:t>
        <a:bodyPr/>
        <a:lstStyle/>
        <a:p>
          <a:endParaRPr lang="en-US" sz="3200">
            <a:latin typeface="Times New Roman" panose="02020603050405020304" pitchFamily="18" charset="0"/>
            <a:cs typeface="Times New Roman" panose="02020603050405020304" pitchFamily="18" charset="0"/>
          </a:endParaRPr>
        </a:p>
      </dgm:t>
    </dgm:pt>
    <dgm:pt modelId="{4500733C-FFF7-4A99-9230-A79AD4FCA783}" type="sibTrans" cxnId="{D89CBF24-4706-4F0C-A3F8-B1AD7FC5427A}">
      <dgm:prSet/>
      <dgm:spPr/>
      <dgm:t>
        <a:bodyPr/>
        <a:lstStyle/>
        <a:p>
          <a:endParaRPr lang="en-US" sz="3200">
            <a:latin typeface="Times New Roman" panose="02020603050405020304" pitchFamily="18" charset="0"/>
            <a:cs typeface="Times New Roman" panose="02020603050405020304" pitchFamily="18" charset="0"/>
          </a:endParaRPr>
        </a:p>
      </dgm:t>
    </dgm:pt>
    <dgm:pt modelId="{5CFE3B1D-1C09-4CE1-8F17-C230B9EEC2B7}">
      <dgm:prSet phldrT="[Text]" custT="1"/>
      <dgm:spPr/>
      <dgm:t>
        <a:bodyPr/>
        <a:lstStyle/>
        <a:p>
          <a:r>
            <a:rPr lang="en-US" sz="2800" b="1" dirty="0" err="1">
              <a:latin typeface="Times New Roman" panose="02020603050405020304" pitchFamily="18" charset="0"/>
              <a:cs typeface="Times New Roman" panose="02020603050405020304" pitchFamily="18" charset="0"/>
            </a:rPr>
            <a:t>Chân</a:t>
          </a:r>
          <a:r>
            <a:rPr lang="en-US" sz="2800" b="1" dirty="0">
              <a:latin typeface="Times New Roman" panose="02020603050405020304" pitchFamily="18" charset="0"/>
              <a:cs typeface="Times New Roman" panose="02020603050405020304" pitchFamily="18" charset="0"/>
            </a:rPr>
            <a:t> dung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endParaRPr lang="en-US" sz="2800" b="1" dirty="0">
            <a:latin typeface="Times New Roman" panose="02020603050405020304" pitchFamily="18" charset="0"/>
            <a:cs typeface="Times New Roman" panose="02020603050405020304" pitchFamily="18" charset="0"/>
          </a:endParaRPr>
        </a:p>
      </dgm:t>
    </dgm:pt>
    <dgm:pt modelId="{2D3BC13B-29AD-4540-ACAF-490A6AE40768}" type="parTrans" cxnId="{948F78BC-B5F3-48B2-B032-A5C947F87782}">
      <dgm:prSet/>
      <dgm:spPr/>
      <dgm:t>
        <a:bodyPr/>
        <a:lstStyle/>
        <a:p>
          <a:endParaRPr lang="en-US" sz="3200">
            <a:latin typeface="Times New Roman" panose="02020603050405020304" pitchFamily="18" charset="0"/>
            <a:cs typeface="Times New Roman" panose="02020603050405020304" pitchFamily="18" charset="0"/>
          </a:endParaRPr>
        </a:p>
      </dgm:t>
    </dgm:pt>
    <dgm:pt modelId="{8DB063A5-5D60-4E86-9640-ED535D3D50A5}" type="sibTrans" cxnId="{948F78BC-B5F3-48B2-B032-A5C947F87782}">
      <dgm:prSet/>
      <dgm:spPr/>
      <dgm:t>
        <a:bodyPr/>
        <a:lstStyle/>
        <a:p>
          <a:endParaRPr lang="en-US" sz="3200">
            <a:latin typeface="Times New Roman" panose="02020603050405020304" pitchFamily="18" charset="0"/>
            <a:cs typeface="Times New Roman" panose="02020603050405020304" pitchFamily="18" charset="0"/>
          </a:endParaRPr>
        </a:p>
      </dgm:t>
    </dgm:pt>
    <dgm:pt modelId="{EECCBA22-0917-49B8-ADDD-ABD1F0FA5436}">
      <dgm:prSet phldrT="[Text]" custT="1"/>
      <dgm:spPr/>
      <dgm:t>
        <a:bodyPr/>
        <a:lstStyle/>
        <a:p>
          <a:r>
            <a:rPr lang="en-US" sz="3200" b="1">
              <a:latin typeface="Times New Roman" panose="02020603050405020304" pitchFamily="18" charset="0"/>
              <a:cs typeface="Times New Roman" panose="02020603050405020304" pitchFamily="18" charset="0"/>
            </a:rPr>
            <a:t>Phần 2</a:t>
          </a:r>
        </a:p>
      </dgm:t>
    </dgm:pt>
    <dgm:pt modelId="{F4C3E7E4-F911-4FF6-B2B4-F70A71F628AE}" type="parTrans" cxnId="{036D2EA0-17CF-4B48-9AB4-848738920800}">
      <dgm:prSet/>
      <dgm:spPr/>
      <dgm:t>
        <a:bodyPr/>
        <a:lstStyle/>
        <a:p>
          <a:endParaRPr lang="en-US" sz="3200">
            <a:latin typeface="Times New Roman" panose="02020603050405020304" pitchFamily="18" charset="0"/>
            <a:cs typeface="Times New Roman" panose="02020603050405020304" pitchFamily="18" charset="0"/>
          </a:endParaRPr>
        </a:p>
      </dgm:t>
    </dgm:pt>
    <dgm:pt modelId="{B7048040-FFF5-42A1-8003-86BF84AEBA61}" type="sibTrans" cxnId="{036D2EA0-17CF-4B48-9AB4-848738920800}">
      <dgm:prSet/>
      <dgm:spPr/>
      <dgm:t>
        <a:bodyPr/>
        <a:lstStyle/>
        <a:p>
          <a:endParaRPr lang="en-US" sz="3200">
            <a:latin typeface="Times New Roman" panose="02020603050405020304" pitchFamily="18" charset="0"/>
            <a:cs typeface="Times New Roman" panose="02020603050405020304" pitchFamily="18" charset="0"/>
          </a:endParaRPr>
        </a:p>
      </dgm:t>
    </dgm:pt>
    <dgm:pt modelId="{64148892-1982-48D8-9533-614F734A7AC6}">
      <dgm:prSet phldrT="[Text]" custT="1"/>
      <dgm:spPr/>
      <dgm:t>
        <a:bodyPr/>
        <a:lstStyle/>
        <a:p>
          <a:r>
            <a:rPr lang="vi-VN" sz="2800" i="1" dirty="0">
              <a:latin typeface="Times New Roman" panose="02020603050405020304" pitchFamily="18" charset="0"/>
              <a:cs typeface="Times New Roman" panose="02020603050405020304" pitchFamily="18" charset="0"/>
            </a:rPr>
            <a:t>III – Sơn Tinh đang kèm theo sau kiệu... Cũng bởi thần yêu nên khác thường</a:t>
          </a:r>
          <a:endParaRPr lang="en-US" sz="2800" i="1" dirty="0">
            <a:latin typeface="Times New Roman" panose="02020603050405020304" pitchFamily="18" charset="0"/>
            <a:cs typeface="Times New Roman" panose="02020603050405020304" pitchFamily="18" charset="0"/>
          </a:endParaRPr>
        </a:p>
      </dgm:t>
    </dgm:pt>
    <dgm:pt modelId="{E3A384A8-EBED-4170-A6D5-365AE2574BF0}" type="parTrans" cxnId="{20DA3790-2C3D-4370-9CEF-BAD79777386A}">
      <dgm:prSet/>
      <dgm:spPr/>
      <dgm:t>
        <a:bodyPr/>
        <a:lstStyle/>
        <a:p>
          <a:endParaRPr lang="en-US" sz="3200">
            <a:latin typeface="Times New Roman" panose="02020603050405020304" pitchFamily="18" charset="0"/>
            <a:cs typeface="Times New Roman" panose="02020603050405020304" pitchFamily="18" charset="0"/>
          </a:endParaRPr>
        </a:p>
      </dgm:t>
    </dgm:pt>
    <dgm:pt modelId="{25F9999C-B04F-4055-B812-896379253CA0}" type="sibTrans" cxnId="{20DA3790-2C3D-4370-9CEF-BAD79777386A}">
      <dgm:prSet/>
      <dgm:spPr/>
      <dgm:t>
        <a:bodyPr/>
        <a:lstStyle/>
        <a:p>
          <a:endParaRPr lang="en-US" sz="3200">
            <a:latin typeface="Times New Roman" panose="02020603050405020304" pitchFamily="18" charset="0"/>
            <a:cs typeface="Times New Roman" panose="02020603050405020304" pitchFamily="18" charset="0"/>
          </a:endParaRPr>
        </a:p>
      </dgm:t>
    </dgm:pt>
    <dgm:pt modelId="{ABB9292E-02E9-4737-BAAB-49FDF673BEB9}">
      <dgm:prSet phldrT="[Text]" custT="1"/>
      <dgm:spPr/>
      <dgm:t>
        <a:bodyPr/>
        <a:lstStyle/>
        <a:p>
          <a:r>
            <a:rPr lang="vi-VN" sz="2800" b="1" dirty="0">
              <a:latin typeface="Times New Roman" panose="02020603050405020304" pitchFamily="18" charset="0"/>
              <a:cs typeface="Times New Roman" panose="02020603050405020304" pitchFamily="18" charset="0"/>
            </a:rPr>
            <a:t>Cuộc giao tranh giữa Sơn Tinh – Thủy Tinh</a:t>
          </a:r>
          <a:endParaRPr lang="en-US" sz="2800" b="1" dirty="0">
            <a:latin typeface="Times New Roman" panose="02020603050405020304" pitchFamily="18" charset="0"/>
            <a:cs typeface="Times New Roman" panose="02020603050405020304" pitchFamily="18" charset="0"/>
          </a:endParaRPr>
        </a:p>
      </dgm:t>
    </dgm:pt>
    <dgm:pt modelId="{651B9982-9D6F-49C5-8FED-67157B8ECC51}" type="parTrans" cxnId="{496C3EAB-0E8D-44EB-8E3C-31C6F494001B}">
      <dgm:prSet/>
      <dgm:spPr/>
      <dgm:t>
        <a:bodyPr/>
        <a:lstStyle/>
        <a:p>
          <a:endParaRPr lang="en-US" sz="3200">
            <a:latin typeface="Times New Roman" panose="02020603050405020304" pitchFamily="18" charset="0"/>
            <a:cs typeface="Times New Roman" panose="02020603050405020304" pitchFamily="18" charset="0"/>
          </a:endParaRPr>
        </a:p>
      </dgm:t>
    </dgm:pt>
    <dgm:pt modelId="{7456B763-C528-435E-9D53-15B050BA934B}" type="sibTrans" cxnId="{496C3EAB-0E8D-44EB-8E3C-31C6F494001B}">
      <dgm:prSet/>
      <dgm:spPr/>
      <dgm:t>
        <a:bodyPr/>
        <a:lstStyle/>
        <a:p>
          <a:endParaRPr lang="en-US" sz="3200">
            <a:latin typeface="Times New Roman" panose="02020603050405020304" pitchFamily="18" charset="0"/>
            <a:cs typeface="Times New Roman" panose="02020603050405020304" pitchFamily="18" charset="0"/>
          </a:endParaRPr>
        </a:p>
      </dgm:t>
    </dgm:pt>
    <dgm:pt modelId="{A149A338-1E06-4959-A786-E46B3768829C}" type="pres">
      <dgm:prSet presAssocID="{134CF40C-3C15-45CB-A17E-D40834FB00F6}" presName="theList" presStyleCnt="0">
        <dgm:presLayoutVars>
          <dgm:dir/>
          <dgm:animLvl val="lvl"/>
          <dgm:resizeHandles val="exact"/>
        </dgm:presLayoutVars>
      </dgm:prSet>
      <dgm:spPr/>
      <dgm:t>
        <a:bodyPr/>
        <a:lstStyle/>
        <a:p>
          <a:endParaRPr lang="en-US"/>
        </a:p>
      </dgm:t>
    </dgm:pt>
    <dgm:pt modelId="{DC96D853-CF47-4A8F-ADBF-5EE62D761D01}" type="pres">
      <dgm:prSet presAssocID="{38C2CB0F-7D18-4054-8661-3AA9EFBB7F97}" presName="compNode" presStyleCnt="0"/>
      <dgm:spPr/>
    </dgm:pt>
    <dgm:pt modelId="{EC0FFD66-DFB4-45B0-8CE6-D7B78614E304}" type="pres">
      <dgm:prSet presAssocID="{38C2CB0F-7D18-4054-8661-3AA9EFBB7F97}" presName="aNode" presStyleLbl="bgShp" presStyleIdx="0" presStyleCnt="2" custScaleY="79795"/>
      <dgm:spPr/>
      <dgm:t>
        <a:bodyPr/>
        <a:lstStyle/>
        <a:p>
          <a:endParaRPr lang="en-US"/>
        </a:p>
      </dgm:t>
    </dgm:pt>
    <dgm:pt modelId="{E63024AB-090D-46E0-AECF-8F85ED16EEAA}" type="pres">
      <dgm:prSet presAssocID="{38C2CB0F-7D18-4054-8661-3AA9EFBB7F97}" presName="textNode" presStyleLbl="bgShp" presStyleIdx="0" presStyleCnt="2"/>
      <dgm:spPr/>
      <dgm:t>
        <a:bodyPr/>
        <a:lstStyle/>
        <a:p>
          <a:endParaRPr lang="en-US"/>
        </a:p>
      </dgm:t>
    </dgm:pt>
    <dgm:pt modelId="{461F65C1-B7B4-4FDD-A31E-CBA98B2A5F7C}" type="pres">
      <dgm:prSet presAssocID="{38C2CB0F-7D18-4054-8661-3AA9EFBB7F97}" presName="compChildNode" presStyleCnt="0"/>
      <dgm:spPr/>
    </dgm:pt>
    <dgm:pt modelId="{81FBCF2D-C16D-4A91-9C3B-0753605AD28C}" type="pres">
      <dgm:prSet presAssocID="{38C2CB0F-7D18-4054-8661-3AA9EFBB7F97}" presName="theInnerList" presStyleCnt="0"/>
      <dgm:spPr/>
    </dgm:pt>
    <dgm:pt modelId="{19C9F555-22D3-44C0-A98E-7BC0B924330E}" type="pres">
      <dgm:prSet presAssocID="{8665CF8B-CB27-446A-987B-7EA58E219194}" presName="childNode" presStyleLbl="node1" presStyleIdx="0" presStyleCnt="4" custScaleY="41821" custLinFactNeighborX="208" custLinFactNeighborY="2297">
        <dgm:presLayoutVars>
          <dgm:bulletEnabled val="1"/>
        </dgm:presLayoutVars>
      </dgm:prSet>
      <dgm:spPr/>
      <dgm:t>
        <a:bodyPr/>
        <a:lstStyle/>
        <a:p>
          <a:endParaRPr lang="en-US"/>
        </a:p>
      </dgm:t>
    </dgm:pt>
    <dgm:pt modelId="{B94EB4F8-7363-433E-BBA5-B6A576D8D41C}" type="pres">
      <dgm:prSet presAssocID="{8665CF8B-CB27-446A-987B-7EA58E219194}" presName="aSpace2" presStyleCnt="0"/>
      <dgm:spPr/>
    </dgm:pt>
    <dgm:pt modelId="{56C2FF72-A5D0-401E-BAA1-3716A65DB8C7}" type="pres">
      <dgm:prSet presAssocID="{5CFE3B1D-1C09-4CE1-8F17-C230B9EEC2B7}" presName="childNode" presStyleLbl="node1" presStyleIdx="1" presStyleCnt="4" custScaleY="28752" custLinFactNeighborY="-52561">
        <dgm:presLayoutVars>
          <dgm:bulletEnabled val="1"/>
        </dgm:presLayoutVars>
      </dgm:prSet>
      <dgm:spPr/>
      <dgm:t>
        <a:bodyPr/>
        <a:lstStyle/>
        <a:p>
          <a:endParaRPr lang="en-US"/>
        </a:p>
      </dgm:t>
    </dgm:pt>
    <dgm:pt modelId="{FD00A03C-646A-4DD1-A7F8-20CF8BF6CF04}" type="pres">
      <dgm:prSet presAssocID="{38C2CB0F-7D18-4054-8661-3AA9EFBB7F97}" presName="aSpace" presStyleCnt="0"/>
      <dgm:spPr/>
    </dgm:pt>
    <dgm:pt modelId="{34656F2E-DB2E-4A24-BC07-85AB479A1887}" type="pres">
      <dgm:prSet presAssocID="{EECCBA22-0917-49B8-ADDD-ABD1F0FA5436}" presName="compNode" presStyleCnt="0"/>
      <dgm:spPr/>
    </dgm:pt>
    <dgm:pt modelId="{4FB9816E-0520-49A9-9910-B55FC3B83E3C}" type="pres">
      <dgm:prSet presAssocID="{EECCBA22-0917-49B8-ADDD-ABD1F0FA5436}" presName="aNode" presStyleLbl="bgShp" presStyleIdx="1" presStyleCnt="2" custScaleY="78610"/>
      <dgm:spPr/>
      <dgm:t>
        <a:bodyPr/>
        <a:lstStyle/>
        <a:p>
          <a:endParaRPr lang="en-US"/>
        </a:p>
      </dgm:t>
    </dgm:pt>
    <dgm:pt modelId="{FC1A4A93-1184-45A3-8C16-23FA34E63C18}" type="pres">
      <dgm:prSet presAssocID="{EECCBA22-0917-49B8-ADDD-ABD1F0FA5436}" presName="textNode" presStyleLbl="bgShp" presStyleIdx="1" presStyleCnt="2"/>
      <dgm:spPr/>
      <dgm:t>
        <a:bodyPr/>
        <a:lstStyle/>
        <a:p>
          <a:endParaRPr lang="en-US"/>
        </a:p>
      </dgm:t>
    </dgm:pt>
    <dgm:pt modelId="{D7912561-766E-4C2D-9780-16418C29F063}" type="pres">
      <dgm:prSet presAssocID="{EECCBA22-0917-49B8-ADDD-ABD1F0FA5436}" presName="compChildNode" presStyleCnt="0"/>
      <dgm:spPr/>
    </dgm:pt>
    <dgm:pt modelId="{913D0567-E14F-4E36-B620-D03D2ECDB002}" type="pres">
      <dgm:prSet presAssocID="{EECCBA22-0917-49B8-ADDD-ABD1F0FA5436}" presName="theInnerList" presStyleCnt="0"/>
      <dgm:spPr/>
    </dgm:pt>
    <dgm:pt modelId="{DDB31CF3-78AD-4417-834F-907D1BD48133}" type="pres">
      <dgm:prSet presAssocID="{64148892-1982-48D8-9533-614F734A7AC6}" presName="childNode" presStyleLbl="node1" presStyleIdx="2" presStyleCnt="4" custLinFactNeighborX="-415" custLinFactNeighborY="-33979">
        <dgm:presLayoutVars>
          <dgm:bulletEnabled val="1"/>
        </dgm:presLayoutVars>
      </dgm:prSet>
      <dgm:spPr/>
      <dgm:t>
        <a:bodyPr/>
        <a:lstStyle/>
        <a:p>
          <a:endParaRPr lang="en-US"/>
        </a:p>
      </dgm:t>
    </dgm:pt>
    <dgm:pt modelId="{C4A93DF2-0542-4A4E-998B-93849206777D}" type="pres">
      <dgm:prSet presAssocID="{64148892-1982-48D8-9533-614F734A7AC6}" presName="aSpace2" presStyleCnt="0"/>
      <dgm:spPr/>
    </dgm:pt>
    <dgm:pt modelId="{8A545DEA-DE12-4DCD-ACFB-ACED7072DF19}" type="pres">
      <dgm:prSet presAssocID="{ABB9292E-02E9-4737-BAAB-49FDF673BEB9}" presName="childNode" presStyleLbl="node1" presStyleIdx="3" presStyleCnt="4" custScaleY="48627" custLinFactY="-3515" custLinFactNeighborX="-208" custLinFactNeighborY="-100000">
        <dgm:presLayoutVars>
          <dgm:bulletEnabled val="1"/>
        </dgm:presLayoutVars>
      </dgm:prSet>
      <dgm:spPr/>
      <dgm:t>
        <a:bodyPr/>
        <a:lstStyle/>
        <a:p>
          <a:endParaRPr lang="en-US"/>
        </a:p>
      </dgm:t>
    </dgm:pt>
  </dgm:ptLst>
  <dgm:cxnLst>
    <dgm:cxn modelId="{7A4D3DEB-A40F-406F-AA7B-B6E7C847ABAF}" type="presOf" srcId="{38C2CB0F-7D18-4054-8661-3AA9EFBB7F97}" destId="{EC0FFD66-DFB4-45B0-8CE6-D7B78614E304}" srcOrd="0" destOrd="0" presId="urn:microsoft.com/office/officeart/2005/8/layout/lProcess2"/>
    <dgm:cxn modelId="{20DA3790-2C3D-4370-9CEF-BAD79777386A}" srcId="{EECCBA22-0917-49B8-ADDD-ABD1F0FA5436}" destId="{64148892-1982-48D8-9533-614F734A7AC6}" srcOrd="0" destOrd="0" parTransId="{E3A384A8-EBED-4170-A6D5-365AE2574BF0}" sibTransId="{25F9999C-B04F-4055-B812-896379253CA0}"/>
    <dgm:cxn modelId="{036D2EA0-17CF-4B48-9AB4-848738920800}" srcId="{134CF40C-3C15-45CB-A17E-D40834FB00F6}" destId="{EECCBA22-0917-49B8-ADDD-ABD1F0FA5436}" srcOrd="1" destOrd="0" parTransId="{F4C3E7E4-F911-4FF6-B2B4-F70A71F628AE}" sibTransId="{B7048040-FFF5-42A1-8003-86BF84AEBA61}"/>
    <dgm:cxn modelId="{DC5DB95A-B6DB-4188-A29A-78C7824D7144}" type="presOf" srcId="{134CF40C-3C15-45CB-A17E-D40834FB00F6}" destId="{A149A338-1E06-4959-A786-E46B3768829C}" srcOrd="0" destOrd="0" presId="urn:microsoft.com/office/officeart/2005/8/layout/lProcess2"/>
    <dgm:cxn modelId="{8A18E438-F1DF-407A-8458-99CB428A1242}" srcId="{134CF40C-3C15-45CB-A17E-D40834FB00F6}" destId="{38C2CB0F-7D18-4054-8661-3AA9EFBB7F97}" srcOrd="0" destOrd="0" parTransId="{A30D18BD-C3E4-4C72-9C34-021360E320C2}" sibTransId="{32AB426D-1DD6-4658-9A28-622AEBC27A72}"/>
    <dgm:cxn modelId="{D89CBF24-4706-4F0C-A3F8-B1AD7FC5427A}" srcId="{38C2CB0F-7D18-4054-8661-3AA9EFBB7F97}" destId="{8665CF8B-CB27-446A-987B-7EA58E219194}" srcOrd="0" destOrd="0" parTransId="{0C1B6B49-0040-48D0-94B8-18F09CDB8C07}" sibTransId="{4500733C-FFF7-4A99-9230-A79AD4FCA783}"/>
    <dgm:cxn modelId="{7231E7D1-4ACD-489F-8796-159CD73CE961}" type="presOf" srcId="{EECCBA22-0917-49B8-ADDD-ABD1F0FA5436}" destId="{FC1A4A93-1184-45A3-8C16-23FA34E63C18}" srcOrd="1" destOrd="0" presId="urn:microsoft.com/office/officeart/2005/8/layout/lProcess2"/>
    <dgm:cxn modelId="{0B5F541A-2BF2-42DD-8CC2-E4376BD2005D}" type="presOf" srcId="{64148892-1982-48D8-9533-614F734A7AC6}" destId="{DDB31CF3-78AD-4417-834F-907D1BD48133}" srcOrd="0" destOrd="0" presId="urn:microsoft.com/office/officeart/2005/8/layout/lProcess2"/>
    <dgm:cxn modelId="{D3C49DD0-BE98-4822-8401-20C5F8E13014}" type="presOf" srcId="{8665CF8B-CB27-446A-987B-7EA58E219194}" destId="{19C9F555-22D3-44C0-A98E-7BC0B924330E}" srcOrd="0" destOrd="0" presId="urn:microsoft.com/office/officeart/2005/8/layout/lProcess2"/>
    <dgm:cxn modelId="{948F78BC-B5F3-48B2-B032-A5C947F87782}" srcId="{38C2CB0F-7D18-4054-8661-3AA9EFBB7F97}" destId="{5CFE3B1D-1C09-4CE1-8F17-C230B9EEC2B7}" srcOrd="1" destOrd="0" parTransId="{2D3BC13B-29AD-4540-ACAF-490A6AE40768}" sibTransId="{8DB063A5-5D60-4E86-9640-ED535D3D50A5}"/>
    <dgm:cxn modelId="{496C3EAB-0E8D-44EB-8E3C-31C6F494001B}" srcId="{EECCBA22-0917-49B8-ADDD-ABD1F0FA5436}" destId="{ABB9292E-02E9-4737-BAAB-49FDF673BEB9}" srcOrd="1" destOrd="0" parTransId="{651B9982-9D6F-49C5-8FED-67157B8ECC51}" sibTransId="{7456B763-C528-435E-9D53-15B050BA934B}"/>
    <dgm:cxn modelId="{D9EF5D04-1642-49C7-92C0-E0DF33AFA744}" type="presOf" srcId="{EECCBA22-0917-49B8-ADDD-ABD1F0FA5436}" destId="{4FB9816E-0520-49A9-9910-B55FC3B83E3C}" srcOrd="0" destOrd="0" presId="urn:microsoft.com/office/officeart/2005/8/layout/lProcess2"/>
    <dgm:cxn modelId="{C75AE72D-C628-4CC9-A4D5-98F4EA9F2BB2}" type="presOf" srcId="{38C2CB0F-7D18-4054-8661-3AA9EFBB7F97}" destId="{E63024AB-090D-46E0-AECF-8F85ED16EEAA}" srcOrd="1" destOrd="0" presId="urn:microsoft.com/office/officeart/2005/8/layout/lProcess2"/>
    <dgm:cxn modelId="{7ADE4DC1-5ED1-4434-83A0-D1DE7E591842}" type="presOf" srcId="{5CFE3B1D-1C09-4CE1-8F17-C230B9EEC2B7}" destId="{56C2FF72-A5D0-401E-BAA1-3716A65DB8C7}" srcOrd="0" destOrd="0" presId="urn:microsoft.com/office/officeart/2005/8/layout/lProcess2"/>
    <dgm:cxn modelId="{C624D48B-1063-4A60-81ED-E534364DD8D2}" type="presOf" srcId="{ABB9292E-02E9-4737-BAAB-49FDF673BEB9}" destId="{8A545DEA-DE12-4DCD-ACFB-ACED7072DF19}" srcOrd="0" destOrd="0" presId="urn:microsoft.com/office/officeart/2005/8/layout/lProcess2"/>
    <dgm:cxn modelId="{0B7FA19E-BD70-486B-8982-6D12887B3BF1}" type="presParOf" srcId="{A149A338-1E06-4959-A786-E46B3768829C}" destId="{DC96D853-CF47-4A8F-ADBF-5EE62D761D01}" srcOrd="0" destOrd="0" presId="urn:microsoft.com/office/officeart/2005/8/layout/lProcess2"/>
    <dgm:cxn modelId="{61B716FC-342B-4B92-946C-E8311DD21E89}" type="presParOf" srcId="{DC96D853-CF47-4A8F-ADBF-5EE62D761D01}" destId="{EC0FFD66-DFB4-45B0-8CE6-D7B78614E304}" srcOrd="0" destOrd="0" presId="urn:microsoft.com/office/officeart/2005/8/layout/lProcess2"/>
    <dgm:cxn modelId="{BEBAA6AD-7A08-447C-AE86-E3813469CC42}" type="presParOf" srcId="{DC96D853-CF47-4A8F-ADBF-5EE62D761D01}" destId="{E63024AB-090D-46E0-AECF-8F85ED16EEAA}" srcOrd="1" destOrd="0" presId="urn:microsoft.com/office/officeart/2005/8/layout/lProcess2"/>
    <dgm:cxn modelId="{A0BF9A6F-2ED0-47F3-8B3D-A18A6702827E}" type="presParOf" srcId="{DC96D853-CF47-4A8F-ADBF-5EE62D761D01}" destId="{461F65C1-B7B4-4FDD-A31E-CBA98B2A5F7C}" srcOrd="2" destOrd="0" presId="urn:microsoft.com/office/officeart/2005/8/layout/lProcess2"/>
    <dgm:cxn modelId="{7C98EFED-5DEE-45A7-A52F-0A89911E2515}" type="presParOf" srcId="{461F65C1-B7B4-4FDD-A31E-CBA98B2A5F7C}" destId="{81FBCF2D-C16D-4A91-9C3B-0753605AD28C}" srcOrd="0" destOrd="0" presId="urn:microsoft.com/office/officeart/2005/8/layout/lProcess2"/>
    <dgm:cxn modelId="{3744248E-FE63-4642-B782-D6455F0107E4}" type="presParOf" srcId="{81FBCF2D-C16D-4A91-9C3B-0753605AD28C}" destId="{19C9F555-22D3-44C0-A98E-7BC0B924330E}" srcOrd="0" destOrd="0" presId="urn:microsoft.com/office/officeart/2005/8/layout/lProcess2"/>
    <dgm:cxn modelId="{DE92A4F5-CE8A-4E41-BFD1-8AA4EF7BE4B1}" type="presParOf" srcId="{81FBCF2D-C16D-4A91-9C3B-0753605AD28C}" destId="{B94EB4F8-7363-433E-BBA5-B6A576D8D41C}" srcOrd="1" destOrd="0" presId="urn:microsoft.com/office/officeart/2005/8/layout/lProcess2"/>
    <dgm:cxn modelId="{168DB8DF-635C-4959-BFCB-828B157E19DC}" type="presParOf" srcId="{81FBCF2D-C16D-4A91-9C3B-0753605AD28C}" destId="{56C2FF72-A5D0-401E-BAA1-3716A65DB8C7}" srcOrd="2" destOrd="0" presId="urn:microsoft.com/office/officeart/2005/8/layout/lProcess2"/>
    <dgm:cxn modelId="{38678963-0884-4D8E-9129-C47E5604B430}" type="presParOf" srcId="{A149A338-1E06-4959-A786-E46B3768829C}" destId="{FD00A03C-646A-4DD1-A7F8-20CF8BF6CF04}" srcOrd="1" destOrd="0" presId="urn:microsoft.com/office/officeart/2005/8/layout/lProcess2"/>
    <dgm:cxn modelId="{D9D63FC3-D804-4A3F-925D-742BDBE4D38B}" type="presParOf" srcId="{A149A338-1E06-4959-A786-E46B3768829C}" destId="{34656F2E-DB2E-4A24-BC07-85AB479A1887}" srcOrd="2" destOrd="0" presId="urn:microsoft.com/office/officeart/2005/8/layout/lProcess2"/>
    <dgm:cxn modelId="{02BE0428-E13B-431F-BD0A-4556C5A17E2A}" type="presParOf" srcId="{34656F2E-DB2E-4A24-BC07-85AB479A1887}" destId="{4FB9816E-0520-49A9-9910-B55FC3B83E3C}" srcOrd="0" destOrd="0" presId="urn:microsoft.com/office/officeart/2005/8/layout/lProcess2"/>
    <dgm:cxn modelId="{2A66DE1F-C57C-4659-88F9-5CC9D42BD3E6}" type="presParOf" srcId="{34656F2E-DB2E-4A24-BC07-85AB479A1887}" destId="{FC1A4A93-1184-45A3-8C16-23FA34E63C18}" srcOrd="1" destOrd="0" presId="urn:microsoft.com/office/officeart/2005/8/layout/lProcess2"/>
    <dgm:cxn modelId="{EF7B45DF-66E9-4D31-8986-56FAFBA1B10A}" type="presParOf" srcId="{34656F2E-DB2E-4A24-BC07-85AB479A1887}" destId="{D7912561-766E-4C2D-9780-16418C29F063}" srcOrd="2" destOrd="0" presId="urn:microsoft.com/office/officeart/2005/8/layout/lProcess2"/>
    <dgm:cxn modelId="{BBC48204-E0E9-445F-A4E5-AF31382E91F8}" type="presParOf" srcId="{D7912561-766E-4C2D-9780-16418C29F063}" destId="{913D0567-E14F-4E36-B620-D03D2ECDB002}" srcOrd="0" destOrd="0" presId="urn:microsoft.com/office/officeart/2005/8/layout/lProcess2"/>
    <dgm:cxn modelId="{9425F364-06CF-46DB-8FF8-527D62B2DD6E}" type="presParOf" srcId="{913D0567-E14F-4E36-B620-D03D2ECDB002}" destId="{DDB31CF3-78AD-4417-834F-907D1BD48133}" srcOrd="0" destOrd="0" presId="urn:microsoft.com/office/officeart/2005/8/layout/lProcess2"/>
    <dgm:cxn modelId="{FF2980B4-6C53-4588-AF00-69CABED89D45}" type="presParOf" srcId="{913D0567-E14F-4E36-B620-D03D2ECDB002}" destId="{C4A93DF2-0542-4A4E-998B-93849206777D}" srcOrd="1" destOrd="0" presId="urn:microsoft.com/office/officeart/2005/8/layout/lProcess2"/>
    <dgm:cxn modelId="{440551A6-54BE-4555-8173-1979AA47DE83}" type="presParOf" srcId="{913D0567-E14F-4E36-B620-D03D2ECDB002}" destId="{8A545DEA-DE12-4DCD-ACFB-ACED7072DF19}"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0FFD66-DFB4-45B0-8CE6-D7B78614E304}">
      <dsp:nvSpPr>
        <dsp:cNvPr id="0" name=""/>
        <dsp:cNvSpPr/>
      </dsp:nvSpPr>
      <dsp:spPr>
        <a:xfrm>
          <a:off x="5838" y="576036"/>
          <a:ext cx="5616528" cy="46744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a:latin typeface="Times New Roman" panose="02020603050405020304" pitchFamily="18" charset="0"/>
              <a:cs typeface="Times New Roman" panose="02020603050405020304" pitchFamily="18" charset="0"/>
            </a:rPr>
            <a:t>Phần 1</a:t>
          </a:r>
        </a:p>
      </dsp:txBody>
      <dsp:txXfrm>
        <a:off x="5838" y="576036"/>
        <a:ext cx="5616528" cy="1402344"/>
      </dsp:txXfrm>
    </dsp:sp>
    <dsp:sp modelId="{19C9F555-22D3-44C0-A98E-7BC0B924330E}">
      <dsp:nvSpPr>
        <dsp:cNvPr id="0" name=""/>
        <dsp:cNvSpPr/>
      </dsp:nvSpPr>
      <dsp:spPr>
        <a:xfrm>
          <a:off x="576837" y="2022462"/>
          <a:ext cx="4493223" cy="159244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53340" rIns="71120" bIns="53340" numCol="1" spcCol="1270" anchor="ctr" anchorCtr="0">
          <a:noAutofit/>
        </a:bodyPr>
        <a:lstStyle/>
        <a:p>
          <a:pPr lvl="0" algn="ctr" defTabSz="1244600">
            <a:lnSpc>
              <a:spcPct val="90000"/>
            </a:lnSpc>
            <a:spcBef>
              <a:spcPct val="0"/>
            </a:spcBef>
            <a:spcAft>
              <a:spcPct val="35000"/>
            </a:spcAft>
          </a:pPr>
          <a:r>
            <a:rPr lang="vi-VN" sz="2800" i="1" kern="1200" dirty="0">
              <a:latin typeface="Times New Roman" panose="02020603050405020304" pitchFamily="18" charset="0"/>
              <a:cs typeface="Times New Roman" panose="02020603050405020304" pitchFamily="18" charset="0"/>
            </a:rPr>
            <a:t>I – Ngày xưa khi rừng mây u ám... Vui lòng vua gả nàng Mị Nương</a:t>
          </a:r>
          <a:endParaRPr lang="en-US" sz="2800" i="1" kern="1200" dirty="0">
            <a:latin typeface="Times New Roman" panose="02020603050405020304" pitchFamily="18" charset="0"/>
            <a:cs typeface="Times New Roman" panose="02020603050405020304" pitchFamily="18" charset="0"/>
          </a:endParaRPr>
        </a:p>
      </dsp:txBody>
      <dsp:txXfrm>
        <a:off x="623478" y="2069103"/>
        <a:ext cx="4399941" cy="1499167"/>
      </dsp:txXfrm>
    </dsp:sp>
    <dsp:sp modelId="{56C2FF72-A5D0-401E-BAA1-3716A65DB8C7}">
      <dsp:nvSpPr>
        <dsp:cNvPr id="0" name=""/>
        <dsp:cNvSpPr/>
      </dsp:nvSpPr>
      <dsp:spPr>
        <a:xfrm>
          <a:off x="567491" y="3879358"/>
          <a:ext cx="4493223" cy="1094811"/>
        </a:xfrm>
        <a:prstGeom prst="roundRect">
          <a:avLst>
            <a:gd name="adj" fmla="val 10000"/>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53340" rIns="71120" bIns="53340" numCol="1" spcCol="1270" anchor="ctr" anchorCtr="0">
          <a:noAutofit/>
        </a:bodyPr>
        <a:lstStyle/>
        <a:p>
          <a:pPr lvl="0" algn="ctr" defTabSz="1244600">
            <a:lnSpc>
              <a:spcPct val="90000"/>
            </a:lnSpc>
            <a:spcBef>
              <a:spcPct val="0"/>
            </a:spcBef>
            <a:spcAft>
              <a:spcPct val="35000"/>
            </a:spcAft>
          </a:pPr>
          <a:r>
            <a:rPr lang="en-US" sz="2800" b="1" kern="1200" dirty="0" err="1">
              <a:latin typeface="Times New Roman" panose="02020603050405020304" pitchFamily="18" charset="0"/>
              <a:cs typeface="Times New Roman" panose="02020603050405020304" pitchFamily="18" charset="0"/>
            </a:rPr>
            <a:t>Chân</a:t>
          </a:r>
          <a:r>
            <a:rPr lang="en-US" sz="2800" b="1" kern="1200" dirty="0">
              <a:latin typeface="Times New Roman" panose="02020603050405020304" pitchFamily="18" charset="0"/>
              <a:cs typeface="Times New Roman" panose="02020603050405020304" pitchFamily="18" charset="0"/>
            </a:rPr>
            <a:t> dung </a:t>
          </a:r>
          <a:r>
            <a:rPr lang="en-US" sz="2800" b="1" kern="1200" dirty="0" err="1">
              <a:latin typeface="Times New Roman" panose="02020603050405020304" pitchFamily="18" charset="0"/>
              <a:cs typeface="Times New Roman" panose="02020603050405020304" pitchFamily="18" charset="0"/>
            </a:rPr>
            <a:t>các</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nhân</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vật</a:t>
          </a:r>
          <a:endParaRPr lang="en-US" sz="2800" b="1" kern="1200" dirty="0">
            <a:latin typeface="Times New Roman" panose="02020603050405020304" pitchFamily="18" charset="0"/>
            <a:cs typeface="Times New Roman" panose="02020603050405020304" pitchFamily="18" charset="0"/>
          </a:endParaRPr>
        </a:p>
      </dsp:txBody>
      <dsp:txXfrm>
        <a:off x="599557" y="3911424"/>
        <a:ext cx="4429091" cy="1030679"/>
      </dsp:txXfrm>
    </dsp:sp>
    <dsp:sp modelId="{4FB9816E-0520-49A9-9910-B55FC3B83E3C}">
      <dsp:nvSpPr>
        <dsp:cNvPr id="0" name=""/>
        <dsp:cNvSpPr/>
      </dsp:nvSpPr>
      <dsp:spPr>
        <a:xfrm>
          <a:off x="6043607" y="460243"/>
          <a:ext cx="5616528" cy="460506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a:latin typeface="Times New Roman" panose="02020603050405020304" pitchFamily="18" charset="0"/>
              <a:cs typeface="Times New Roman" panose="02020603050405020304" pitchFamily="18" charset="0"/>
            </a:rPr>
            <a:t>Phần 2</a:t>
          </a:r>
        </a:p>
      </dsp:txBody>
      <dsp:txXfrm>
        <a:off x="6043607" y="460243"/>
        <a:ext cx="5616528" cy="1381519"/>
      </dsp:txXfrm>
    </dsp:sp>
    <dsp:sp modelId="{DDB31CF3-78AD-4417-834F-907D1BD48133}">
      <dsp:nvSpPr>
        <dsp:cNvPr id="0" name=""/>
        <dsp:cNvSpPr/>
      </dsp:nvSpPr>
      <dsp:spPr>
        <a:xfrm>
          <a:off x="6586613" y="1470909"/>
          <a:ext cx="4493223" cy="2320362"/>
        </a:xfrm>
        <a:prstGeom prst="roundRect">
          <a:avLst>
            <a:gd name="adj" fmla="val 10000"/>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53340" rIns="71120" bIns="53340" numCol="1" spcCol="1270" anchor="ctr" anchorCtr="0">
          <a:noAutofit/>
        </a:bodyPr>
        <a:lstStyle/>
        <a:p>
          <a:pPr lvl="0" algn="ctr" defTabSz="1244600">
            <a:lnSpc>
              <a:spcPct val="90000"/>
            </a:lnSpc>
            <a:spcBef>
              <a:spcPct val="0"/>
            </a:spcBef>
            <a:spcAft>
              <a:spcPct val="35000"/>
            </a:spcAft>
          </a:pPr>
          <a:r>
            <a:rPr lang="vi-VN" sz="2800" i="1" kern="1200" dirty="0">
              <a:latin typeface="Times New Roman" panose="02020603050405020304" pitchFamily="18" charset="0"/>
              <a:cs typeface="Times New Roman" panose="02020603050405020304" pitchFamily="18" charset="0"/>
            </a:rPr>
            <a:t>III – Sơn Tinh đang kèm theo sau kiệu... Cũng bởi thần yêu nên khác thường</a:t>
          </a:r>
          <a:endParaRPr lang="en-US" sz="2800" i="1" kern="1200" dirty="0">
            <a:latin typeface="Times New Roman" panose="02020603050405020304" pitchFamily="18" charset="0"/>
            <a:cs typeface="Times New Roman" panose="02020603050405020304" pitchFamily="18" charset="0"/>
          </a:endParaRPr>
        </a:p>
      </dsp:txBody>
      <dsp:txXfrm>
        <a:off x="6654574" y="1538870"/>
        <a:ext cx="4357301" cy="2184440"/>
      </dsp:txXfrm>
    </dsp:sp>
    <dsp:sp modelId="{8A545DEA-DE12-4DCD-ACFB-ACED7072DF19}">
      <dsp:nvSpPr>
        <dsp:cNvPr id="0" name=""/>
        <dsp:cNvSpPr/>
      </dsp:nvSpPr>
      <dsp:spPr>
        <a:xfrm>
          <a:off x="6595914" y="3831009"/>
          <a:ext cx="4493223" cy="1128322"/>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53340" rIns="71120" bIns="53340" numCol="1" spcCol="1270" anchor="ctr" anchorCtr="0">
          <a:noAutofit/>
        </a:bodyPr>
        <a:lstStyle/>
        <a:p>
          <a:pPr lvl="0" algn="ctr" defTabSz="1244600">
            <a:lnSpc>
              <a:spcPct val="90000"/>
            </a:lnSpc>
            <a:spcBef>
              <a:spcPct val="0"/>
            </a:spcBef>
            <a:spcAft>
              <a:spcPct val="35000"/>
            </a:spcAft>
          </a:pPr>
          <a:r>
            <a:rPr lang="vi-VN" sz="2800" b="1" kern="1200" dirty="0">
              <a:latin typeface="Times New Roman" panose="02020603050405020304" pitchFamily="18" charset="0"/>
              <a:cs typeface="Times New Roman" panose="02020603050405020304" pitchFamily="18" charset="0"/>
            </a:rPr>
            <a:t>Cuộc giao tranh giữa Sơn Tinh – Thủy Tinh</a:t>
          </a:r>
          <a:endParaRPr lang="en-US" sz="2800" b="1" kern="1200" dirty="0">
            <a:latin typeface="Times New Roman" panose="02020603050405020304" pitchFamily="18" charset="0"/>
            <a:cs typeface="Times New Roman" panose="02020603050405020304" pitchFamily="18" charset="0"/>
          </a:endParaRPr>
        </a:p>
      </dsp:txBody>
      <dsp:txXfrm>
        <a:off x="6628961" y="3864056"/>
        <a:ext cx="4427129" cy="1062228"/>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B9DCEE-C5AB-4905-B9ED-71C2D5C38913}" type="datetimeFigureOut">
              <a:rPr lang="en-US" smtClean="0"/>
              <a:t>9/17/2024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993526-6FDF-4A57-ADC0-B537E7C80903}" type="slidenum">
              <a:rPr lang="en-US" smtClean="0"/>
              <a:t>‹#›</a:t>
            </a:fld>
            <a:endParaRPr lang="en-US"/>
          </a:p>
        </p:txBody>
      </p:sp>
    </p:spTree>
    <p:extLst>
      <p:ext uri="{BB962C8B-B14F-4D97-AF65-F5344CB8AC3E}">
        <p14:creationId xmlns:p14="http://schemas.microsoft.com/office/powerpoint/2010/main" val="690912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99563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9744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0553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29900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4693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55683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01283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6080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26418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184924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40126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44607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72785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098464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84912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0570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52159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721414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519490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936324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39453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6088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7380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225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21883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0299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08857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078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931D0-C1F1-459A-A804-2CF5D4756A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4241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8058-BBB4-6D89-ABAF-5B607B18DA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D6BF24-D73D-442C-BFF5-DB1C926BA0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BC23A5-C3CA-D1C8-7F7E-6AA5F98B3138}"/>
              </a:ext>
            </a:extLst>
          </p:cNvPr>
          <p:cNvSpPr>
            <a:spLocks noGrp="1"/>
          </p:cNvSpPr>
          <p:nvPr>
            <p:ph type="dt" sz="half" idx="10"/>
          </p:nvPr>
        </p:nvSpPr>
        <p:spPr/>
        <p:txBody>
          <a:bodyPr/>
          <a:lstStyle/>
          <a:p>
            <a:fld id="{9ECE9EB4-04DC-48B9-BF2C-6EB15F2517F4}" type="datetimeFigureOut">
              <a:rPr lang="en-US" smtClean="0"/>
              <a:t>9/17/2024</a:t>
            </a:fld>
            <a:endParaRPr lang="en-US"/>
          </a:p>
        </p:txBody>
      </p:sp>
      <p:sp>
        <p:nvSpPr>
          <p:cNvPr id="5" name="Footer Placeholder 4">
            <a:extLst>
              <a:ext uri="{FF2B5EF4-FFF2-40B4-BE49-F238E27FC236}">
                <a16:creationId xmlns:a16="http://schemas.microsoft.com/office/drawing/2014/main" id="{A2FD0D11-0D63-9F4C-34E2-6B78829313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F82CD9-E00B-ED43-6742-6A80E9780A3E}"/>
              </a:ext>
            </a:extLst>
          </p:cNvPr>
          <p:cNvSpPr>
            <a:spLocks noGrp="1"/>
          </p:cNvSpPr>
          <p:nvPr>
            <p:ph type="sldNum" sz="quarter" idx="12"/>
          </p:nvPr>
        </p:nvSpPr>
        <p:spPr/>
        <p:txBody>
          <a:bodyPr/>
          <a:lstStyle/>
          <a:p>
            <a:fld id="{8106EFBD-DFA9-4D6F-82A3-0120A3689ABF}" type="slidenum">
              <a:rPr lang="en-US" smtClean="0"/>
              <a:t>‹#›</a:t>
            </a:fld>
            <a:endParaRPr lang="en-US"/>
          </a:p>
        </p:txBody>
      </p:sp>
    </p:spTree>
    <p:extLst>
      <p:ext uri="{BB962C8B-B14F-4D97-AF65-F5344CB8AC3E}">
        <p14:creationId xmlns:p14="http://schemas.microsoft.com/office/powerpoint/2010/main" val="3597190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1F7F5-E962-A142-54DE-6E30D04ED4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37F9C7-9252-32F7-735D-5D29137A2C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3906FD-BCE3-6347-8463-DA5F3EB90B78}"/>
              </a:ext>
            </a:extLst>
          </p:cNvPr>
          <p:cNvSpPr>
            <a:spLocks noGrp="1"/>
          </p:cNvSpPr>
          <p:nvPr>
            <p:ph type="dt" sz="half" idx="10"/>
          </p:nvPr>
        </p:nvSpPr>
        <p:spPr/>
        <p:txBody>
          <a:bodyPr/>
          <a:lstStyle/>
          <a:p>
            <a:fld id="{9ECE9EB4-04DC-48B9-BF2C-6EB15F2517F4}" type="datetimeFigureOut">
              <a:rPr lang="en-US" smtClean="0"/>
              <a:t>9/17/2024</a:t>
            </a:fld>
            <a:endParaRPr lang="en-US"/>
          </a:p>
        </p:txBody>
      </p:sp>
      <p:sp>
        <p:nvSpPr>
          <p:cNvPr id="5" name="Footer Placeholder 4">
            <a:extLst>
              <a:ext uri="{FF2B5EF4-FFF2-40B4-BE49-F238E27FC236}">
                <a16:creationId xmlns:a16="http://schemas.microsoft.com/office/drawing/2014/main" id="{CF8E7083-5D89-2F0E-E18F-8F1569C858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C2FED9-69F0-56AF-F801-7DFF0F4ECAA0}"/>
              </a:ext>
            </a:extLst>
          </p:cNvPr>
          <p:cNvSpPr>
            <a:spLocks noGrp="1"/>
          </p:cNvSpPr>
          <p:nvPr>
            <p:ph type="sldNum" sz="quarter" idx="12"/>
          </p:nvPr>
        </p:nvSpPr>
        <p:spPr/>
        <p:txBody>
          <a:bodyPr/>
          <a:lstStyle/>
          <a:p>
            <a:fld id="{8106EFBD-DFA9-4D6F-82A3-0120A3689ABF}" type="slidenum">
              <a:rPr lang="en-US" smtClean="0"/>
              <a:t>‹#›</a:t>
            </a:fld>
            <a:endParaRPr lang="en-US"/>
          </a:p>
        </p:txBody>
      </p:sp>
    </p:spTree>
    <p:extLst>
      <p:ext uri="{BB962C8B-B14F-4D97-AF65-F5344CB8AC3E}">
        <p14:creationId xmlns:p14="http://schemas.microsoft.com/office/powerpoint/2010/main" val="960403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5BCB49-9D23-FFF7-878F-DC3D855F45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A58133-D6E7-A77D-C831-2BBAC829A8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5215A8-49EE-5CBD-9E7E-5F31766BA0C1}"/>
              </a:ext>
            </a:extLst>
          </p:cNvPr>
          <p:cNvSpPr>
            <a:spLocks noGrp="1"/>
          </p:cNvSpPr>
          <p:nvPr>
            <p:ph type="dt" sz="half" idx="10"/>
          </p:nvPr>
        </p:nvSpPr>
        <p:spPr/>
        <p:txBody>
          <a:bodyPr/>
          <a:lstStyle/>
          <a:p>
            <a:fld id="{9ECE9EB4-04DC-48B9-BF2C-6EB15F2517F4}" type="datetimeFigureOut">
              <a:rPr lang="en-US" smtClean="0"/>
              <a:t>9/17/2024</a:t>
            </a:fld>
            <a:endParaRPr lang="en-US"/>
          </a:p>
        </p:txBody>
      </p:sp>
      <p:sp>
        <p:nvSpPr>
          <p:cNvPr id="5" name="Footer Placeholder 4">
            <a:extLst>
              <a:ext uri="{FF2B5EF4-FFF2-40B4-BE49-F238E27FC236}">
                <a16:creationId xmlns:a16="http://schemas.microsoft.com/office/drawing/2014/main" id="{BE250DBD-83C6-13DD-B719-2CF1871B95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4F08A-8400-CCDD-2343-B714243C1BF9}"/>
              </a:ext>
            </a:extLst>
          </p:cNvPr>
          <p:cNvSpPr>
            <a:spLocks noGrp="1"/>
          </p:cNvSpPr>
          <p:nvPr>
            <p:ph type="sldNum" sz="quarter" idx="12"/>
          </p:nvPr>
        </p:nvSpPr>
        <p:spPr/>
        <p:txBody>
          <a:bodyPr/>
          <a:lstStyle/>
          <a:p>
            <a:fld id="{8106EFBD-DFA9-4D6F-82A3-0120A3689ABF}" type="slidenum">
              <a:rPr lang="en-US" smtClean="0"/>
              <a:t>‹#›</a:t>
            </a:fld>
            <a:endParaRPr lang="en-US"/>
          </a:p>
        </p:txBody>
      </p:sp>
    </p:spTree>
    <p:extLst>
      <p:ext uri="{BB962C8B-B14F-4D97-AF65-F5344CB8AC3E}">
        <p14:creationId xmlns:p14="http://schemas.microsoft.com/office/powerpoint/2010/main" val="2504028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AAED4E0-26D5-45A0-88C8-42D882EC83E6}" type="datetimeFigureOut">
              <a:rPr lang="zh-CN" altLang="en-US" smtClean="0"/>
              <a:t>2024/9/17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353A18-43B1-46E0-BD29-54B47A049AF7}" type="slidenum">
              <a:rPr lang="zh-CN" altLang="en-US" smtClean="0"/>
              <a:t>‹#›</a:t>
            </a:fld>
            <a:endParaRPr lang="zh-CN" altLang="en-US"/>
          </a:p>
        </p:txBody>
      </p:sp>
    </p:spTree>
    <p:extLst>
      <p:ext uri="{BB962C8B-B14F-4D97-AF65-F5344CB8AC3E}">
        <p14:creationId xmlns:p14="http://schemas.microsoft.com/office/powerpoint/2010/main" val="2749016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b="10000"/>
          <a:stretch/>
        </p:blipFill>
        <p:spPr>
          <a:xfrm>
            <a:off x="0" y="1"/>
            <a:ext cx="12192000" cy="6858000"/>
          </a:xfrm>
          <a:prstGeom prst="rect">
            <a:avLst/>
          </a:prstGeom>
        </p:spPr>
      </p:pic>
      <p:pic>
        <p:nvPicPr>
          <p:cNvPr id="7" name="图片 6"/>
          <p:cNvPicPr>
            <a:picLocks noChangeAspect="1"/>
          </p:cNvPicPr>
          <p:nvPr userDrawn="1"/>
        </p:nvPicPr>
        <p:blipFill rotWithShape="1">
          <a:blip r:embed="rId3">
            <a:extLst>
              <a:ext uri="{28A0092B-C50C-407E-A947-70E740481C1C}">
                <a14:useLocalDpi xmlns:a14="http://schemas.microsoft.com/office/drawing/2010/main" val="0"/>
              </a:ext>
            </a:extLst>
          </a:blip>
          <a:srcRect t="42572"/>
          <a:stretch/>
        </p:blipFill>
        <p:spPr>
          <a:xfrm>
            <a:off x="0" y="2481942"/>
            <a:ext cx="12192000" cy="4376057"/>
          </a:xfrm>
          <a:prstGeom prst="rect">
            <a:avLst/>
          </a:prstGeom>
        </p:spPr>
      </p:pic>
    </p:spTree>
    <p:extLst>
      <p:ext uri="{BB962C8B-B14F-4D97-AF65-F5344CB8AC3E}">
        <p14:creationId xmlns:p14="http://schemas.microsoft.com/office/powerpoint/2010/main" val="1805676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AAED4E0-26D5-45A0-88C8-42D882EC83E6}" type="datetimeFigureOut">
              <a:rPr lang="zh-CN" altLang="en-US" smtClean="0"/>
              <a:t>2024/9/17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353A18-43B1-46E0-BD29-54B47A049AF7}" type="slidenum">
              <a:rPr lang="zh-CN" altLang="en-US" smtClean="0"/>
              <a:t>‹#›</a:t>
            </a:fld>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b="10000"/>
          <a:stretch/>
        </p:blipFill>
        <p:spPr>
          <a:xfrm>
            <a:off x="0" y="1"/>
            <a:ext cx="12192000" cy="6858000"/>
          </a:xfrm>
          <a:prstGeom prst="rect">
            <a:avLst/>
          </a:prstGeom>
        </p:spPr>
      </p:pic>
    </p:spTree>
    <p:extLst>
      <p:ext uri="{BB962C8B-B14F-4D97-AF65-F5344CB8AC3E}">
        <p14:creationId xmlns:p14="http://schemas.microsoft.com/office/powerpoint/2010/main" val="1702811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4AAED4E0-26D5-45A0-88C8-42D882EC83E6}" type="datetimeFigureOut">
              <a:rPr lang="zh-CN" altLang="en-US" smtClean="0"/>
              <a:t>2024/9/17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353A18-43B1-46E0-BD29-54B47A049AF7}" type="slidenum">
              <a:rPr lang="zh-CN" altLang="en-US" smtClean="0"/>
              <a:t>‹#›</a:t>
            </a:fld>
            <a:endParaRPr lang="zh-CN" altLang="en-US"/>
          </a:p>
        </p:txBody>
      </p:sp>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27700" y="1"/>
            <a:ext cx="6464300" cy="6858001"/>
          </a:xfrm>
          <a:prstGeom prst="rect">
            <a:avLst/>
          </a:prstGeom>
        </p:spPr>
      </p:pic>
      <p:pic>
        <p:nvPicPr>
          <p:cNvPr id="7" name="图片 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1"/>
            <a:ext cx="5727700" cy="6858001"/>
          </a:xfrm>
          <a:prstGeom prst="rect">
            <a:avLst/>
          </a:prstGeom>
        </p:spPr>
      </p:pic>
      <p:sp>
        <p:nvSpPr>
          <p:cNvPr id="8" name="图片占位符 10"/>
          <p:cNvSpPr>
            <a:spLocks noGrp="1"/>
          </p:cNvSpPr>
          <p:nvPr>
            <p:ph type="pic" sz="quarter" idx="13"/>
          </p:nvPr>
        </p:nvSpPr>
        <p:spPr>
          <a:xfrm>
            <a:off x="1440412" y="1803400"/>
            <a:ext cx="4693688" cy="3620422"/>
          </a:xfrm>
          <a:custGeom>
            <a:avLst/>
            <a:gdLst>
              <a:gd name="connsiteX0" fmla="*/ 1338111 w 8898844"/>
              <a:gd name="connsiteY0" fmla="*/ 0 h 6864021"/>
              <a:gd name="connsiteX1" fmla="*/ 1659844 w 8898844"/>
              <a:gd name="connsiteY1" fmla="*/ 323013 h 6864021"/>
              <a:gd name="connsiteX2" fmla="*/ 1780494 w 8898844"/>
              <a:gd name="connsiteY2" fmla="*/ 282636 h 6864021"/>
              <a:gd name="connsiteX3" fmla="*/ 1941361 w 8898844"/>
              <a:gd name="connsiteY3" fmla="*/ 282636 h 6864021"/>
              <a:gd name="connsiteX4" fmla="*/ 1941361 w 8898844"/>
              <a:gd name="connsiteY4" fmla="*/ 242260 h 6864021"/>
              <a:gd name="connsiteX5" fmla="*/ 2182661 w 8898844"/>
              <a:gd name="connsiteY5" fmla="*/ 565272 h 6864021"/>
              <a:gd name="connsiteX6" fmla="*/ 2464178 w 8898844"/>
              <a:gd name="connsiteY6" fmla="*/ 686402 h 6864021"/>
              <a:gd name="connsiteX7" fmla="*/ 2423961 w 8898844"/>
              <a:gd name="connsiteY7" fmla="*/ 484519 h 6864021"/>
              <a:gd name="connsiteX8" fmla="*/ 2665261 w 8898844"/>
              <a:gd name="connsiteY8" fmla="*/ 686402 h 6864021"/>
              <a:gd name="connsiteX9" fmla="*/ 2986995 w 8898844"/>
              <a:gd name="connsiteY9" fmla="*/ 767155 h 6864021"/>
              <a:gd name="connsiteX10" fmla="*/ 3107644 w 8898844"/>
              <a:gd name="connsiteY10" fmla="*/ 969038 h 6864021"/>
              <a:gd name="connsiteX11" fmla="*/ 3268512 w 8898844"/>
              <a:gd name="connsiteY11" fmla="*/ 847909 h 6864021"/>
              <a:gd name="connsiteX12" fmla="*/ 3308727 w 8898844"/>
              <a:gd name="connsiteY12" fmla="*/ 888285 h 6864021"/>
              <a:gd name="connsiteX13" fmla="*/ 3147861 w 8898844"/>
              <a:gd name="connsiteY13" fmla="*/ 1009415 h 6864021"/>
              <a:gd name="connsiteX14" fmla="*/ 3550027 w 8898844"/>
              <a:gd name="connsiteY14" fmla="*/ 1170921 h 6864021"/>
              <a:gd name="connsiteX15" fmla="*/ 3630461 w 8898844"/>
              <a:gd name="connsiteY15" fmla="*/ 969038 h 6864021"/>
              <a:gd name="connsiteX16" fmla="*/ 3831544 w 8898844"/>
              <a:gd name="connsiteY16" fmla="*/ 1009415 h 6864021"/>
              <a:gd name="connsiteX17" fmla="*/ 3992411 w 8898844"/>
              <a:gd name="connsiteY17" fmla="*/ 1090168 h 6864021"/>
              <a:gd name="connsiteX18" fmla="*/ 4635878 w 8898844"/>
              <a:gd name="connsiteY18" fmla="*/ 1372804 h 6864021"/>
              <a:gd name="connsiteX19" fmla="*/ 4796744 w 8898844"/>
              <a:gd name="connsiteY19" fmla="*/ 1413181 h 6864021"/>
              <a:gd name="connsiteX20" fmla="*/ 4957610 w 8898844"/>
              <a:gd name="connsiteY20" fmla="*/ 1493934 h 6864021"/>
              <a:gd name="connsiteX21" fmla="*/ 5239128 w 8898844"/>
              <a:gd name="connsiteY21" fmla="*/ 1413181 h 6864021"/>
              <a:gd name="connsiteX22" fmla="*/ 5399994 w 8898844"/>
              <a:gd name="connsiteY22" fmla="*/ 1493934 h 6864021"/>
              <a:gd name="connsiteX23" fmla="*/ 5399994 w 8898844"/>
              <a:gd name="connsiteY23" fmla="*/ 1332428 h 6864021"/>
              <a:gd name="connsiteX24" fmla="*/ 6123894 w 8898844"/>
              <a:gd name="connsiteY24" fmla="*/ 1413181 h 6864021"/>
              <a:gd name="connsiteX25" fmla="*/ 6204328 w 8898844"/>
              <a:gd name="connsiteY25" fmla="*/ 1574687 h 6864021"/>
              <a:gd name="connsiteX26" fmla="*/ 6324978 w 8898844"/>
              <a:gd name="connsiteY26" fmla="*/ 1574687 h 6864021"/>
              <a:gd name="connsiteX27" fmla="*/ 6485844 w 8898844"/>
              <a:gd name="connsiteY27" fmla="*/ 1453558 h 6864021"/>
              <a:gd name="connsiteX28" fmla="*/ 6928228 w 8898844"/>
              <a:gd name="connsiteY28" fmla="*/ 1170921 h 6864021"/>
              <a:gd name="connsiteX29" fmla="*/ 6968444 w 8898844"/>
              <a:gd name="connsiteY29" fmla="*/ 1130545 h 6864021"/>
              <a:gd name="connsiteX30" fmla="*/ 7008660 w 8898844"/>
              <a:gd name="connsiteY30" fmla="*/ 1211298 h 6864021"/>
              <a:gd name="connsiteX31" fmla="*/ 7209744 w 8898844"/>
              <a:gd name="connsiteY31" fmla="*/ 969038 h 6864021"/>
              <a:gd name="connsiteX32" fmla="*/ 7290178 w 8898844"/>
              <a:gd name="connsiteY32" fmla="*/ 1049792 h 6864021"/>
              <a:gd name="connsiteX33" fmla="*/ 7611910 w 8898844"/>
              <a:gd name="connsiteY33" fmla="*/ 565272 h 6864021"/>
              <a:gd name="connsiteX34" fmla="*/ 7571694 w 8898844"/>
              <a:gd name="connsiteY34" fmla="*/ 524896 h 6864021"/>
              <a:gd name="connsiteX35" fmla="*/ 7491260 w 8898844"/>
              <a:gd name="connsiteY35" fmla="*/ 686402 h 6864021"/>
              <a:gd name="connsiteX36" fmla="*/ 7451044 w 8898844"/>
              <a:gd name="connsiteY36" fmla="*/ 646026 h 6864021"/>
              <a:gd name="connsiteX37" fmla="*/ 7491260 w 8898844"/>
              <a:gd name="connsiteY37" fmla="*/ 403766 h 6864021"/>
              <a:gd name="connsiteX38" fmla="*/ 7611910 w 8898844"/>
              <a:gd name="connsiteY38" fmla="*/ 323013 h 6864021"/>
              <a:gd name="connsiteX39" fmla="*/ 7692344 w 8898844"/>
              <a:gd name="connsiteY39" fmla="*/ 524896 h 6864021"/>
              <a:gd name="connsiteX40" fmla="*/ 7812994 w 8898844"/>
              <a:gd name="connsiteY40" fmla="*/ 282636 h 6864021"/>
              <a:gd name="connsiteX41" fmla="*/ 7853210 w 8898844"/>
              <a:gd name="connsiteY41" fmla="*/ 605649 h 6864021"/>
              <a:gd name="connsiteX42" fmla="*/ 8054294 w 8898844"/>
              <a:gd name="connsiteY42" fmla="*/ 444143 h 6864021"/>
              <a:gd name="connsiteX43" fmla="*/ 8295594 w 8898844"/>
              <a:gd name="connsiteY43" fmla="*/ 888285 h 6864021"/>
              <a:gd name="connsiteX44" fmla="*/ 8577111 w 8898844"/>
              <a:gd name="connsiteY44" fmla="*/ 767155 h 6864021"/>
              <a:gd name="connsiteX45" fmla="*/ 8577111 w 8898844"/>
              <a:gd name="connsiteY45" fmla="*/ 888285 h 6864021"/>
              <a:gd name="connsiteX46" fmla="*/ 8858627 w 8898844"/>
              <a:gd name="connsiteY46" fmla="*/ 1009415 h 6864021"/>
              <a:gd name="connsiteX47" fmla="*/ 8898844 w 8898844"/>
              <a:gd name="connsiteY47" fmla="*/ 1170921 h 6864021"/>
              <a:gd name="connsiteX48" fmla="*/ 8898844 w 8898844"/>
              <a:gd name="connsiteY48" fmla="*/ 1211298 h 6864021"/>
              <a:gd name="connsiteX49" fmla="*/ 8737977 w 8898844"/>
              <a:gd name="connsiteY49" fmla="*/ 1655441 h 6864021"/>
              <a:gd name="connsiteX50" fmla="*/ 8536894 w 8898844"/>
              <a:gd name="connsiteY50" fmla="*/ 1816947 h 6864021"/>
              <a:gd name="connsiteX51" fmla="*/ 8335810 w 8898844"/>
              <a:gd name="connsiteY51" fmla="*/ 2059207 h 6864021"/>
              <a:gd name="connsiteX52" fmla="*/ 8255378 w 8898844"/>
              <a:gd name="connsiteY52" fmla="*/ 2139960 h 6864021"/>
              <a:gd name="connsiteX53" fmla="*/ 8456461 w 8898844"/>
              <a:gd name="connsiteY53" fmla="*/ 2664855 h 6864021"/>
              <a:gd name="connsiteX54" fmla="*/ 8456461 w 8898844"/>
              <a:gd name="connsiteY54" fmla="*/ 2907115 h 6864021"/>
              <a:gd name="connsiteX55" fmla="*/ 8054294 w 8898844"/>
              <a:gd name="connsiteY55" fmla="*/ 3512764 h 6864021"/>
              <a:gd name="connsiteX56" fmla="*/ 8134728 w 8898844"/>
              <a:gd name="connsiteY56" fmla="*/ 3512764 h 6864021"/>
              <a:gd name="connsiteX57" fmla="*/ 8416244 w 8898844"/>
              <a:gd name="connsiteY57" fmla="*/ 3189751 h 6864021"/>
              <a:gd name="connsiteX58" fmla="*/ 8416244 w 8898844"/>
              <a:gd name="connsiteY58" fmla="*/ 3391634 h 6864021"/>
              <a:gd name="connsiteX59" fmla="*/ 8496677 w 8898844"/>
              <a:gd name="connsiteY59" fmla="*/ 3674270 h 6864021"/>
              <a:gd name="connsiteX60" fmla="*/ 8215160 w 8898844"/>
              <a:gd name="connsiteY60" fmla="*/ 4360673 h 6864021"/>
              <a:gd name="connsiteX61" fmla="*/ 7933644 w 8898844"/>
              <a:gd name="connsiteY61" fmla="*/ 4845192 h 6864021"/>
              <a:gd name="connsiteX62" fmla="*/ 7812994 w 8898844"/>
              <a:gd name="connsiteY62" fmla="*/ 4925945 h 6864021"/>
              <a:gd name="connsiteX63" fmla="*/ 7692344 w 8898844"/>
              <a:gd name="connsiteY63" fmla="*/ 5127828 h 6864021"/>
              <a:gd name="connsiteX64" fmla="*/ 7491260 w 8898844"/>
              <a:gd name="connsiteY64" fmla="*/ 5329711 h 6864021"/>
              <a:gd name="connsiteX65" fmla="*/ 7491260 w 8898844"/>
              <a:gd name="connsiteY65" fmla="*/ 5450841 h 6864021"/>
              <a:gd name="connsiteX66" fmla="*/ 6968444 w 8898844"/>
              <a:gd name="connsiteY66" fmla="*/ 6096866 h 6864021"/>
              <a:gd name="connsiteX67" fmla="*/ 6767360 w 8898844"/>
              <a:gd name="connsiteY67" fmla="*/ 6258373 h 6864021"/>
              <a:gd name="connsiteX68" fmla="*/ 6767360 w 8898844"/>
              <a:gd name="connsiteY68" fmla="*/ 6217996 h 6864021"/>
              <a:gd name="connsiteX69" fmla="*/ 6888010 w 8898844"/>
              <a:gd name="connsiteY69" fmla="*/ 6016113 h 6864021"/>
              <a:gd name="connsiteX70" fmla="*/ 6284760 w 8898844"/>
              <a:gd name="connsiteY70" fmla="*/ 6339126 h 6864021"/>
              <a:gd name="connsiteX71" fmla="*/ 6003244 w 8898844"/>
              <a:gd name="connsiteY71" fmla="*/ 6379502 h 6864021"/>
              <a:gd name="connsiteX72" fmla="*/ 4836960 w 8898844"/>
              <a:gd name="connsiteY72" fmla="*/ 6702515 h 6864021"/>
              <a:gd name="connsiteX73" fmla="*/ 2986995 w 8898844"/>
              <a:gd name="connsiteY73" fmla="*/ 6823645 h 6864021"/>
              <a:gd name="connsiteX74" fmla="*/ 1338111 w 8898844"/>
              <a:gd name="connsiteY74" fmla="*/ 6217996 h 6864021"/>
              <a:gd name="connsiteX75" fmla="*/ 815294 w 8898844"/>
              <a:gd name="connsiteY75" fmla="*/ 5773854 h 6864021"/>
              <a:gd name="connsiteX76" fmla="*/ 654428 w 8898844"/>
              <a:gd name="connsiteY76" fmla="*/ 5693100 h 6864021"/>
              <a:gd name="connsiteX77" fmla="*/ 372911 w 8898844"/>
              <a:gd name="connsiteY77" fmla="*/ 5491217 h 6864021"/>
              <a:gd name="connsiteX78" fmla="*/ 372911 w 8898844"/>
              <a:gd name="connsiteY78" fmla="*/ 5450841 h 6864021"/>
              <a:gd name="connsiteX79" fmla="*/ 51178 w 8898844"/>
              <a:gd name="connsiteY79" fmla="*/ 4966322 h 6864021"/>
              <a:gd name="connsiteX80" fmla="*/ 91394 w 8898844"/>
              <a:gd name="connsiteY80" fmla="*/ 4925945 h 6864021"/>
              <a:gd name="connsiteX81" fmla="*/ 493561 w 8898844"/>
              <a:gd name="connsiteY81" fmla="*/ 5208581 h 6864021"/>
              <a:gd name="connsiteX82" fmla="*/ 1016378 w 8898844"/>
              <a:gd name="connsiteY82" fmla="*/ 5450841 h 6864021"/>
              <a:gd name="connsiteX83" fmla="*/ 1257678 w 8898844"/>
              <a:gd name="connsiteY83" fmla="*/ 5410464 h 6864021"/>
              <a:gd name="connsiteX84" fmla="*/ 4394578 w 8898844"/>
              <a:gd name="connsiteY84" fmla="*/ 6016113 h 6864021"/>
              <a:gd name="connsiteX85" fmla="*/ 4113061 w 8898844"/>
              <a:gd name="connsiteY85" fmla="*/ 6016113 h 6864021"/>
              <a:gd name="connsiteX86" fmla="*/ 1458761 w 8898844"/>
              <a:gd name="connsiteY86" fmla="*/ 5329711 h 6864021"/>
              <a:gd name="connsiteX87" fmla="*/ 1137028 w 8898844"/>
              <a:gd name="connsiteY87" fmla="*/ 5127828 h 6864021"/>
              <a:gd name="connsiteX88" fmla="*/ 533778 w 8898844"/>
              <a:gd name="connsiteY88" fmla="*/ 4643309 h 6864021"/>
              <a:gd name="connsiteX89" fmla="*/ 453344 w 8898844"/>
              <a:gd name="connsiteY89" fmla="*/ 4481802 h 6864021"/>
              <a:gd name="connsiteX90" fmla="*/ 252261 w 8898844"/>
              <a:gd name="connsiteY90" fmla="*/ 4118413 h 6864021"/>
              <a:gd name="connsiteX91" fmla="*/ 10961 w 8898844"/>
              <a:gd name="connsiteY91" fmla="*/ 3755024 h 6864021"/>
              <a:gd name="connsiteX92" fmla="*/ 91394 w 8898844"/>
              <a:gd name="connsiteY92" fmla="*/ 3512764 h 6864021"/>
              <a:gd name="connsiteX93" fmla="*/ 171828 w 8898844"/>
              <a:gd name="connsiteY93" fmla="*/ 3432011 h 6864021"/>
              <a:gd name="connsiteX94" fmla="*/ 413128 w 8898844"/>
              <a:gd name="connsiteY94" fmla="*/ 3674270 h 6864021"/>
              <a:gd name="connsiteX95" fmla="*/ 453344 w 8898844"/>
              <a:gd name="connsiteY95" fmla="*/ 3472387 h 6864021"/>
              <a:gd name="connsiteX96" fmla="*/ 493561 w 8898844"/>
              <a:gd name="connsiteY96" fmla="*/ 3674270 h 6864021"/>
              <a:gd name="connsiteX97" fmla="*/ 895728 w 8898844"/>
              <a:gd name="connsiteY97" fmla="*/ 3674270 h 6864021"/>
              <a:gd name="connsiteX98" fmla="*/ 533778 w 8898844"/>
              <a:gd name="connsiteY98" fmla="*/ 3028245 h 6864021"/>
              <a:gd name="connsiteX99" fmla="*/ 815294 w 8898844"/>
              <a:gd name="connsiteY99" fmla="*/ 3230128 h 6864021"/>
              <a:gd name="connsiteX100" fmla="*/ 895728 w 8898844"/>
              <a:gd name="connsiteY100" fmla="*/ 3149375 h 6864021"/>
              <a:gd name="connsiteX101" fmla="*/ 453344 w 8898844"/>
              <a:gd name="connsiteY101" fmla="*/ 2705232 h 6864021"/>
              <a:gd name="connsiteX102" fmla="*/ 493561 w 8898844"/>
              <a:gd name="connsiteY102" fmla="*/ 2664855 h 6864021"/>
              <a:gd name="connsiteX103" fmla="*/ 614211 w 8898844"/>
              <a:gd name="connsiteY103" fmla="*/ 2785986 h 6864021"/>
              <a:gd name="connsiteX104" fmla="*/ 815294 w 8898844"/>
              <a:gd name="connsiteY104" fmla="*/ 2866739 h 6864021"/>
              <a:gd name="connsiteX105" fmla="*/ 1177244 w 8898844"/>
              <a:gd name="connsiteY105" fmla="*/ 3028245 h 6864021"/>
              <a:gd name="connsiteX106" fmla="*/ 1619628 w 8898844"/>
              <a:gd name="connsiteY106" fmla="*/ 3108998 h 6864021"/>
              <a:gd name="connsiteX107" fmla="*/ 1659844 w 8898844"/>
              <a:gd name="connsiteY107" fmla="*/ 3028245 h 6864021"/>
              <a:gd name="connsiteX108" fmla="*/ 2062011 w 8898844"/>
              <a:gd name="connsiteY108" fmla="*/ 3149375 h 6864021"/>
              <a:gd name="connsiteX109" fmla="*/ 2464178 w 8898844"/>
              <a:gd name="connsiteY109" fmla="*/ 3310881 h 6864021"/>
              <a:gd name="connsiteX110" fmla="*/ 2062011 w 8898844"/>
              <a:gd name="connsiteY110" fmla="*/ 3149375 h 6864021"/>
              <a:gd name="connsiteX111" fmla="*/ 2062011 w 8898844"/>
              <a:gd name="connsiteY111" fmla="*/ 3028245 h 6864021"/>
              <a:gd name="connsiteX112" fmla="*/ 1820711 w 8898844"/>
              <a:gd name="connsiteY112" fmla="*/ 2745609 h 6864021"/>
              <a:gd name="connsiteX113" fmla="*/ 1740278 w 8898844"/>
              <a:gd name="connsiteY113" fmla="*/ 2907115 h 6864021"/>
              <a:gd name="connsiteX114" fmla="*/ 1619628 w 8898844"/>
              <a:gd name="connsiteY114" fmla="*/ 2705232 h 6864021"/>
              <a:gd name="connsiteX115" fmla="*/ 1137028 w 8898844"/>
              <a:gd name="connsiteY115" fmla="*/ 2301466 h 6864021"/>
              <a:gd name="connsiteX116" fmla="*/ 935944 w 8898844"/>
              <a:gd name="connsiteY116" fmla="*/ 2139960 h 6864021"/>
              <a:gd name="connsiteX117" fmla="*/ 654428 w 8898844"/>
              <a:gd name="connsiteY117" fmla="*/ 1816947 h 6864021"/>
              <a:gd name="connsiteX118" fmla="*/ 533778 w 8898844"/>
              <a:gd name="connsiteY118" fmla="*/ 1372804 h 6864021"/>
              <a:gd name="connsiteX119" fmla="*/ 815294 w 8898844"/>
              <a:gd name="connsiteY119" fmla="*/ 1413181 h 6864021"/>
              <a:gd name="connsiteX120" fmla="*/ 614211 w 8898844"/>
              <a:gd name="connsiteY120" fmla="*/ 524896 h 6864021"/>
              <a:gd name="connsiteX121" fmla="*/ 935944 w 8898844"/>
              <a:gd name="connsiteY121" fmla="*/ 726779 h 6864021"/>
              <a:gd name="connsiteX122" fmla="*/ 1137028 w 8898844"/>
              <a:gd name="connsiteY122" fmla="*/ 646026 h 6864021"/>
              <a:gd name="connsiteX123" fmla="*/ 1177244 w 8898844"/>
              <a:gd name="connsiteY123" fmla="*/ 807532 h 6864021"/>
              <a:gd name="connsiteX124" fmla="*/ 1297894 w 8898844"/>
              <a:gd name="connsiteY124" fmla="*/ 524896 h 6864021"/>
              <a:gd name="connsiteX125" fmla="*/ 1539194 w 8898844"/>
              <a:gd name="connsiteY125" fmla="*/ 969038 h 6864021"/>
              <a:gd name="connsiteX126" fmla="*/ 1775624 w 8898844"/>
              <a:gd name="connsiteY126" fmla="*/ 1113117 h 6864021"/>
              <a:gd name="connsiteX127" fmla="*/ 1808171 w 8898844"/>
              <a:gd name="connsiteY127" fmla="*/ 1096551 h 6864021"/>
              <a:gd name="connsiteX128" fmla="*/ 1820711 w 8898844"/>
              <a:gd name="connsiteY128" fmla="*/ 1130545 h 6864021"/>
              <a:gd name="connsiteX129" fmla="*/ 1821120 w 8898844"/>
              <a:gd name="connsiteY129" fmla="*/ 1129164 h 6864021"/>
              <a:gd name="connsiteX130" fmla="*/ 1821339 w 8898844"/>
              <a:gd name="connsiteY130" fmla="*/ 1150102 h 6864021"/>
              <a:gd name="connsiteX131" fmla="*/ 1860928 w 8898844"/>
              <a:gd name="connsiteY131" fmla="*/ 1292051 h 6864021"/>
              <a:gd name="connsiteX132" fmla="*/ 2182661 w 8898844"/>
              <a:gd name="connsiteY132" fmla="*/ 1655441 h 6864021"/>
              <a:gd name="connsiteX133" fmla="*/ 2383744 w 8898844"/>
              <a:gd name="connsiteY133" fmla="*/ 1615064 h 6864021"/>
              <a:gd name="connsiteX134" fmla="*/ 1981578 w 8898844"/>
              <a:gd name="connsiteY134" fmla="*/ 1049792 h 6864021"/>
              <a:gd name="connsiteX135" fmla="*/ 1860928 w 8898844"/>
              <a:gd name="connsiteY135" fmla="*/ 1292051 h 6864021"/>
              <a:gd name="connsiteX136" fmla="*/ 1901144 w 8898844"/>
              <a:gd name="connsiteY136" fmla="*/ 1090168 h 6864021"/>
              <a:gd name="connsiteX137" fmla="*/ 1827623 w 8898844"/>
              <a:gd name="connsiteY137" fmla="*/ 1107202 h 6864021"/>
              <a:gd name="connsiteX138" fmla="*/ 1821120 w 8898844"/>
              <a:gd name="connsiteY138" fmla="*/ 1129164 h 6864021"/>
              <a:gd name="connsiteX139" fmla="*/ 1820711 w 8898844"/>
              <a:gd name="connsiteY139" fmla="*/ 1090168 h 6864021"/>
              <a:gd name="connsiteX140" fmla="*/ 1808171 w 8898844"/>
              <a:gd name="connsiteY140" fmla="*/ 1096551 h 6864021"/>
              <a:gd name="connsiteX141" fmla="*/ 1797147 w 8898844"/>
              <a:gd name="connsiteY141" fmla="*/ 1066668 h 6864021"/>
              <a:gd name="connsiteX142" fmla="*/ 1579411 w 8898844"/>
              <a:gd name="connsiteY142" fmla="*/ 646026 h 6864021"/>
              <a:gd name="connsiteX143" fmla="*/ 1539194 w 8898844"/>
              <a:gd name="connsiteY143" fmla="*/ 686402 h 6864021"/>
              <a:gd name="connsiteX144" fmla="*/ 1458761 w 8898844"/>
              <a:gd name="connsiteY144" fmla="*/ 444143 h 6864021"/>
              <a:gd name="connsiteX145" fmla="*/ 1297894 w 8898844"/>
              <a:gd name="connsiteY145" fmla="*/ 121130 h 6864021"/>
              <a:gd name="connsiteX146" fmla="*/ 1338111 w 8898844"/>
              <a:gd name="connsiteY146" fmla="*/ 0 h 686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8898844" h="6864021">
                <a:moveTo>
                  <a:pt x="1338111" y="0"/>
                </a:moveTo>
                <a:cubicBezTo>
                  <a:pt x="1458761" y="121130"/>
                  <a:pt x="1539194" y="242260"/>
                  <a:pt x="1659844" y="323013"/>
                </a:cubicBezTo>
                <a:cubicBezTo>
                  <a:pt x="1700061" y="323013"/>
                  <a:pt x="1740278" y="282636"/>
                  <a:pt x="1780494" y="282636"/>
                </a:cubicBezTo>
                <a:cubicBezTo>
                  <a:pt x="1820711" y="242260"/>
                  <a:pt x="1901144" y="282636"/>
                  <a:pt x="1941361" y="282636"/>
                </a:cubicBezTo>
                <a:cubicBezTo>
                  <a:pt x="1941361" y="282636"/>
                  <a:pt x="1941361" y="242260"/>
                  <a:pt x="1941361" y="242260"/>
                </a:cubicBezTo>
                <a:cubicBezTo>
                  <a:pt x="2021794" y="363390"/>
                  <a:pt x="2102227" y="484519"/>
                  <a:pt x="2182661" y="565272"/>
                </a:cubicBezTo>
                <a:cubicBezTo>
                  <a:pt x="2263094" y="605649"/>
                  <a:pt x="2383744" y="646026"/>
                  <a:pt x="2464178" y="686402"/>
                </a:cubicBezTo>
                <a:cubicBezTo>
                  <a:pt x="2464178" y="646026"/>
                  <a:pt x="2423961" y="605649"/>
                  <a:pt x="2423961" y="484519"/>
                </a:cubicBezTo>
                <a:cubicBezTo>
                  <a:pt x="2504394" y="605649"/>
                  <a:pt x="2584827" y="686402"/>
                  <a:pt x="2665261" y="686402"/>
                </a:cubicBezTo>
                <a:cubicBezTo>
                  <a:pt x="2785911" y="686402"/>
                  <a:pt x="2866344" y="726779"/>
                  <a:pt x="2986995" y="767155"/>
                </a:cubicBezTo>
                <a:cubicBezTo>
                  <a:pt x="3107644" y="807532"/>
                  <a:pt x="3147861" y="807532"/>
                  <a:pt x="3107644" y="969038"/>
                </a:cubicBezTo>
                <a:cubicBezTo>
                  <a:pt x="3188078" y="928662"/>
                  <a:pt x="3228295" y="888285"/>
                  <a:pt x="3268512" y="847909"/>
                </a:cubicBezTo>
                <a:cubicBezTo>
                  <a:pt x="3268512" y="847909"/>
                  <a:pt x="3268512" y="847909"/>
                  <a:pt x="3308727" y="888285"/>
                </a:cubicBezTo>
                <a:cubicBezTo>
                  <a:pt x="3228295" y="928662"/>
                  <a:pt x="3188078" y="969038"/>
                  <a:pt x="3147861" y="1009415"/>
                </a:cubicBezTo>
                <a:cubicBezTo>
                  <a:pt x="3268512" y="1049792"/>
                  <a:pt x="3389161" y="1130545"/>
                  <a:pt x="3550027" y="1170921"/>
                </a:cubicBezTo>
                <a:cubicBezTo>
                  <a:pt x="3590244" y="1130545"/>
                  <a:pt x="3630461" y="1009415"/>
                  <a:pt x="3630461" y="969038"/>
                </a:cubicBezTo>
                <a:cubicBezTo>
                  <a:pt x="3710894" y="969038"/>
                  <a:pt x="3791327" y="969038"/>
                  <a:pt x="3831544" y="1009415"/>
                </a:cubicBezTo>
                <a:cubicBezTo>
                  <a:pt x="3871761" y="1009415"/>
                  <a:pt x="3952194" y="1049792"/>
                  <a:pt x="3992411" y="1090168"/>
                </a:cubicBezTo>
                <a:cubicBezTo>
                  <a:pt x="4153277" y="1332428"/>
                  <a:pt x="4394578" y="1332428"/>
                  <a:pt x="4635878" y="1372804"/>
                </a:cubicBezTo>
                <a:cubicBezTo>
                  <a:pt x="4676094" y="1413181"/>
                  <a:pt x="4716310" y="1413181"/>
                  <a:pt x="4796744" y="1413181"/>
                </a:cubicBezTo>
                <a:cubicBezTo>
                  <a:pt x="4836960" y="1453558"/>
                  <a:pt x="4917394" y="1493934"/>
                  <a:pt x="4957610" y="1493934"/>
                </a:cubicBezTo>
                <a:cubicBezTo>
                  <a:pt x="5078260" y="1493934"/>
                  <a:pt x="5158694" y="1453558"/>
                  <a:pt x="5239128" y="1413181"/>
                </a:cubicBezTo>
                <a:cubicBezTo>
                  <a:pt x="5279344" y="1413181"/>
                  <a:pt x="5359778" y="1453558"/>
                  <a:pt x="5399994" y="1493934"/>
                </a:cubicBezTo>
                <a:cubicBezTo>
                  <a:pt x="5399994" y="1453558"/>
                  <a:pt x="5399994" y="1413181"/>
                  <a:pt x="5399994" y="1332428"/>
                </a:cubicBezTo>
                <a:cubicBezTo>
                  <a:pt x="5601078" y="1695817"/>
                  <a:pt x="5882594" y="1453558"/>
                  <a:pt x="6123894" y="1413181"/>
                </a:cubicBezTo>
                <a:cubicBezTo>
                  <a:pt x="6123894" y="1493934"/>
                  <a:pt x="6164110" y="1534311"/>
                  <a:pt x="6204328" y="1574687"/>
                </a:cubicBezTo>
                <a:cubicBezTo>
                  <a:pt x="6204328" y="1574687"/>
                  <a:pt x="6284760" y="1574687"/>
                  <a:pt x="6324978" y="1574687"/>
                </a:cubicBezTo>
                <a:cubicBezTo>
                  <a:pt x="6405410" y="1534311"/>
                  <a:pt x="6445628" y="1493934"/>
                  <a:pt x="6485844" y="1453558"/>
                </a:cubicBezTo>
                <a:cubicBezTo>
                  <a:pt x="6646710" y="1372804"/>
                  <a:pt x="6847794" y="1372804"/>
                  <a:pt x="6928228" y="1170921"/>
                </a:cubicBezTo>
                <a:cubicBezTo>
                  <a:pt x="6928228" y="1130545"/>
                  <a:pt x="6928228" y="1130545"/>
                  <a:pt x="6968444" y="1130545"/>
                </a:cubicBezTo>
                <a:cubicBezTo>
                  <a:pt x="6968444" y="1170921"/>
                  <a:pt x="7008660" y="1211298"/>
                  <a:pt x="7008660" y="1211298"/>
                </a:cubicBezTo>
                <a:cubicBezTo>
                  <a:pt x="7089094" y="1130545"/>
                  <a:pt x="7169528" y="1049792"/>
                  <a:pt x="7209744" y="969038"/>
                </a:cubicBezTo>
                <a:cubicBezTo>
                  <a:pt x="7249960" y="969038"/>
                  <a:pt x="7249960" y="1009415"/>
                  <a:pt x="7290178" y="1049792"/>
                </a:cubicBezTo>
                <a:cubicBezTo>
                  <a:pt x="7370610" y="888285"/>
                  <a:pt x="7571694" y="767155"/>
                  <a:pt x="7611910" y="565272"/>
                </a:cubicBezTo>
                <a:cubicBezTo>
                  <a:pt x="7571694" y="565272"/>
                  <a:pt x="7571694" y="524896"/>
                  <a:pt x="7571694" y="524896"/>
                </a:cubicBezTo>
                <a:cubicBezTo>
                  <a:pt x="7531478" y="565272"/>
                  <a:pt x="7491260" y="605649"/>
                  <a:pt x="7491260" y="686402"/>
                </a:cubicBezTo>
                <a:cubicBezTo>
                  <a:pt x="7451044" y="686402"/>
                  <a:pt x="7451044" y="686402"/>
                  <a:pt x="7451044" y="646026"/>
                </a:cubicBezTo>
                <a:cubicBezTo>
                  <a:pt x="7491260" y="565272"/>
                  <a:pt x="7491260" y="484519"/>
                  <a:pt x="7491260" y="403766"/>
                </a:cubicBezTo>
                <a:cubicBezTo>
                  <a:pt x="7531478" y="363390"/>
                  <a:pt x="7571694" y="363390"/>
                  <a:pt x="7611910" y="323013"/>
                </a:cubicBezTo>
                <a:cubicBezTo>
                  <a:pt x="7652128" y="403766"/>
                  <a:pt x="7692344" y="444143"/>
                  <a:pt x="7692344" y="524896"/>
                </a:cubicBezTo>
                <a:cubicBezTo>
                  <a:pt x="7732560" y="484519"/>
                  <a:pt x="7772778" y="403766"/>
                  <a:pt x="7812994" y="282636"/>
                </a:cubicBezTo>
                <a:cubicBezTo>
                  <a:pt x="7853210" y="403766"/>
                  <a:pt x="7853210" y="484519"/>
                  <a:pt x="7853210" y="605649"/>
                </a:cubicBezTo>
                <a:cubicBezTo>
                  <a:pt x="7933644" y="565272"/>
                  <a:pt x="7973860" y="524896"/>
                  <a:pt x="8054294" y="444143"/>
                </a:cubicBezTo>
                <a:cubicBezTo>
                  <a:pt x="8134728" y="605649"/>
                  <a:pt x="8215160" y="726779"/>
                  <a:pt x="8295594" y="888285"/>
                </a:cubicBezTo>
                <a:cubicBezTo>
                  <a:pt x="8376027" y="847909"/>
                  <a:pt x="8456461" y="807532"/>
                  <a:pt x="8577111" y="767155"/>
                </a:cubicBezTo>
                <a:cubicBezTo>
                  <a:pt x="8577111" y="807532"/>
                  <a:pt x="8577111" y="807532"/>
                  <a:pt x="8577111" y="888285"/>
                </a:cubicBezTo>
                <a:cubicBezTo>
                  <a:pt x="8737977" y="767155"/>
                  <a:pt x="8778194" y="888285"/>
                  <a:pt x="8858627" y="1009415"/>
                </a:cubicBezTo>
                <a:cubicBezTo>
                  <a:pt x="8858627" y="1049792"/>
                  <a:pt x="8898844" y="1130545"/>
                  <a:pt x="8898844" y="1170921"/>
                </a:cubicBezTo>
                <a:cubicBezTo>
                  <a:pt x="8898844" y="1211298"/>
                  <a:pt x="8898844" y="1211298"/>
                  <a:pt x="8898844" y="1211298"/>
                </a:cubicBezTo>
                <a:cubicBezTo>
                  <a:pt x="8858627" y="1372804"/>
                  <a:pt x="8818411" y="1534311"/>
                  <a:pt x="8737977" y="1655441"/>
                </a:cubicBezTo>
                <a:cubicBezTo>
                  <a:pt x="8697761" y="1736194"/>
                  <a:pt x="8617327" y="1776571"/>
                  <a:pt x="8536894" y="1816947"/>
                </a:cubicBezTo>
                <a:cubicBezTo>
                  <a:pt x="8496677" y="1897700"/>
                  <a:pt x="8416244" y="1978453"/>
                  <a:pt x="8335810" y="2059207"/>
                </a:cubicBezTo>
                <a:cubicBezTo>
                  <a:pt x="8295594" y="2099583"/>
                  <a:pt x="8255378" y="2099583"/>
                  <a:pt x="8255378" y="2139960"/>
                </a:cubicBezTo>
                <a:cubicBezTo>
                  <a:pt x="8215160" y="2382219"/>
                  <a:pt x="8416244" y="2462973"/>
                  <a:pt x="8456461" y="2664855"/>
                </a:cubicBezTo>
                <a:cubicBezTo>
                  <a:pt x="8496677" y="2745609"/>
                  <a:pt x="8536894" y="2826362"/>
                  <a:pt x="8456461" y="2907115"/>
                </a:cubicBezTo>
                <a:cubicBezTo>
                  <a:pt x="8295594" y="3108998"/>
                  <a:pt x="8215160" y="3310881"/>
                  <a:pt x="8054294" y="3512764"/>
                </a:cubicBezTo>
                <a:cubicBezTo>
                  <a:pt x="8094510" y="3512764"/>
                  <a:pt x="8094510" y="3512764"/>
                  <a:pt x="8134728" y="3512764"/>
                </a:cubicBezTo>
                <a:cubicBezTo>
                  <a:pt x="8215160" y="3432011"/>
                  <a:pt x="8295594" y="3310881"/>
                  <a:pt x="8416244" y="3189751"/>
                </a:cubicBezTo>
                <a:cubicBezTo>
                  <a:pt x="8416244" y="3310881"/>
                  <a:pt x="8416244" y="3351258"/>
                  <a:pt x="8416244" y="3391634"/>
                </a:cubicBezTo>
                <a:cubicBezTo>
                  <a:pt x="8577111" y="3472387"/>
                  <a:pt x="8536894" y="3593517"/>
                  <a:pt x="8496677" y="3674270"/>
                </a:cubicBezTo>
                <a:cubicBezTo>
                  <a:pt x="8416244" y="3916530"/>
                  <a:pt x="8335810" y="4118413"/>
                  <a:pt x="8215160" y="4360673"/>
                </a:cubicBezTo>
                <a:cubicBezTo>
                  <a:pt x="8134728" y="4522179"/>
                  <a:pt x="7933644" y="4643309"/>
                  <a:pt x="7933644" y="4845192"/>
                </a:cubicBezTo>
                <a:cubicBezTo>
                  <a:pt x="7933644" y="4885568"/>
                  <a:pt x="7853210" y="4885568"/>
                  <a:pt x="7812994" y="4925945"/>
                </a:cubicBezTo>
                <a:cubicBezTo>
                  <a:pt x="7772778" y="5006698"/>
                  <a:pt x="7732560" y="5127828"/>
                  <a:pt x="7692344" y="5127828"/>
                </a:cubicBezTo>
                <a:cubicBezTo>
                  <a:pt x="7531478" y="5087451"/>
                  <a:pt x="7531478" y="5248958"/>
                  <a:pt x="7491260" y="5329711"/>
                </a:cubicBezTo>
                <a:cubicBezTo>
                  <a:pt x="7491260" y="5370088"/>
                  <a:pt x="7491260" y="5410464"/>
                  <a:pt x="7491260" y="5450841"/>
                </a:cubicBezTo>
                <a:cubicBezTo>
                  <a:pt x="7290178" y="5652724"/>
                  <a:pt x="7129310" y="5894983"/>
                  <a:pt x="6968444" y="6096866"/>
                </a:cubicBezTo>
                <a:cubicBezTo>
                  <a:pt x="6928228" y="6177620"/>
                  <a:pt x="6847794" y="6217996"/>
                  <a:pt x="6767360" y="6258373"/>
                </a:cubicBezTo>
                <a:cubicBezTo>
                  <a:pt x="6767360" y="6258373"/>
                  <a:pt x="6767360" y="6258373"/>
                  <a:pt x="6767360" y="6217996"/>
                </a:cubicBezTo>
                <a:cubicBezTo>
                  <a:pt x="6807578" y="6177620"/>
                  <a:pt x="6847794" y="6096866"/>
                  <a:pt x="6888010" y="6016113"/>
                </a:cubicBezTo>
                <a:cubicBezTo>
                  <a:pt x="6686928" y="6137243"/>
                  <a:pt x="6485844" y="6258373"/>
                  <a:pt x="6284760" y="6339126"/>
                </a:cubicBezTo>
                <a:cubicBezTo>
                  <a:pt x="6204328" y="6379502"/>
                  <a:pt x="6083678" y="6339126"/>
                  <a:pt x="6003244" y="6379502"/>
                </a:cubicBezTo>
                <a:cubicBezTo>
                  <a:pt x="5601078" y="6500632"/>
                  <a:pt x="5239128" y="6621762"/>
                  <a:pt x="4836960" y="6702515"/>
                </a:cubicBezTo>
                <a:cubicBezTo>
                  <a:pt x="4233710" y="6864022"/>
                  <a:pt x="3630461" y="6904398"/>
                  <a:pt x="2986995" y="6823645"/>
                </a:cubicBezTo>
                <a:cubicBezTo>
                  <a:pt x="2383744" y="6783268"/>
                  <a:pt x="1860928" y="6541009"/>
                  <a:pt x="1338111" y="6217996"/>
                </a:cubicBezTo>
                <a:cubicBezTo>
                  <a:pt x="1177244" y="6096866"/>
                  <a:pt x="895728" y="6016113"/>
                  <a:pt x="815294" y="5773854"/>
                </a:cubicBezTo>
                <a:cubicBezTo>
                  <a:pt x="815294" y="5733477"/>
                  <a:pt x="694644" y="5733477"/>
                  <a:pt x="654428" y="5693100"/>
                </a:cubicBezTo>
                <a:cubicBezTo>
                  <a:pt x="573994" y="5652724"/>
                  <a:pt x="453344" y="5571971"/>
                  <a:pt x="372911" y="5491217"/>
                </a:cubicBezTo>
                <a:cubicBezTo>
                  <a:pt x="372911" y="5491217"/>
                  <a:pt x="413128" y="5450841"/>
                  <a:pt x="372911" y="5450841"/>
                </a:cubicBezTo>
                <a:cubicBezTo>
                  <a:pt x="252261" y="5289334"/>
                  <a:pt x="171828" y="5127828"/>
                  <a:pt x="51178" y="4966322"/>
                </a:cubicBezTo>
                <a:cubicBezTo>
                  <a:pt x="91394" y="4966322"/>
                  <a:pt x="91394" y="4966322"/>
                  <a:pt x="91394" y="4925945"/>
                </a:cubicBezTo>
                <a:cubicBezTo>
                  <a:pt x="252261" y="5047075"/>
                  <a:pt x="372911" y="5127828"/>
                  <a:pt x="493561" y="5208581"/>
                </a:cubicBezTo>
                <a:cubicBezTo>
                  <a:pt x="694644" y="5248958"/>
                  <a:pt x="855511" y="5329711"/>
                  <a:pt x="1016378" y="5450841"/>
                </a:cubicBezTo>
                <a:cubicBezTo>
                  <a:pt x="1056594" y="5450841"/>
                  <a:pt x="1137028" y="5410464"/>
                  <a:pt x="1257678" y="5410464"/>
                </a:cubicBezTo>
                <a:cubicBezTo>
                  <a:pt x="2343527" y="6137243"/>
                  <a:pt x="3710894" y="6298749"/>
                  <a:pt x="4394578" y="6016113"/>
                </a:cubicBezTo>
                <a:cubicBezTo>
                  <a:pt x="4314144" y="6016113"/>
                  <a:pt x="4193494" y="6016113"/>
                  <a:pt x="4113061" y="6016113"/>
                </a:cubicBezTo>
                <a:cubicBezTo>
                  <a:pt x="3147861" y="6056490"/>
                  <a:pt x="2263094" y="5894983"/>
                  <a:pt x="1458761" y="5329711"/>
                </a:cubicBezTo>
                <a:cubicBezTo>
                  <a:pt x="1378328" y="5248958"/>
                  <a:pt x="1257678" y="5208581"/>
                  <a:pt x="1137028" y="5127828"/>
                </a:cubicBezTo>
                <a:cubicBezTo>
                  <a:pt x="935944" y="4966322"/>
                  <a:pt x="734861" y="4804815"/>
                  <a:pt x="533778" y="4643309"/>
                </a:cubicBezTo>
                <a:cubicBezTo>
                  <a:pt x="493561" y="4643309"/>
                  <a:pt x="493561" y="4562556"/>
                  <a:pt x="453344" y="4481802"/>
                </a:cubicBezTo>
                <a:cubicBezTo>
                  <a:pt x="413128" y="4360673"/>
                  <a:pt x="372911" y="4199166"/>
                  <a:pt x="252261" y="4118413"/>
                </a:cubicBezTo>
                <a:cubicBezTo>
                  <a:pt x="131611" y="3997283"/>
                  <a:pt x="51178" y="3876153"/>
                  <a:pt x="10961" y="3755024"/>
                </a:cubicBezTo>
                <a:cubicBezTo>
                  <a:pt x="-29255" y="3674270"/>
                  <a:pt x="51178" y="3593517"/>
                  <a:pt x="91394" y="3512764"/>
                </a:cubicBezTo>
                <a:cubicBezTo>
                  <a:pt x="91394" y="3472387"/>
                  <a:pt x="131611" y="3472387"/>
                  <a:pt x="171828" y="3432011"/>
                </a:cubicBezTo>
                <a:cubicBezTo>
                  <a:pt x="252261" y="3512764"/>
                  <a:pt x="332694" y="3593517"/>
                  <a:pt x="413128" y="3674270"/>
                </a:cubicBezTo>
                <a:cubicBezTo>
                  <a:pt x="413128" y="3593517"/>
                  <a:pt x="453344" y="3553141"/>
                  <a:pt x="453344" y="3472387"/>
                </a:cubicBezTo>
                <a:cubicBezTo>
                  <a:pt x="493561" y="3553141"/>
                  <a:pt x="493561" y="3593517"/>
                  <a:pt x="493561" y="3674270"/>
                </a:cubicBezTo>
                <a:cubicBezTo>
                  <a:pt x="614211" y="3674270"/>
                  <a:pt x="734861" y="3674270"/>
                  <a:pt x="895728" y="3674270"/>
                </a:cubicBezTo>
                <a:cubicBezTo>
                  <a:pt x="453344" y="3149375"/>
                  <a:pt x="453344" y="3149375"/>
                  <a:pt x="533778" y="3028245"/>
                </a:cubicBezTo>
                <a:cubicBezTo>
                  <a:pt x="654428" y="3108998"/>
                  <a:pt x="734861" y="3149375"/>
                  <a:pt x="815294" y="3230128"/>
                </a:cubicBezTo>
                <a:cubicBezTo>
                  <a:pt x="855511" y="3189751"/>
                  <a:pt x="855511" y="3189751"/>
                  <a:pt x="895728" y="3149375"/>
                </a:cubicBezTo>
                <a:cubicBezTo>
                  <a:pt x="734861" y="2987869"/>
                  <a:pt x="614211" y="2866739"/>
                  <a:pt x="453344" y="2705232"/>
                </a:cubicBezTo>
                <a:cubicBezTo>
                  <a:pt x="493561" y="2705232"/>
                  <a:pt x="493561" y="2664855"/>
                  <a:pt x="493561" y="2664855"/>
                </a:cubicBezTo>
                <a:cubicBezTo>
                  <a:pt x="533778" y="2705232"/>
                  <a:pt x="573994" y="2745609"/>
                  <a:pt x="614211" y="2785986"/>
                </a:cubicBezTo>
                <a:cubicBezTo>
                  <a:pt x="694644" y="2785986"/>
                  <a:pt x="734861" y="2826362"/>
                  <a:pt x="815294" y="2866739"/>
                </a:cubicBezTo>
                <a:cubicBezTo>
                  <a:pt x="935944" y="2907115"/>
                  <a:pt x="1096811" y="2907115"/>
                  <a:pt x="1177244" y="3028245"/>
                </a:cubicBezTo>
                <a:cubicBezTo>
                  <a:pt x="1338111" y="3189751"/>
                  <a:pt x="1498978" y="3028245"/>
                  <a:pt x="1619628" y="3108998"/>
                </a:cubicBezTo>
                <a:cubicBezTo>
                  <a:pt x="1659844" y="3108998"/>
                  <a:pt x="1659844" y="3068622"/>
                  <a:pt x="1659844" y="3028245"/>
                </a:cubicBezTo>
                <a:cubicBezTo>
                  <a:pt x="1740278" y="3270504"/>
                  <a:pt x="1860928" y="3310881"/>
                  <a:pt x="2062011" y="3149375"/>
                </a:cubicBezTo>
                <a:cubicBezTo>
                  <a:pt x="2102227" y="3391634"/>
                  <a:pt x="2102227" y="3391634"/>
                  <a:pt x="2464178" y="3310881"/>
                </a:cubicBezTo>
                <a:cubicBezTo>
                  <a:pt x="2303311" y="3230128"/>
                  <a:pt x="2263094" y="3068622"/>
                  <a:pt x="2062011" y="3149375"/>
                </a:cubicBezTo>
                <a:cubicBezTo>
                  <a:pt x="2062011" y="3108998"/>
                  <a:pt x="2062011" y="3028245"/>
                  <a:pt x="2062011" y="3028245"/>
                </a:cubicBezTo>
                <a:cubicBezTo>
                  <a:pt x="1901144" y="3028245"/>
                  <a:pt x="1901144" y="2907115"/>
                  <a:pt x="1820711" y="2745609"/>
                </a:cubicBezTo>
                <a:cubicBezTo>
                  <a:pt x="1780494" y="2826362"/>
                  <a:pt x="1780494" y="2866739"/>
                  <a:pt x="1740278" y="2907115"/>
                </a:cubicBezTo>
                <a:cubicBezTo>
                  <a:pt x="1700061" y="2826362"/>
                  <a:pt x="1700061" y="2745609"/>
                  <a:pt x="1619628" y="2705232"/>
                </a:cubicBezTo>
                <a:cubicBezTo>
                  <a:pt x="1458761" y="2584102"/>
                  <a:pt x="1297894" y="2422596"/>
                  <a:pt x="1137028" y="2301466"/>
                </a:cubicBezTo>
                <a:cubicBezTo>
                  <a:pt x="1056594" y="2261090"/>
                  <a:pt x="976161" y="2220713"/>
                  <a:pt x="935944" y="2139960"/>
                </a:cubicBezTo>
                <a:cubicBezTo>
                  <a:pt x="855511" y="2018830"/>
                  <a:pt x="694644" y="2018830"/>
                  <a:pt x="654428" y="1816947"/>
                </a:cubicBezTo>
                <a:cubicBezTo>
                  <a:pt x="614211" y="1695817"/>
                  <a:pt x="573994" y="1534311"/>
                  <a:pt x="533778" y="1372804"/>
                </a:cubicBezTo>
                <a:cubicBezTo>
                  <a:pt x="654428" y="1413181"/>
                  <a:pt x="734861" y="1413181"/>
                  <a:pt x="815294" y="1413181"/>
                </a:cubicBezTo>
                <a:cubicBezTo>
                  <a:pt x="734861" y="1090168"/>
                  <a:pt x="694644" y="807532"/>
                  <a:pt x="614211" y="524896"/>
                </a:cubicBezTo>
                <a:cubicBezTo>
                  <a:pt x="815294" y="444143"/>
                  <a:pt x="855511" y="646026"/>
                  <a:pt x="935944" y="726779"/>
                </a:cubicBezTo>
                <a:cubicBezTo>
                  <a:pt x="1016378" y="726779"/>
                  <a:pt x="1056594" y="686402"/>
                  <a:pt x="1137028" y="646026"/>
                </a:cubicBezTo>
                <a:cubicBezTo>
                  <a:pt x="1137028" y="686402"/>
                  <a:pt x="1137028" y="726779"/>
                  <a:pt x="1177244" y="807532"/>
                </a:cubicBezTo>
                <a:cubicBezTo>
                  <a:pt x="1217461" y="686402"/>
                  <a:pt x="1257678" y="605649"/>
                  <a:pt x="1297894" y="524896"/>
                </a:cubicBezTo>
                <a:cubicBezTo>
                  <a:pt x="1378328" y="686402"/>
                  <a:pt x="1458761" y="847909"/>
                  <a:pt x="1539194" y="969038"/>
                </a:cubicBezTo>
                <a:cubicBezTo>
                  <a:pt x="1574384" y="1075027"/>
                  <a:pt x="1671155" y="1150102"/>
                  <a:pt x="1775624" y="1113117"/>
                </a:cubicBezTo>
                <a:lnTo>
                  <a:pt x="1808171" y="1096551"/>
                </a:lnTo>
                <a:lnTo>
                  <a:pt x="1820711" y="1130545"/>
                </a:lnTo>
                <a:lnTo>
                  <a:pt x="1821120" y="1129164"/>
                </a:lnTo>
                <a:lnTo>
                  <a:pt x="1821339" y="1150102"/>
                </a:lnTo>
                <a:cubicBezTo>
                  <a:pt x="1823225" y="1208774"/>
                  <a:pt x="1830765" y="1261769"/>
                  <a:pt x="1860928" y="1292051"/>
                </a:cubicBezTo>
                <a:cubicBezTo>
                  <a:pt x="1941361" y="1413181"/>
                  <a:pt x="2062011" y="1534311"/>
                  <a:pt x="2182661" y="1655441"/>
                </a:cubicBezTo>
                <a:cubicBezTo>
                  <a:pt x="2222877" y="1695817"/>
                  <a:pt x="2383744" y="1776571"/>
                  <a:pt x="2383744" y="1615064"/>
                </a:cubicBezTo>
                <a:cubicBezTo>
                  <a:pt x="2222877" y="1413181"/>
                  <a:pt x="1981578" y="1372804"/>
                  <a:pt x="1981578" y="1049792"/>
                </a:cubicBezTo>
                <a:cubicBezTo>
                  <a:pt x="1941361" y="1130545"/>
                  <a:pt x="1901144" y="1211298"/>
                  <a:pt x="1860928" y="1292051"/>
                </a:cubicBezTo>
                <a:cubicBezTo>
                  <a:pt x="1860928" y="1170921"/>
                  <a:pt x="1860928" y="1130545"/>
                  <a:pt x="1901144" y="1090168"/>
                </a:cubicBezTo>
                <a:cubicBezTo>
                  <a:pt x="1870982" y="1090168"/>
                  <a:pt x="1840819" y="1090168"/>
                  <a:pt x="1827623" y="1107202"/>
                </a:cubicBezTo>
                <a:lnTo>
                  <a:pt x="1821120" y="1129164"/>
                </a:lnTo>
                <a:lnTo>
                  <a:pt x="1820711" y="1090168"/>
                </a:lnTo>
                <a:lnTo>
                  <a:pt x="1808171" y="1096551"/>
                </a:lnTo>
                <a:lnTo>
                  <a:pt x="1797147" y="1066668"/>
                </a:lnTo>
                <a:cubicBezTo>
                  <a:pt x="1755359" y="910997"/>
                  <a:pt x="1790549" y="716685"/>
                  <a:pt x="1579411" y="646026"/>
                </a:cubicBezTo>
                <a:cubicBezTo>
                  <a:pt x="1579411" y="646026"/>
                  <a:pt x="1539194" y="686402"/>
                  <a:pt x="1539194" y="686402"/>
                </a:cubicBezTo>
                <a:cubicBezTo>
                  <a:pt x="1539194" y="605649"/>
                  <a:pt x="1498978" y="524896"/>
                  <a:pt x="1458761" y="444143"/>
                </a:cubicBezTo>
                <a:cubicBezTo>
                  <a:pt x="1418544" y="323013"/>
                  <a:pt x="1338111" y="242260"/>
                  <a:pt x="1297894" y="121130"/>
                </a:cubicBezTo>
                <a:cubicBezTo>
                  <a:pt x="1297894" y="121130"/>
                  <a:pt x="1297894" y="40377"/>
                  <a:pt x="133811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13281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4AAED4E0-26D5-45A0-88C8-42D882EC83E6}" type="datetimeFigureOut">
              <a:rPr lang="zh-CN" altLang="en-US" smtClean="0"/>
              <a:t>2024/9/17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353A18-43B1-46E0-BD29-54B47A049AF7}" type="slidenum">
              <a:rPr lang="zh-CN" altLang="en-US" smtClean="0"/>
              <a:t>‹#›</a:t>
            </a:fld>
            <a:endParaRPr lang="zh-CN" altLang="en-US"/>
          </a:p>
        </p:txBody>
      </p:sp>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27700" y="1"/>
            <a:ext cx="6464300" cy="6858001"/>
          </a:xfrm>
          <a:prstGeom prst="rect">
            <a:avLst/>
          </a:prstGeom>
        </p:spPr>
      </p:pic>
      <p:pic>
        <p:nvPicPr>
          <p:cNvPr id="7" name="图片 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1"/>
            <a:ext cx="5727700" cy="6858001"/>
          </a:xfrm>
          <a:prstGeom prst="rect">
            <a:avLst/>
          </a:prstGeom>
        </p:spPr>
      </p:pic>
      <p:sp>
        <p:nvSpPr>
          <p:cNvPr id="8" name="图片占位符 11"/>
          <p:cNvSpPr>
            <a:spLocks noGrp="1"/>
          </p:cNvSpPr>
          <p:nvPr>
            <p:ph type="pic" sz="quarter" idx="13"/>
          </p:nvPr>
        </p:nvSpPr>
        <p:spPr>
          <a:xfrm>
            <a:off x="4038599" y="1676275"/>
            <a:ext cx="4114802" cy="3505450"/>
          </a:xfrm>
          <a:custGeom>
            <a:avLst/>
            <a:gdLst>
              <a:gd name="connsiteX0" fmla="*/ 10670598 w 11640915"/>
              <a:gd name="connsiteY0" fmla="*/ 2098 h 9917047"/>
              <a:gd name="connsiteX1" fmla="*/ 10908457 w 11640915"/>
              <a:gd name="connsiteY1" fmla="*/ 109568 h 9917047"/>
              <a:gd name="connsiteX2" fmla="*/ 10859429 w 11640915"/>
              <a:gd name="connsiteY2" fmla="*/ 405400 h 9917047"/>
              <a:gd name="connsiteX3" fmla="*/ 10810402 w 11640915"/>
              <a:gd name="connsiteY3" fmla="*/ 528666 h 9917047"/>
              <a:gd name="connsiteX4" fmla="*/ 10491729 w 11640915"/>
              <a:gd name="connsiteY4" fmla="*/ 824500 h 9917047"/>
              <a:gd name="connsiteX5" fmla="*/ 10418188 w 11640915"/>
              <a:gd name="connsiteY5" fmla="*/ 873804 h 9917047"/>
              <a:gd name="connsiteX6" fmla="*/ 10295622 w 11640915"/>
              <a:gd name="connsiteY6" fmla="*/ 1071028 h 9917047"/>
              <a:gd name="connsiteX7" fmla="*/ 10369160 w 11640915"/>
              <a:gd name="connsiteY7" fmla="*/ 1071028 h 9917047"/>
              <a:gd name="connsiteX8" fmla="*/ 10418188 w 11640915"/>
              <a:gd name="connsiteY8" fmla="*/ 1046373 h 9917047"/>
              <a:gd name="connsiteX9" fmla="*/ 10418188 w 11640915"/>
              <a:gd name="connsiteY9" fmla="*/ 1095680 h 9917047"/>
              <a:gd name="connsiteX10" fmla="*/ 10785888 w 11640915"/>
              <a:gd name="connsiteY10" fmla="*/ 1218943 h 9917047"/>
              <a:gd name="connsiteX11" fmla="*/ 10369160 w 11640915"/>
              <a:gd name="connsiteY11" fmla="*/ 1859916 h 9917047"/>
              <a:gd name="connsiteX12" fmla="*/ 10687836 w 11640915"/>
              <a:gd name="connsiteY12" fmla="*/ 1514777 h 9917047"/>
              <a:gd name="connsiteX13" fmla="*/ 10712350 w 11640915"/>
              <a:gd name="connsiteY13" fmla="*/ 1539429 h 9917047"/>
              <a:gd name="connsiteX14" fmla="*/ 10712350 w 11640915"/>
              <a:gd name="connsiteY14" fmla="*/ 1638040 h 9917047"/>
              <a:gd name="connsiteX15" fmla="*/ 10859429 w 11640915"/>
              <a:gd name="connsiteY15" fmla="*/ 1613388 h 9917047"/>
              <a:gd name="connsiteX16" fmla="*/ 10785888 w 11640915"/>
              <a:gd name="connsiteY16" fmla="*/ 2057137 h 9917047"/>
              <a:gd name="connsiteX17" fmla="*/ 10589781 w 11640915"/>
              <a:gd name="connsiteY17" fmla="*/ 2352971 h 9917047"/>
              <a:gd name="connsiteX18" fmla="*/ 10565267 w 11640915"/>
              <a:gd name="connsiteY18" fmla="*/ 2377623 h 9917047"/>
              <a:gd name="connsiteX19" fmla="*/ 10344647 w 11640915"/>
              <a:gd name="connsiteY19" fmla="*/ 2772069 h 9917047"/>
              <a:gd name="connsiteX20" fmla="*/ 10173053 w 11640915"/>
              <a:gd name="connsiteY20" fmla="*/ 2846027 h 9917047"/>
              <a:gd name="connsiteX21" fmla="*/ 10050487 w 11640915"/>
              <a:gd name="connsiteY21" fmla="*/ 2969293 h 9917047"/>
              <a:gd name="connsiteX22" fmla="*/ 9903408 w 11640915"/>
              <a:gd name="connsiteY22" fmla="*/ 3117207 h 9917047"/>
              <a:gd name="connsiteX23" fmla="*/ 9780839 w 11640915"/>
              <a:gd name="connsiteY23" fmla="*/ 3314431 h 9917047"/>
              <a:gd name="connsiteX24" fmla="*/ 9633760 w 11640915"/>
              <a:gd name="connsiteY24" fmla="*/ 3462348 h 9917047"/>
              <a:gd name="connsiteX25" fmla="*/ 9462166 w 11640915"/>
              <a:gd name="connsiteY25" fmla="*/ 3696548 h 9917047"/>
              <a:gd name="connsiteX26" fmla="*/ 9444924 w 11640915"/>
              <a:gd name="connsiteY26" fmla="*/ 3720083 h 9917047"/>
              <a:gd name="connsiteX27" fmla="*/ 9532765 w 11640915"/>
              <a:gd name="connsiteY27" fmla="*/ 3718242 h 9917047"/>
              <a:gd name="connsiteX28" fmla="*/ 9581792 w 11640915"/>
              <a:gd name="connsiteY28" fmla="*/ 3718242 h 9917047"/>
              <a:gd name="connsiteX29" fmla="*/ 9826924 w 11640915"/>
              <a:gd name="connsiteY29" fmla="*/ 3693588 h 9917047"/>
              <a:gd name="connsiteX30" fmla="*/ 10268166 w 11640915"/>
              <a:gd name="connsiteY30" fmla="*/ 3668936 h 9917047"/>
              <a:gd name="connsiteX31" fmla="*/ 10194627 w 11640915"/>
              <a:gd name="connsiteY31" fmla="*/ 3742895 h 9917047"/>
              <a:gd name="connsiteX32" fmla="*/ 10464273 w 11640915"/>
              <a:gd name="connsiteY32" fmla="*/ 3742895 h 9917047"/>
              <a:gd name="connsiteX33" fmla="*/ 10513300 w 11640915"/>
              <a:gd name="connsiteY33" fmla="*/ 3767546 h 9917047"/>
              <a:gd name="connsiteX34" fmla="*/ 10611352 w 11640915"/>
              <a:gd name="connsiteY34" fmla="*/ 3792201 h 9917047"/>
              <a:gd name="connsiteX35" fmla="*/ 10635866 w 11640915"/>
              <a:gd name="connsiteY35" fmla="*/ 3767546 h 9917047"/>
              <a:gd name="connsiteX36" fmla="*/ 10709407 w 11640915"/>
              <a:gd name="connsiteY36" fmla="*/ 3866160 h 9917047"/>
              <a:gd name="connsiteX37" fmla="*/ 10513300 w 11640915"/>
              <a:gd name="connsiteY37" fmla="*/ 3841505 h 9917047"/>
              <a:gd name="connsiteX38" fmla="*/ 10415245 w 11640915"/>
              <a:gd name="connsiteY38" fmla="*/ 3866160 h 9917047"/>
              <a:gd name="connsiteX39" fmla="*/ 10047545 w 11640915"/>
              <a:gd name="connsiteY39" fmla="*/ 3940116 h 9917047"/>
              <a:gd name="connsiteX40" fmla="*/ 9949493 w 11640915"/>
              <a:gd name="connsiteY40" fmla="*/ 3890812 h 9917047"/>
              <a:gd name="connsiteX41" fmla="*/ 9974006 w 11640915"/>
              <a:gd name="connsiteY41" fmla="*/ 3940116 h 9917047"/>
              <a:gd name="connsiteX42" fmla="*/ 9875951 w 11640915"/>
              <a:gd name="connsiteY42" fmla="*/ 3989422 h 9917047"/>
              <a:gd name="connsiteX43" fmla="*/ 9336658 w 11640915"/>
              <a:gd name="connsiteY43" fmla="*/ 3989422 h 9917047"/>
              <a:gd name="connsiteX44" fmla="*/ 9385685 w 11640915"/>
              <a:gd name="connsiteY44" fmla="*/ 4112685 h 9917047"/>
              <a:gd name="connsiteX45" fmla="*/ 8874302 w 11640915"/>
              <a:gd name="connsiteY45" fmla="*/ 4158958 h 9917047"/>
              <a:gd name="connsiteX46" fmla="*/ 8777376 w 11640915"/>
              <a:gd name="connsiteY46" fmla="*/ 4171449 h 9917047"/>
              <a:gd name="connsiteX47" fmla="*/ 8680802 w 11640915"/>
              <a:gd name="connsiteY47" fmla="*/ 4241991 h 9917047"/>
              <a:gd name="connsiteX48" fmla="*/ 8571646 w 11640915"/>
              <a:gd name="connsiteY48" fmla="*/ 4302512 h 9917047"/>
              <a:gd name="connsiteX49" fmla="*/ 8634961 w 11640915"/>
              <a:gd name="connsiteY49" fmla="*/ 4297583 h 9917047"/>
              <a:gd name="connsiteX50" fmla="*/ 9091523 w 11640915"/>
              <a:gd name="connsiteY50" fmla="*/ 4260602 h 9917047"/>
              <a:gd name="connsiteX51" fmla="*/ 9974006 w 11640915"/>
              <a:gd name="connsiteY51" fmla="*/ 4186644 h 9917047"/>
              <a:gd name="connsiteX52" fmla="*/ 10464273 w 11640915"/>
              <a:gd name="connsiteY52" fmla="*/ 4211298 h 9917047"/>
              <a:gd name="connsiteX53" fmla="*/ 10513300 w 11640915"/>
              <a:gd name="connsiteY53" fmla="*/ 4235950 h 9917047"/>
              <a:gd name="connsiteX54" fmla="*/ 10611352 w 11640915"/>
              <a:gd name="connsiteY54" fmla="*/ 4334561 h 9917047"/>
              <a:gd name="connsiteX55" fmla="*/ 10660380 w 11640915"/>
              <a:gd name="connsiteY55" fmla="*/ 4211298 h 9917047"/>
              <a:gd name="connsiteX56" fmla="*/ 10856487 w 11640915"/>
              <a:gd name="connsiteY56" fmla="*/ 4309909 h 9917047"/>
              <a:gd name="connsiteX57" fmla="*/ 10831973 w 11640915"/>
              <a:gd name="connsiteY57" fmla="*/ 4408520 h 9917047"/>
              <a:gd name="connsiteX58" fmla="*/ 11028080 w 11640915"/>
              <a:gd name="connsiteY58" fmla="*/ 4334561 h 9917047"/>
              <a:gd name="connsiteX59" fmla="*/ 11395781 w 11640915"/>
              <a:gd name="connsiteY59" fmla="*/ 4383868 h 9917047"/>
              <a:gd name="connsiteX60" fmla="*/ 11371269 w 11640915"/>
              <a:gd name="connsiteY60" fmla="*/ 4581089 h 9917047"/>
              <a:gd name="connsiteX61" fmla="*/ 11297728 w 11640915"/>
              <a:gd name="connsiteY61" fmla="*/ 4605741 h 9917047"/>
              <a:gd name="connsiteX62" fmla="*/ 11248701 w 11640915"/>
              <a:gd name="connsiteY62" fmla="*/ 4581089 h 9917047"/>
              <a:gd name="connsiteX63" fmla="*/ 11248701 w 11640915"/>
              <a:gd name="connsiteY63" fmla="*/ 4679700 h 9917047"/>
              <a:gd name="connsiteX64" fmla="*/ 11077108 w 11640915"/>
              <a:gd name="connsiteY64" fmla="*/ 4655048 h 9917047"/>
              <a:gd name="connsiteX65" fmla="*/ 10856487 w 11640915"/>
              <a:gd name="connsiteY65" fmla="*/ 4704354 h 9917047"/>
              <a:gd name="connsiteX66" fmla="*/ 10660380 w 11640915"/>
              <a:gd name="connsiteY66" fmla="*/ 4704354 h 9917047"/>
              <a:gd name="connsiteX67" fmla="*/ 10292679 w 11640915"/>
              <a:gd name="connsiteY67" fmla="*/ 4876923 h 9917047"/>
              <a:gd name="connsiteX68" fmla="*/ 10979055 w 11640915"/>
              <a:gd name="connsiteY68" fmla="*/ 4975534 h 9917047"/>
              <a:gd name="connsiteX69" fmla="*/ 10930028 w 11640915"/>
              <a:gd name="connsiteY69" fmla="*/ 5049492 h 9917047"/>
              <a:gd name="connsiteX70" fmla="*/ 10488786 w 11640915"/>
              <a:gd name="connsiteY70" fmla="*/ 5074144 h 9917047"/>
              <a:gd name="connsiteX71" fmla="*/ 10684893 w 11640915"/>
              <a:gd name="connsiteY71" fmla="*/ 5172755 h 9917047"/>
              <a:gd name="connsiteX72" fmla="*/ 10488786 w 11640915"/>
              <a:gd name="connsiteY72" fmla="*/ 5320673 h 9917047"/>
              <a:gd name="connsiteX73" fmla="*/ 10268166 w 11640915"/>
              <a:gd name="connsiteY73" fmla="*/ 5345325 h 9917047"/>
              <a:gd name="connsiteX74" fmla="*/ 9949493 w 11640915"/>
              <a:gd name="connsiteY74" fmla="*/ 5394631 h 9917047"/>
              <a:gd name="connsiteX75" fmla="*/ 9802413 w 11640915"/>
              <a:gd name="connsiteY75" fmla="*/ 5443938 h 9917047"/>
              <a:gd name="connsiteX76" fmla="*/ 9630817 w 11640915"/>
              <a:gd name="connsiteY76" fmla="*/ 5493242 h 9917047"/>
              <a:gd name="connsiteX77" fmla="*/ 9483737 w 11640915"/>
              <a:gd name="connsiteY77" fmla="*/ 5542549 h 9917047"/>
              <a:gd name="connsiteX78" fmla="*/ 9434710 w 11640915"/>
              <a:gd name="connsiteY78" fmla="*/ 5517897 h 9917047"/>
              <a:gd name="connsiteX79" fmla="*/ 9116037 w 11640915"/>
              <a:gd name="connsiteY79" fmla="*/ 5591853 h 9917047"/>
              <a:gd name="connsiteX80" fmla="*/ 8993471 w 11640915"/>
              <a:gd name="connsiteY80" fmla="*/ 5764424 h 9917047"/>
              <a:gd name="connsiteX81" fmla="*/ 9238603 w 11640915"/>
              <a:gd name="connsiteY81" fmla="*/ 5715118 h 9917047"/>
              <a:gd name="connsiteX82" fmla="*/ 9410199 w 11640915"/>
              <a:gd name="connsiteY82" fmla="*/ 5789076 h 9917047"/>
              <a:gd name="connsiteX83" fmla="*/ 9459224 w 11640915"/>
              <a:gd name="connsiteY83" fmla="*/ 5665811 h 9917047"/>
              <a:gd name="connsiteX84" fmla="*/ 9483737 w 11640915"/>
              <a:gd name="connsiteY84" fmla="*/ 5665811 h 9917047"/>
              <a:gd name="connsiteX85" fmla="*/ 9802413 w 11640915"/>
              <a:gd name="connsiteY85" fmla="*/ 5764424 h 9917047"/>
              <a:gd name="connsiteX86" fmla="*/ 9998520 w 11640915"/>
              <a:gd name="connsiteY86" fmla="*/ 5739770 h 9917047"/>
              <a:gd name="connsiteX87" fmla="*/ 10390734 w 11640915"/>
              <a:gd name="connsiteY87" fmla="*/ 5715118 h 9917047"/>
              <a:gd name="connsiteX88" fmla="*/ 10464273 w 11640915"/>
              <a:gd name="connsiteY88" fmla="*/ 5739770 h 9917047"/>
              <a:gd name="connsiteX89" fmla="*/ 10611352 w 11640915"/>
              <a:gd name="connsiteY89" fmla="*/ 5739770 h 9917047"/>
              <a:gd name="connsiteX90" fmla="*/ 10709407 w 11640915"/>
              <a:gd name="connsiteY90" fmla="*/ 5739770 h 9917047"/>
              <a:gd name="connsiteX91" fmla="*/ 10807459 w 11640915"/>
              <a:gd name="connsiteY91" fmla="*/ 5715118 h 9917047"/>
              <a:gd name="connsiteX92" fmla="*/ 11052594 w 11640915"/>
              <a:gd name="connsiteY92" fmla="*/ 5715118 h 9917047"/>
              <a:gd name="connsiteX93" fmla="*/ 11126135 w 11640915"/>
              <a:gd name="connsiteY93" fmla="*/ 5665811 h 9917047"/>
              <a:gd name="connsiteX94" fmla="*/ 11248701 w 11640915"/>
              <a:gd name="connsiteY94" fmla="*/ 5764424 h 9917047"/>
              <a:gd name="connsiteX95" fmla="*/ 11297728 w 11640915"/>
              <a:gd name="connsiteY95" fmla="*/ 5813728 h 9917047"/>
              <a:gd name="connsiteX96" fmla="*/ 11469322 w 11640915"/>
              <a:gd name="connsiteY96" fmla="*/ 5936993 h 9917047"/>
              <a:gd name="connsiteX97" fmla="*/ 11175162 w 11640915"/>
              <a:gd name="connsiteY97" fmla="*/ 6010952 h 9917047"/>
              <a:gd name="connsiteX98" fmla="*/ 11175162 w 11640915"/>
              <a:gd name="connsiteY98" fmla="*/ 6035604 h 9917047"/>
              <a:gd name="connsiteX99" fmla="*/ 11297728 w 11640915"/>
              <a:gd name="connsiteY99" fmla="*/ 6084908 h 9917047"/>
              <a:gd name="connsiteX100" fmla="*/ 11273215 w 11640915"/>
              <a:gd name="connsiteY100" fmla="*/ 6134215 h 9917047"/>
              <a:gd name="connsiteX101" fmla="*/ 11640915 w 11640915"/>
              <a:gd name="connsiteY101" fmla="*/ 6454702 h 9917047"/>
              <a:gd name="connsiteX102" fmla="*/ 11444808 w 11640915"/>
              <a:gd name="connsiteY102" fmla="*/ 6405395 h 9917047"/>
              <a:gd name="connsiteX103" fmla="*/ 11420294 w 11640915"/>
              <a:gd name="connsiteY103" fmla="*/ 6504005 h 9917047"/>
              <a:gd name="connsiteX104" fmla="*/ 11224187 w 11640915"/>
              <a:gd name="connsiteY104" fmla="*/ 6380743 h 9917047"/>
              <a:gd name="connsiteX105" fmla="*/ 11224187 w 11640915"/>
              <a:gd name="connsiteY105" fmla="*/ 6479354 h 9917047"/>
              <a:gd name="connsiteX106" fmla="*/ 11101621 w 11640915"/>
              <a:gd name="connsiteY106" fmla="*/ 6602619 h 9917047"/>
              <a:gd name="connsiteX107" fmla="*/ 10954542 w 11640915"/>
              <a:gd name="connsiteY107" fmla="*/ 6479354 h 9917047"/>
              <a:gd name="connsiteX108" fmla="*/ 10881000 w 11640915"/>
              <a:gd name="connsiteY108" fmla="*/ 6750534 h 9917047"/>
              <a:gd name="connsiteX109" fmla="*/ 10758434 w 11640915"/>
              <a:gd name="connsiteY109" fmla="*/ 6676577 h 9917047"/>
              <a:gd name="connsiteX110" fmla="*/ 10317193 w 11640915"/>
              <a:gd name="connsiteY110" fmla="*/ 6553312 h 9917047"/>
              <a:gd name="connsiteX111" fmla="*/ 10023031 w 11640915"/>
              <a:gd name="connsiteY111" fmla="*/ 6651923 h 9917047"/>
              <a:gd name="connsiteX112" fmla="*/ 10023031 w 11640915"/>
              <a:gd name="connsiteY112" fmla="*/ 6725882 h 9917047"/>
              <a:gd name="connsiteX113" fmla="*/ 10341707 w 11640915"/>
              <a:gd name="connsiteY113" fmla="*/ 6824492 h 9917047"/>
              <a:gd name="connsiteX114" fmla="*/ 10464273 w 11640915"/>
              <a:gd name="connsiteY114" fmla="*/ 6849147 h 9917047"/>
              <a:gd name="connsiteX115" fmla="*/ 10513300 w 11640915"/>
              <a:gd name="connsiteY115" fmla="*/ 6725882 h 9917047"/>
              <a:gd name="connsiteX116" fmla="*/ 10537814 w 11640915"/>
              <a:gd name="connsiteY116" fmla="*/ 6725882 h 9917047"/>
              <a:gd name="connsiteX117" fmla="*/ 10537814 w 11640915"/>
              <a:gd name="connsiteY117" fmla="*/ 6849147 h 9917047"/>
              <a:gd name="connsiteX118" fmla="*/ 11052594 w 11640915"/>
              <a:gd name="connsiteY118" fmla="*/ 6923105 h 9917047"/>
              <a:gd name="connsiteX119" fmla="*/ 10930028 w 11640915"/>
              <a:gd name="connsiteY119" fmla="*/ 6997062 h 9917047"/>
              <a:gd name="connsiteX120" fmla="*/ 10733921 w 11640915"/>
              <a:gd name="connsiteY120" fmla="*/ 6997062 h 9917047"/>
              <a:gd name="connsiteX121" fmla="*/ 10562327 w 11640915"/>
              <a:gd name="connsiteY121" fmla="*/ 6972409 h 9917047"/>
              <a:gd name="connsiteX122" fmla="*/ 10415245 w 11640915"/>
              <a:gd name="connsiteY122" fmla="*/ 6972409 h 9917047"/>
              <a:gd name="connsiteX123" fmla="*/ 10341707 w 11640915"/>
              <a:gd name="connsiteY123" fmla="*/ 6997062 h 9917047"/>
              <a:gd name="connsiteX124" fmla="*/ 10415245 w 11640915"/>
              <a:gd name="connsiteY124" fmla="*/ 7095675 h 9917047"/>
              <a:gd name="connsiteX125" fmla="*/ 10194627 w 11640915"/>
              <a:gd name="connsiteY125" fmla="*/ 7095675 h 9917047"/>
              <a:gd name="connsiteX126" fmla="*/ 10023031 w 11640915"/>
              <a:gd name="connsiteY126" fmla="*/ 7194285 h 9917047"/>
              <a:gd name="connsiteX127" fmla="*/ 9728872 w 11640915"/>
              <a:gd name="connsiteY127" fmla="*/ 7120327 h 9917047"/>
              <a:gd name="connsiteX128" fmla="*/ 9655331 w 11640915"/>
              <a:gd name="connsiteY128" fmla="*/ 7120327 h 9917047"/>
              <a:gd name="connsiteX129" fmla="*/ 9361171 w 11640915"/>
              <a:gd name="connsiteY129" fmla="*/ 7169633 h 9917047"/>
              <a:gd name="connsiteX130" fmla="*/ 9214092 w 11640915"/>
              <a:gd name="connsiteY130" fmla="*/ 7218937 h 9917047"/>
              <a:gd name="connsiteX131" fmla="*/ 8993471 w 11640915"/>
              <a:gd name="connsiteY131" fmla="*/ 7169633 h 9917047"/>
              <a:gd name="connsiteX132" fmla="*/ 8993471 w 11640915"/>
              <a:gd name="connsiteY132" fmla="*/ 7218937 h 9917047"/>
              <a:gd name="connsiteX133" fmla="*/ 9214092 w 11640915"/>
              <a:gd name="connsiteY133" fmla="*/ 7218937 h 9917047"/>
              <a:gd name="connsiteX134" fmla="*/ 9287630 w 11640915"/>
              <a:gd name="connsiteY134" fmla="*/ 7243589 h 9917047"/>
              <a:gd name="connsiteX135" fmla="*/ 9238603 w 11640915"/>
              <a:gd name="connsiteY135" fmla="*/ 7292896 h 9917047"/>
              <a:gd name="connsiteX136" fmla="*/ 8944444 w 11640915"/>
              <a:gd name="connsiteY136" fmla="*/ 7268244 h 9917047"/>
              <a:gd name="connsiteX137" fmla="*/ 8821878 w 11640915"/>
              <a:gd name="connsiteY137" fmla="*/ 7292896 h 9917047"/>
              <a:gd name="connsiteX138" fmla="*/ 8870902 w 11640915"/>
              <a:gd name="connsiteY138" fmla="*/ 7342203 h 9917047"/>
              <a:gd name="connsiteX139" fmla="*/ 8552229 w 11640915"/>
              <a:gd name="connsiteY139" fmla="*/ 7391507 h 9917047"/>
              <a:gd name="connsiteX140" fmla="*/ 8527716 w 11640915"/>
              <a:gd name="connsiteY140" fmla="*/ 7465465 h 9917047"/>
              <a:gd name="connsiteX141" fmla="*/ 8503202 w 11640915"/>
              <a:gd name="connsiteY141" fmla="*/ 7440813 h 9917047"/>
              <a:gd name="connsiteX142" fmla="*/ 8527716 w 11640915"/>
              <a:gd name="connsiteY142" fmla="*/ 7366855 h 9917047"/>
              <a:gd name="connsiteX143" fmla="*/ 8478688 w 11640915"/>
              <a:gd name="connsiteY143" fmla="*/ 7391507 h 9917047"/>
              <a:gd name="connsiteX144" fmla="*/ 8110988 w 11640915"/>
              <a:gd name="connsiteY144" fmla="*/ 7391507 h 9917047"/>
              <a:gd name="connsiteX145" fmla="*/ 7939395 w 11640915"/>
              <a:gd name="connsiteY145" fmla="*/ 7416161 h 9917047"/>
              <a:gd name="connsiteX146" fmla="*/ 7816829 w 11640915"/>
              <a:gd name="connsiteY146" fmla="*/ 7342203 h 9917047"/>
              <a:gd name="connsiteX147" fmla="*/ 7547181 w 11640915"/>
              <a:gd name="connsiteY147" fmla="*/ 7490117 h 9917047"/>
              <a:gd name="connsiteX148" fmla="*/ 7620722 w 11640915"/>
              <a:gd name="connsiteY148" fmla="*/ 7588731 h 9917047"/>
              <a:gd name="connsiteX149" fmla="*/ 7522667 w 11640915"/>
              <a:gd name="connsiteY149" fmla="*/ 7638035 h 9917047"/>
              <a:gd name="connsiteX150" fmla="*/ 7547181 w 11640915"/>
              <a:gd name="connsiteY150" fmla="*/ 7539424 h 9917047"/>
              <a:gd name="connsiteX151" fmla="*/ 7449128 w 11640915"/>
              <a:gd name="connsiteY151" fmla="*/ 7564076 h 9917047"/>
              <a:gd name="connsiteX152" fmla="*/ 7473640 w 11640915"/>
              <a:gd name="connsiteY152" fmla="*/ 7465465 h 9917047"/>
              <a:gd name="connsiteX153" fmla="*/ 7326560 w 11640915"/>
              <a:gd name="connsiteY153" fmla="*/ 7490117 h 9917047"/>
              <a:gd name="connsiteX154" fmla="*/ 7400101 w 11640915"/>
              <a:gd name="connsiteY154" fmla="*/ 7687341 h 9917047"/>
              <a:gd name="connsiteX155" fmla="*/ 6983373 w 11640915"/>
              <a:gd name="connsiteY155" fmla="*/ 7613383 h 9917047"/>
              <a:gd name="connsiteX156" fmla="*/ 6885318 w 11640915"/>
              <a:gd name="connsiteY156" fmla="*/ 7687341 h 9917047"/>
              <a:gd name="connsiteX157" fmla="*/ 6836294 w 11640915"/>
              <a:gd name="connsiteY157" fmla="*/ 7514772 h 9917047"/>
              <a:gd name="connsiteX158" fmla="*/ 6811780 w 11640915"/>
              <a:gd name="connsiteY158" fmla="*/ 7539424 h 9917047"/>
              <a:gd name="connsiteX159" fmla="*/ 6836294 w 11640915"/>
              <a:gd name="connsiteY159" fmla="*/ 7662689 h 9917047"/>
              <a:gd name="connsiteX160" fmla="*/ 6395052 w 11640915"/>
              <a:gd name="connsiteY160" fmla="*/ 7736645 h 9917047"/>
              <a:gd name="connsiteX161" fmla="*/ 5929297 w 11640915"/>
              <a:gd name="connsiteY161" fmla="*/ 7859910 h 9917047"/>
              <a:gd name="connsiteX162" fmla="*/ 5757703 w 11640915"/>
              <a:gd name="connsiteY162" fmla="*/ 7835258 h 9917047"/>
              <a:gd name="connsiteX163" fmla="*/ 5316462 w 11640915"/>
              <a:gd name="connsiteY163" fmla="*/ 8007828 h 9917047"/>
              <a:gd name="connsiteX164" fmla="*/ 5169382 w 11640915"/>
              <a:gd name="connsiteY164" fmla="*/ 8057132 h 9917047"/>
              <a:gd name="connsiteX165" fmla="*/ 5022303 w 11640915"/>
              <a:gd name="connsiteY165" fmla="*/ 8057132 h 9917047"/>
              <a:gd name="connsiteX166" fmla="*/ 5022303 w 11640915"/>
              <a:gd name="connsiteY166" fmla="*/ 8205049 h 9917047"/>
              <a:gd name="connsiteX167" fmla="*/ 4679116 w 11640915"/>
              <a:gd name="connsiteY167" fmla="*/ 8180397 h 9917047"/>
              <a:gd name="connsiteX168" fmla="*/ 4409468 w 11640915"/>
              <a:gd name="connsiteY168" fmla="*/ 8254356 h 9917047"/>
              <a:gd name="connsiteX169" fmla="*/ 4237874 w 11640915"/>
              <a:gd name="connsiteY169" fmla="*/ 8377618 h 9917047"/>
              <a:gd name="connsiteX170" fmla="*/ 4090795 w 11640915"/>
              <a:gd name="connsiteY170" fmla="*/ 8451577 h 9917047"/>
              <a:gd name="connsiteX171" fmla="*/ 4090795 w 11640915"/>
              <a:gd name="connsiteY171" fmla="*/ 8328314 h 9917047"/>
              <a:gd name="connsiteX172" fmla="*/ 4041767 w 11640915"/>
              <a:gd name="connsiteY172" fmla="*/ 8426925 h 9917047"/>
              <a:gd name="connsiteX173" fmla="*/ 3992740 w 11640915"/>
              <a:gd name="connsiteY173" fmla="*/ 8352966 h 9917047"/>
              <a:gd name="connsiteX174" fmla="*/ 3821147 w 11640915"/>
              <a:gd name="connsiteY174" fmla="*/ 8451577 h 9917047"/>
              <a:gd name="connsiteX175" fmla="*/ 3698581 w 11640915"/>
              <a:gd name="connsiteY175" fmla="*/ 8550187 h 9917047"/>
              <a:gd name="connsiteX176" fmla="*/ 3649553 w 11640915"/>
              <a:gd name="connsiteY176" fmla="*/ 8574842 h 9917047"/>
              <a:gd name="connsiteX177" fmla="*/ 3330880 w 11640915"/>
              <a:gd name="connsiteY177" fmla="*/ 8747411 h 9917047"/>
              <a:gd name="connsiteX178" fmla="*/ 3208312 w 11640915"/>
              <a:gd name="connsiteY178" fmla="*/ 8895326 h 9917047"/>
              <a:gd name="connsiteX179" fmla="*/ 3085746 w 11640915"/>
              <a:gd name="connsiteY179" fmla="*/ 9018591 h 9917047"/>
              <a:gd name="connsiteX180" fmla="*/ 3085746 w 11640915"/>
              <a:gd name="connsiteY180" fmla="*/ 8919981 h 9917047"/>
              <a:gd name="connsiteX181" fmla="*/ 2914152 w 11640915"/>
              <a:gd name="connsiteY181" fmla="*/ 9043243 h 9917047"/>
              <a:gd name="connsiteX182" fmla="*/ 2816098 w 11640915"/>
              <a:gd name="connsiteY182" fmla="*/ 9265119 h 9917047"/>
              <a:gd name="connsiteX183" fmla="*/ 2767070 w 11640915"/>
              <a:gd name="connsiteY183" fmla="*/ 9117202 h 9917047"/>
              <a:gd name="connsiteX184" fmla="*/ 2154238 w 11640915"/>
              <a:gd name="connsiteY184" fmla="*/ 9856786 h 9917047"/>
              <a:gd name="connsiteX185" fmla="*/ 2105211 w 11640915"/>
              <a:gd name="connsiteY185" fmla="*/ 9758175 h 9917047"/>
              <a:gd name="connsiteX186" fmla="*/ 2154238 w 11640915"/>
              <a:gd name="connsiteY186" fmla="*/ 9634910 h 9917047"/>
              <a:gd name="connsiteX187" fmla="*/ 1860076 w 11640915"/>
              <a:gd name="connsiteY187" fmla="*/ 9856786 h 9917047"/>
              <a:gd name="connsiteX188" fmla="*/ 1492376 w 11640915"/>
              <a:gd name="connsiteY188" fmla="*/ 9659564 h 9917047"/>
              <a:gd name="connsiteX189" fmla="*/ 1296269 w 11640915"/>
              <a:gd name="connsiteY189" fmla="*/ 9881438 h 9917047"/>
              <a:gd name="connsiteX190" fmla="*/ 1271755 w 11640915"/>
              <a:gd name="connsiteY190" fmla="*/ 9807479 h 9917047"/>
              <a:gd name="connsiteX191" fmla="*/ 1173702 w 11640915"/>
              <a:gd name="connsiteY191" fmla="*/ 9906092 h 9917047"/>
              <a:gd name="connsiteX192" fmla="*/ 1051134 w 11640915"/>
              <a:gd name="connsiteY192" fmla="*/ 9881438 h 9917047"/>
              <a:gd name="connsiteX193" fmla="*/ 732461 w 11640915"/>
              <a:gd name="connsiteY193" fmla="*/ 9807479 h 9917047"/>
              <a:gd name="connsiteX194" fmla="*/ 781488 w 11640915"/>
              <a:gd name="connsiteY194" fmla="*/ 9511647 h 9917047"/>
              <a:gd name="connsiteX195" fmla="*/ 830513 w 11640915"/>
              <a:gd name="connsiteY195" fmla="*/ 9388382 h 9917047"/>
              <a:gd name="connsiteX196" fmla="*/ 1149189 w 11640915"/>
              <a:gd name="connsiteY196" fmla="*/ 9092550 h 9917047"/>
              <a:gd name="connsiteX197" fmla="*/ 1222728 w 11640915"/>
              <a:gd name="connsiteY197" fmla="*/ 9043243 h 9917047"/>
              <a:gd name="connsiteX198" fmla="*/ 1345296 w 11640915"/>
              <a:gd name="connsiteY198" fmla="*/ 8846022 h 9917047"/>
              <a:gd name="connsiteX199" fmla="*/ 1271755 w 11640915"/>
              <a:gd name="connsiteY199" fmla="*/ 8846022 h 9917047"/>
              <a:gd name="connsiteX200" fmla="*/ 1222728 w 11640915"/>
              <a:gd name="connsiteY200" fmla="*/ 8870674 h 9917047"/>
              <a:gd name="connsiteX201" fmla="*/ 1222728 w 11640915"/>
              <a:gd name="connsiteY201" fmla="*/ 8821370 h 9917047"/>
              <a:gd name="connsiteX202" fmla="*/ 855027 w 11640915"/>
              <a:gd name="connsiteY202" fmla="*/ 8698105 h 9917047"/>
              <a:gd name="connsiteX203" fmla="*/ 1271755 w 11640915"/>
              <a:gd name="connsiteY203" fmla="*/ 8057132 h 9917047"/>
              <a:gd name="connsiteX204" fmla="*/ 953082 w 11640915"/>
              <a:gd name="connsiteY204" fmla="*/ 8402270 h 9917047"/>
              <a:gd name="connsiteX205" fmla="*/ 928568 w 11640915"/>
              <a:gd name="connsiteY205" fmla="*/ 8377618 h 9917047"/>
              <a:gd name="connsiteX206" fmla="*/ 928568 w 11640915"/>
              <a:gd name="connsiteY206" fmla="*/ 8279008 h 9917047"/>
              <a:gd name="connsiteX207" fmla="*/ 781488 w 11640915"/>
              <a:gd name="connsiteY207" fmla="*/ 8303660 h 9917047"/>
              <a:gd name="connsiteX208" fmla="*/ 855027 w 11640915"/>
              <a:gd name="connsiteY208" fmla="*/ 7859910 h 9917047"/>
              <a:gd name="connsiteX209" fmla="*/ 1051134 w 11640915"/>
              <a:gd name="connsiteY209" fmla="*/ 7564076 h 9917047"/>
              <a:gd name="connsiteX210" fmla="*/ 1075648 w 11640915"/>
              <a:gd name="connsiteY210" fmla="*/ 7539424 h 9917047"/>
              <a:gd name="connsiteX211" fmla="*/ 1296269 w 11640915"/>
              <a:gd name="connsiteY211" fmla="*/ 7144979 h 9917047"/>
              <a:gd name="connsiteX212" fmla="*/ 1467862 w 11640915"/>
              <a:gd name="connsiteY212" fmla="*/ 7071020 h 9917047"/>
              <a:gd name="connsiteX213" fmla="*/ 1590428 w 11640915"/>
              <a:gd name="connsiteY213" fmla="*/ 6947757 h 9917047"/>
              <a:gd name="connsiteX214" fmla="*/ 1737510 w 11640915"/>
              <a:gd name="connsiteY214" fmla="*/ 6799840 h 9917047"/>
              <a:gd name="connsiteX215" fmla="*/ 1860076 w 11640915"/>
              <a:gd name="connsiteY215" fmla="*/ 6602619 h 9917047"/>
              <a:gd name="connsiteX216" fmla="*/ 2007156 w 11640915"/>
              <a:gd name="connsiteY216" fmla="*/ 6454702 h 9917047"/>
              <a:gd name="connsiteX217" fmla="*/ 2178749 w 11640915"/>
              <a:gd name="connsiteY217" fmla="*/ 6220500 h 9917047"/>
              <a:gd name="connsiteX218" fmla="*/ 2195992 w 11640915"/>
              <a:gd name="connsiteY218" fmla="*/ 6196967 h 9917047"/>
              <a:gd name="connsiteX219" fmla="*/ 2108151 w 11640915"/>
              <a:gd name="connsiteY219" fmla="*/ 6198807 h 9917047"/>
              <a:gd name="connsiteX220" fmla="*/ 2059126 w 11640915"/>
              <a:gd name="connsiteY220" fmla="*/ 6198807 h 9917047"/>
              <a:gd name="connsiteX221" fmla="*/ 1813991 w 11640915"/>
              <a:gd name="connsiteY221" fmla="*/ 6223460 h 9917047"/>
              <a:gd name="connsiteX222" fmla="*/ 1372750 w 11640915"/>
              <a:gd name="connsiteY222" fmla="*/ 6248112 h 9917047"/>
              <a:gd name="connsiteX223" fmla="*/ 1446291 w 11640915"/>
              <a:gd name="connsiteY223" fmla="*/ 6174153 h 9917047"/>
              <a:gd name="connsiteX224" fmla="*/ 1176643 w 11640915"/>
              <a:gd name="connsiteY224" fmla="*/ 6174153 h 9917047"/>
              <a:gd name="connsiteX225" fmla="*/ 1127615 w 11640915"/>
              <a:gd name="connsiteY225" fmla="*/ 6149501 h 9917047"/>
              <a:gd name="connsiteX226" fmla="*/ 1029563 w 11640915"/>
              <a:gd name="connsiteY226" fmla="*/ 6124849 h 9917047"/>
              <a:gd name="connsiteX227" fmla="*/ 1005049 w 11640915"/>
              <a:gd name="connsiteY227" fmla="*/ 6149501 h 9917047"/>
              <a:gd name="connsiteX228" fmla="*/ 931508 w 11640915"/>
              <a:gd name="connsiteY228" fmla="*/ 6050890 h 9917047"/>
              <a:gd name="connsiteX229" fmla="*/ 1127615 w 11640915"/>
              <a:gd name="connsiteY229" fmla="*/ 6075542 h 9917047"/>
              <a:gd name="connsiteX230" fmla="*/ 1225670 w 11640915"/>
              <a:gd name="connsiteY230" fmla="*/ 6050890 h 9917047"/>
              <a:gd name="connsiteX231" fmla="*/ 1593371 w 11640915"/>
              <a:gd name="connsiteY231" fmla="*/ 5976931 h 9917047"/>
              <a:gd name="connsiteX232" fmla="*/ 1691425 w 11640915"/>
              <a:gd name="connsiteY232" fmla="*/ 6026236 h 9917047"/>
              <a:gd name="connsiteX233" fmla="*/ 1666911 w 11640915"/>
              <a:gd name="connsiteY233" fmla="*/ 5976931 h 9917047"/>
              <a:gd name="connsiteX234" fmla="*/ 1764964 w 11640915"/>
              <a:gd name="connsiteY234" fmla="*/ 5927625 h 9917047"/>
              <a:gd name="connsiteX235" fmla="*/ 2304258 w 11640915"/>
              <a:gd name="connsiteY235" fmla="*/ 5927625 h 9917047"/>
              <a:gd name="connsiteX236" fmla="*/ 2255233 w 11640915"/>
              <a:gd name="connsiteY236" fmla="*/ 5804362 h 9917047"/>
              <a:gd name="connsiteX237" fmla="*/ 2766613 w 11640915"/>
              <a:gd name="connsiteY237" fmla="*/ 5758090 h 9917047"/>
              <a:gd name="connsiteX238" fmla="*/ 2863541 w 11640915"/>
              <a:gd name="connsiteY238" fmla="*/ 5745598 h 9917047"/>
              <a:gd name="connsiteX239" fmla="*/ 2960114 w 11640915"/>
              <a:gd name="connsiteY239" fmla="*/ 5675056 h 9917047"/>
              <a:gd name="connsiteX240" fmla="*/ 3069269 w 11640915"/>
              <a:gd name="connsiteY240" fmla="*/ 5614536 h 9917047"/>
              <a:gd name="connsiteX241" fmla="*/ 3005954 w 11640915"/>
              <a:gd name="connsiteY241" fmla="*/ 5619467 h 9917047"/>
              <a:gd name="connsiteX242" fmla="*/ 2549392 w 11640915"/>
              <a:gd name="connsiteY242" fmla="*/ 5656445 h 9917047"/>
              <a:gd name="connsiteX243" fmla="*/ 1666911 w 11640915"/>
              <a:gd name="connsiteY243" fmla="*/ 5730404 h 9917047"/>
              <a:gd name="connsiteX244" fmla="*/ 1176643 w 11640915"/>
              <a:gd name="connsiteY244" fmla="*/ 5705752 h 9917047"/>
              <a:gd name="connsiteX245" fmla="*/ 1127615 w 11640915"/>
              <a:gd name="connsiteY245" fmla="*/ 5681097 h 9917047"/>
              <a:gd name="connsiteX246" fmla="*/ 1029563 w 11640915"/>
              <a:gd name="connsiteY246" fmla="*/ 5582486 h 9917047"/>
              <a:gd name="connsiteX247" fmla="*/ 980536 w 11640915"/>
              <a:gd name="connsiteY247" fmla="*/ 5705752 h 9917047"/>
              <a:gd name="connsiteX248" fmla="*/ 784428 w 11640915"/>
              <a:gd name="connsiteY248" fmla="*/ 5607139 h 9917047"/>
              <a:gd name="connsiteX249" fmla="*/ 808942 w 11640915"/>
              <a:gd name="connsiteY249" fmla="*/ 5508528 h 9917047"/>
              <a:gd name="connsiteX250" fmla="*/ 612835 w 11640915"/>
              <a:gd name="connsiteY250" fmla="*/ 5582486 h 9917047"/>
              <a:gd name="connsiteX251" fmla="*/ 245135 w 11640915"/>
              <a:gd name="connsiteY251" fmla="*/ 5533180 h 9917047"/>
              <a:gd name="connsiteX252" fmla="*/ 269648 w 11640915"/>
              <a:gd name="connsiteY252" fmla="*/ 5335959 h 9917047"/>
              <a:gd name="connsiteX253" fmla="*/ 343187 w 11640915"/>
              <a:gd name="connsiteY253" fmla="*/ 5311306 h 9917047"/>
              <a:gd name="connsiteX254" fmla="*/ 392214 w 11640915"/>
              <a:gd name="connsiteY254" fmla="*/ 5335959 h 9917047"/>
              <a:gd name="connsiteX255" fmla="*/ 392214 w 11640915"/>
              <a:gd name="connsiteY255" fmla="*/ 5237347 h 9917047"/>
              <a:gd name="connsiteX256" fmla="*/ 563808 w 11640915"/>
              <a:gd name="connsiteY256" fmla="*/ 5262000 h 9917047"/>
              <a:gd name="connsiteX257" fmla="*/ 784428 w 11640915"/>
              <a:gd name="connsiteY257" fmla="*/ 5212695 h 9917047"/>
              <a:gd name="connsiteX258" fmla="*/ 980536 w 11640915"/>
              <a:gd name="connsiteY258" fmla="*/ 5212695 h 9917047"/>
              <a:gd name="connsiteX259" fmla="*/ 1348236 w 11640915"/>
              <a:gd name="connsiteY259" fmla="*/ 5040127 h 9917047"/>
              <a:gd name="connsiteX260" fmla="*/ 661862 w 11640915"/>
              <a:gd name="connsiteY260" fmla="*/ 4941513 h 9917047"/>
              <a:gd name="connsiteX261" fmla="*/ 710890 w 11640915"/>
              <a:gd name="connsiteY261" fmla="*/ 4867555 h 9917047"/>
              <a:gd name="connsiteX262" fmla="*/ 1152129 w 11640915"/>
              <a:gd name="connsiteY262" fmla="*/ 4842903 h 9917047"/>
              <a:gd name="connsiteX263" fmla="*/ 956022 w 11640915"/>
              <a:gd name="connsiteY263" fmla="*/ 4744292 h 9917047"/>
              <a:gd name="connsiteX264" fmla="*/ 1152129 w 11640915"/>
              <a:gd name="connsiteY264" fmla="*/ 4596375 h 9917047"/>
              <a:gd name="connsiteX265" fmla="*/ 1372750 w 11640915"/>
              <a:gd name="connsiteY265" fmla="*/ 4571723 h 9917047"/>
              <a:gd name="connsiteX266" fmla="*/ 1691425 w 11640915"/>
              <a:gd name="connsiteY266" fmla="*/ 4522416 h 9917047"/>
              <a:gd name="connsiteX267" fmla="*/ 1838505 w 11640915"/>
              <a:gd name="connsiteY267" fmla="*/ 4473112 h 9917047"/>
              <a:gd name="connsiteX268" fmla="*/ 2010098 w 11640915"/>
              <a:gd name="connsiteY268" fmla="*/ 4423806 h 9917047"/>
              <a:gd name="connsiteX269" fmla="*/ 2157178 w 11640915"/>
              <a:gd name="connsiteY269" fmla="*/ 4374501 h 9917047"/>
              <a:gd name="connsiteX270" fmla="*/ 2206205 w 11640915"/>
              <a:gd name="connsiteY270" fmla="*/ 4399153 h 9917047"/>
              <a:gd name="connsiteX271" fmla="*/ 2524878 w 11640915"/>
              <a:gd name="connsiteY271" fmla="*/ 4325195 h 9917047"/>
              <a:gd name="connsiteX272" fmla="*/ 2647447 w 11640915"/>
              <a:gd name="connsiteY272" fmla="*/ 4152625 h 9917047"/>
              <a:gd name="connsiteX273" fmla="*/ 2402312 w 11640915"/>
              <a:gd name="connsiteY273" fmla="*/ 4201930 h 9917047"/>
              <a:gd name="connsiteX274" fmla="*/ 2230719 w 11640915"/>
              <a:gd name="connsiteY274" fmla="*/ 4127973 h 9917047"/>
              <a:gd name="connsiteX275" fmla="*/ 2181692 w 11640915"/>
              <a:gd name="connsiteY275" fmla="*/ 4251236 h 9917047"/>
              <a:gd name="connsiteX276" fmla="*/ 2157178 w 11640915"/>
              <a:gd name="connsiteY276" fmla="*/ 4251236 h 9917047"/>
              <a:gd name="connsiteX277" fmla="*/ 1838505 w 11640915"/>
              <a:gd name="connsiteY277" fmla="*/ 4152625 h 9917047"/>
              <a:gd name="connsiteX278" fmla="*/ 1642398 w 11640915"/>
              <a:gd name="connsiteY278" fmla="*/ 4177277 h 9917047"/>
              <a:gd name="connsiteX279" fmla="*/ 1250184 w 11640915"/>
              <a:gd name="connsiteY279" fmla="*/ 4201930 h 9917047"/>
              <a:gd name="connsiteX280" fmla="*/ 1176643 w 11640915"/>
              <a:gd name="connsiteY280" fmla="*/ 4177277 h 9917047"/>
              <a:gd name="connsiteX281" fmla="*/ 1029563 w 11640915"/>
              <a:gd name="connsiteY281" fmla="*/ 4177277 h 9917047"/>
              <a:gd name="connsiteX282" fmla="*/ 931508 w 11640915"/>
              <a:gd name="connsiteY282" fmla="*/ 4177277 h 9917047"/>
              <a:gd name="connsiteX283" fmla="*/ 833456 w 11640915"/>
              <a:gd name="connsiteY283" fmla="*/ 4201930 h 9917047"/>
              <a:gd name="connsiteX284" fmla="*/ 588321 w 11640915"/>
              <a:gd name="connsiteY284" fmla="*/ 4201930 h 9917047"/>
              <a:gd name="connsiteX285" fmla="*/ 514783 w 11640915"/>
              <a:gd name="connsiteY285" fmla="*/ 4251236 h 9917047"/>
              <a:gd name="connsiteX286" fmla="*/ 392214 w 11640915"/>
              <a:gd name="connsiteY286" fmla="*/ 4152625 h 9917047"/>
              <a:gd name="connsiteX287" fmla="*/ 343187 w 11640915"/>
              <a:gd name="connsiteY287" fmla="*/ 4103319 h 9917047"/>
              <a:gd name="connsiteX288" fmla="*/ 171594 w 11640915"/>
              <a:gd name="connsiteY288" fmla="*/ 3980056 h 9917047"/>
              <a:gd name="connsiteX289" fmla="*/ 465755 w 11640915"/>
              <a:gd name="connsiteY289" fmla="*/ 3906098 h 9917047"/>
              <a:gd name="connsiteX290" fmla="*/ 465755 w 11640915"/>
              <a:gd name="connsiteY290" fmla="*/ 3881446 h 9917047"/>
              <a:gd name="connsiteX291" fmla="*/ 343187 w 11640915"/>
              <a:gd name="connsiteY291" fmla="*/ 3832139 h 9917047"/>
              <a:gd name="connsiteX292" fmla="*/ 367701 w 11640915"/>
              <a:gd name="connsiteY292" fmla="*/ 3782833 h 9917047"/>
              <a:gd name="connsiteX293" fmla="*/ 0 w 11640915"/>
              <a:gd name="connsiteY293" fmla="*/ 3462348 h 9917047"/>
              <a:gd name="connsiteX294" fmla="*/ 196107 w 11640915"/>
              <a:gd name="connsiteY294" fmla="*/ 3511652 h 9917047"/>
              <a:gd name="connsiteX295" fmla="*/ 220621 w 11640915"/>
              <a:gd name="connsiteY295" fmla="*/ 3413042 h 9917047"/>
              <a:gd name="connsiteX296" fmla="*/ 416728 w 11640915"/>
              <a:gd name="connsiteY296" fmla="*/ 3536304 h 9917047"/>
              <a:gd name="connsiteX297" fmla="*/ 416728 w 11640915"/>
              <a:gd name="connsiteY297" fmla="*/ 3437694 h 9917047"/>
              <a:gd name="connsiteX298" fmla="*/ 539294 w 11640915"/>
              <a:gd name="connsiteY298" fmla="*/ 3314431 h 9917047"/>
              <a:gd name="connsiteX299" fmla="*/ 686376 w 11640915"/>
              <a:gd name="connsiteY299" fmla="*/ 3437694 h 9917047"/>
              <a:gd name="connsiteX300" fmla="*/ 759915 w 11640915"/>
              <a:gd name="connsiteY300" fmla="*/ 3166514 h 9917047"/>
              <a:gd name="connsiteX301" fmla="*/ 882483 w 11640915"/>
              <a:gd name="connsiteY301" fmla="*/ 3240472 h 9917047"/>
              <a:gd name="connsiteX302" fmla="*/ 1323722 w 11640915"/>
              <a:gd name="connsiteY302" fmla="*/ 3363735 h 9917047"/>
              <a:gd name="connsiteX303" fmla="*/ 1617884 w 11640915"/>
              <a:gd name="connsiteY303" fmla="*/ 3265124 h 9917047"/>
              <a:gd name="connsiteX304" fmla="*/ 1617884 w 11640915"/>
              <a:gd name="connsiteY304" fmla="*/ 3191166 h 9917047"/>
              <a:gd name="connsiteX305" fmla="*/ 1299211 w 11640915"/>
              <a:gd name="connsiteY305" fmla="*/ 3092555 h 9917047"/>
              <a:gd name="connsiteX306" fmla="*/ 1176643 w 11640915"/>
              <a:gd name="connsiteY306" fmla="*/ 3067903 h 9917047"/>
              <a:gd name="connsiteX307" fmla="*/ 1127615 w 11640915"/>
              <a:gd name="connsiteY307" fmla="*/ 3191166 h 9917047"/>
              <a:gd name="connsiteX308" fmla="*/ 1103104 w 11640915"/>
              <a:gd name="connsiteY308" fmla="*/ 3191166 h 9917047"/>
              <a:gd name="connsiteX309" fmla="*/ 1103104 w 11640915"/>
              <a:gd name="connsiteY309" fmla="*/ 3067903 h 9917047"/>
              <a:gd name="connsiteX310" fmla="*/ 588321 w 11640915"/>
              <a:gd name="connsiteY310" fmla="*/ 2993945 h 9917047"/>
              <a:gd name="connsiteX311" fmla="*/ 710890 w 11640915"/>
              <a:gd name="connsiteY311" fmla="*/ 2919986 h 9917047"/>
              <a:gd name="connsiteX312" fmla="*/ 906997 w 11640915"/>
              <a:gd name="connsiteY312" fmla="*/ 2919986 h 9917047"/>
              <a:gd name="connsiteX313" fmla="*/ 1078590 w 11640915"/>
              <a:gd name="connsiteY313" fmla="*/ 2944638 h 9917047"/>
              <a:gd name="connsiteX314" fmla="*/ 1225670 w 11640915"/>
              <a:gd name="connsiteY314" fmla="*/ 2944638 h 9917047"/>
              <a:gd name="connsiteX315" fmla="*/ 1299211 w 11640915"/>
              <a:gd name="connsiteY315" fmla="*/ 2919986 h 9917047"/>
              <a:gd name="connsiteX316" fmla="*/ 1225670 w 11640915"/>
              <a:gd name="connsiteY316" fmla="*/ 2821375 h 9917047"/>
              <a:gd name="connsiteX317" fmla="*/ 1446291 w 11640915"/>
              <a:gd name="connsiteY317" fmla="*/ 2821375 h 9917047"/>
              <a:gd name="connsiteX318" fmla="*/ 1617884 w 11640915"/>
              <a:gd name="connsiteY318" fmla="*/ 2722764 h 9917047"/>
              <a:gd name="connsiteX319" fmla="*/ 1912043 w 11640915"/>
              <a:gd name="connsiteY319" fmla="*/ 2796721 h 9917047"/>
              <a:gd name="connsiteX320" fmla="*/ 1985585 w 11640915"/>
              <a:gd name="connsiteY320" fmla="*/ 2796721 h 9917047"/>
              <a:gd name="connsiteX321" fmla="*/ 2279746 w 11640915"/>
              <a:gd name="connsiteY321" fmla="*/ 2747417 h 9917047"/>
              <a:gd name="connsiteX322" fmla="*/ 2426826 w 11640915"/>
              <a:gd name="connsiteY322" fmla="*/ 2698110 h 9917047"/>
              <a:gd name="connsiteX323" fmla="*/ 2647447 w 11640915"/>
              <a:gd name="connsiteY323" fmla="*/ 2747417 h 9917047"/>
              <a:gd name="connsiteX324" fmla="*/ 2647447 w 11640915"/>
              <a:gd name="connsiteY324" fmla="*/ 2698110 h 9917047"/>
              <a:gd name="connsiteX325" fmla="*/ 2426826 w 11640915"/>
              <a:gd name="connsiteY325" fmla="*/ 2698110 h 9917047"/>
              <a:gd name="connsiteX326" fmla="*/ 2353285 w 11640915"/>
              <a:gd name="connsiteY326" fmla="*/ 2673458 h 9917047"/>
              <a:gd name="connsiteX327" fmla="*/ 2402312 w 11640915"/>
              <a:gd name="connsiteY327" fmla="*/ 2624151 h 9917047"/>
              <a:gd name="connsiteX328" fmla="*/ 2696472 w 11640915"/>
              <a:gd name="connsiteY328" fmla="*/ 2648806 h 9917047"/>
              <a:gd name="connsiteX329" fmla="*/ 2819040 w 11640915"/>
              <a:gd name="connsiteY329" fmla="*/ 2624151 h 9917047"/>
              <a:gd name="connsiteX330" fmla="*/ 2770013 w 11640915"/>
              <a:gd name="connsiteY330" fmla="*/ 2574847 h 9917047"/>
              <a:gd name="connsiteX331" fmla="*/ 3088686 w 11640915"/>
              <a:gd name="connsiteY331" fmla="*/ 2525541 h 9917047"/>
              <a:gd name="connsiteX332" fmla="*/ 3113200 w 11640915"/>
              <a:gd name="connsiteY332" fmla="*/ 2451582 h 9917047"/>
              <a:gd name="connsiteX333" fmla="*/ 3137713 w 11640915"/>
              <a:gd name="connsiteY333" fmla="*/ 2476237 h 9917047"/>
              <a:gd name="connsiteX334" fmla="*/ 3113200 w 11640915"/>
              <a:gd name="connsiteY334" fmla="*/ 2550193 h 9917047"/>
              <a:gd name="connsiteX335" fmla="*/ 3162227 w 11640915"/>
              <a:gd name="connsiteY335" fmla="*/ 2525541 h 9917047"/>
              <a:gd name="connsiteX336" fmla="*/ 3529927 w 11640915"/>
              <a:gd name="connsiteY336" fmla="*/ 2525541 h 9917047"/>
              <a:gd name="connsiteX337" fmla="*/ 3701521 w 11640915"/>
              <a:gd name="connsiteY337" fmla="*/ 2500889 h 9917047"/>
              <a:gd name="connsiteX338" fmla="*/ 3824089 w 11640915"/>
              <a:gd name="connsiteY338" fmla="*/ 2574847 h 9917047"/>
              <a:gd name="connsiteX339" fmla="*/ 4093735 w 11640915"/>
              <a:gd name="connsiteY339" fmla="*/ 2426930 h 9917047"/>
              <a:gd name="connsiteX340" fmla="*/ 4020196 w 11640915"/>
              <a:gd name="connsiteY340" fmla="*/ 2328320 h 9917047"/>
              <a:gd name="connsiteX341" fmla="*/ 4118249 w 11640915"/>
              <a:gd name="connsiteY341" fmla="*/ 2279013 h 9917047"/>
              <a:gd name="connsiteX342" fmla="*/ 4093735 w 11640915"/>
              <a:gd name="connsiteY342" fmla="*/ 2377623 h 9917047"/>
              <a:gd name="connsiteX343" fmla="*/ 4191790 w 11640915"/>
              <a:gd name="connsiteY343" fmla="*/ 2352971 h 9917047"/>
              <a:gd name="connsiteX344" fmla="*/ 4167276 w 11640915"/>
              <a:gd name="connsiteY344" fmla="*/ 2451582 h 9917047"/>
              <a:gd name="connsiteX345" fmla="*/ 4314356 w 11640915"/>
              <a:gd name="connsiteY345" fmla="*/ 2426930 h 9917047"/>
              <a:gd name="connsiteX346" fmla="*/ 4240817 w 11640915"/>
              <a:gd name="connsiteY346" fmla="*/ 2229709 h 9917047"/>
              <a:gd name="connsiteX347" fmla="*/ 4657542 w 11640915"/>
              <a:gd name="connsiteY347" fmla="*/ 2303665 h 9917047"/>
              <a:gd name="connsiteX348" fmla="*/ 4755597 w 11640915"/>
              <a:gd name="connsiteY348" fmla="*/ 2229709 h 9917047"/>
              <a:gd name="connsiteX349" fmla="*/ 4804624 w 11640915"/>
              <a:gd name="connsiteY349" fmla="*/ 2402278 h 9917047"/>
              <a:gd name="connsiteX350" fmla="*/ 4829138 w 11640915"/>
              <a:gd name="connsiteY350" fmla="*/ 2377623 h 9917047"/>
              <a:gd name="connsiteX351" fmla="*/ 4804624 w 11640915"/>
              <a:gd name="connsiteY351" fmla="*/ 2254361 h 9917047"/>
              <a:gd name="connsiteX352" fmla="*/ 5245864 w 11640915"/>
              <a:gd name="connsiteY352" fmla="*/ 2180402 h 9917047"/>
              <a:gd name="connsiteX353" fmla="*/ 5711619 w 11640915"/>
              <a:gd name="connsiteY353" fmla="*/ 2057137 h 9917047"/>
              <a:gd name="connsiteX354" fmla="*/ 5883212 w 11640915"/>
              <a:gd name="connsiteY354" fmla="*/ 2081792 h 9917047"/>
              <a:gd name="connsiteX355" fmla="*/ 6324454 w 11640915"/>
              <a:gd name="connsiteY355" fmla="*/ 1909222 h 9917047"/>
              <a:gd name="connsiteX356" fmla="*/ 6471533 w 11640915"/>
              <a:gd name="connsiteY356" fmla="*/ 1859916 h 9917047"/>
              <a:gd name="connsiteX357" fmla="*/ 6618613 w 11640915"/>
              <a:gd name="connsiteY357" fmla="*/ 1859916 h 9917047"/>
              <a:gd name="connsiteX358" fmla="*/ 6618613 w 11640915"/>
              <a:gd name="connsiteY358" fmla="*/ 1711998 h 9917047"/>
              <a:gd name="connsiteX359" fmla="*/ 6961802 w 11640915"/>
              <a:gd name="connsiteY359" fmla="*/ 1736653 h 9917047"/>
              <a:gd name="connsiteX360" fmla="*/ 7231448 w 11640915"/>
              <a:gd name="connsiteY360" fmla="*/ 1662694 h 9917047"/>
              <a:gd name="connsiteX361" fmla="*/ 7403041 w 11640915"/>
              <a:gd name="connsiteY361" fmla="*/ 1539429 h 9917047"/>
              <a:gd name="connsiteX362" fmla="*/ 7550123 w 11640915"/>
              <a:gd name="connsiteY362" fmla="*/ 1465470 h 9917047"/>
              <a:gd name="connsiteX363" fmla="*/ 7550123 w 11640915"/>
              <a:gd name="connsiteY363" fmla="*/ 1588736 h 9917047"/>
              <a:gd name="connsiteX364" fmla="*/ 7599148 w 11640915"/>
              <a:gd name="connsiteY364" fmla="*/ 1490125 h 9917047"/>
              <a:gd name="connsiteX365" fmla="*/ 7648176 w 11640915"/>
              <a:gd name="connsiteY365" fmla="*/ 1564084 h 9917047"/>
              <a:gd name="connsiteX366" fmla="*/ 7819769 w 11640915"/>
              <a:gd name="connsiteY366" fmla="*/ 1465470 h 9917047"/>
              <a:gd name="connsiteX367" fmla="*/ 7942337 w 11640915"/>
              <a:gd name="connsiteY367" fmla="*/ 1366860 h 9917047"/>
              <a:gd name="connsiteX368" fmla="*/ 7991362 w 11640915"/>
              <a:gd name="connsiteY368" fmla="*/ 1342208 h 9917047"/>
              <a:gd name="connsiteX369" fmla="*/ 8310038 w 11640915"/>
              <a:gd name="connsiteY369" fmla="*/ 1169639 h 9917047"/>
              <a:gd name="connsiteX370" fmla="*/ 8432604 w 11640915"/>
              <a:gd name="connsiteY370" fmla="*/ 1021721 h 9917047"/>
              <a:gd name="connsiteX371" fmla="*/ 8555172 w 11640915"/>
              <a:gd name="connsiteY371" fmla="*/ 898456 h 9917047"/>
              <a:gd name="connsiteX372" fmla="*/ 8555172 w 11640915"/>
              <a:gd name="connsiteY372" fmla="*/ 997069 h 9917047"/>
              <a:gd name="connsiteX373" fmla="*/ 8726765 w 11640915"/>
              <a:gd name="connsiteY373" fmla="*/ 873804 h 9917047"/>
              <a:gd name="connsiteX374" fmla="*/ 8824818 w 11640915"/>
              <a:gd name="connsiteY374" fmla="*/ 651931 h 9917047"/>
              <a:gd name="connsiteX375" fmla="*/ 8873845 w 11640915"/>
              <a:gd name="connsiteY375" fmla="*/ 799845 h 9917047"/>
              <a:gd name="connsiteX376" fmla="*/ 9486680 w 11640915"/>
              <a:gd name="connsiteY376" fmla="*/ 60262 h 9917047"/>
              <a:gd name="connsiteX377" fmla="*/ 9535707 w 11640915"/>
              <a:gd name="connsiteY377" fmla="*/ 158875 h 9917047"/>
              <a:gd name="connsiteX378" fmla="*/ 9486680 w 11640915"/>
              <a:gd name="connsiteY378" fmla="*/ 282138 h 9917047"/>
              <a:gd name="connsiteX379" fmla="*/ 9780839 w 11640915"/>
              <a:gd name="connsiteY379" fmla="*/ 60262 h 9917047"/>
              <a:gd name="connsiteX380" fmla="*/ 10148540 w 11640915"/>
              <a:gd name="connsiteY380" fmla="*/ 257486 h 9917047"/>
              <a:gd name="connsiteX381" fmla="*/ 10344647 w 11640915"/>
              <a:gd name="connsiteY381" fmla="*/ 35610 h 9917047"/>
              <a:gd name="connsiteX382" fmla="*/ 10369160 w 11640915"/>
              <a:gd name="connsiteY382" fmla="*/ 109568 h 9917047"/>
              <a:gd name="connsiteX383" fmla="*/ 10467215 w 11640915"/>
              <a:gd name="connsiteY383" fmla="*/ 10958 h 9917047"/>
              <a:gd name="connsiteX384" fmla="*/ 10589781 w 11640915"/>
              <a:gd name="connsiteY384" fmla="*/ 35610 h 9917047"/>
              <a:gd name="connsiteX385" fmla="*/ 10670598 w 11640915"/>
              <a:gd name="connsiteY385" fmla="*/ 2098 h 991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11640915" h="9917047">
                <a:moveTo>
                  <a:pt x="10670598" y="2098"/>
                </a:moveTo>
                <a:cubicBezTo>
                  <a:pt x="10756779" y="-10614"/>
                  <a:pt x="10853302" y="35610"/>
                  <a:pt x="10908457" y="109568"/>
                </a:cubicBezTo>
                <a:cubicBezTo>
                  <a:pt x="10981995" y="208179"/>
                  <a:pt x="10957482" y="331444"/>
                  <a:pt x="10859429" y="405400"/>
                </a:cubicBezTo>
                <a:cubicBezTo>
                  <a:pt x="10834916" y="430055"/>
                  <a:pt x="10834916" y="504013"/>
                  <a:pt x="10810402" y="528666"/>
                </a:cubicBezTo>
                <a:cubicBezTo>
                  <a:pt x="10663322" y="577972"/>
                  <a:pt x="10614295" y="750541"/>
                  <a:pt x="10491729" y="824500"/>
                </a:cubicBezTo>
                <a:cubicBezTo>
                  <a:pt x="10467215" y="824500"/>
                  <a:pt x="10442701" y="849152"/>
                  <a:pt x="10418188" y="873804"/>
                </a:cubicBezTo>
                <a:cubicBezTo>
                  <a:pt x="10320136" y="923110"/>
                  <a:pt x="10320136" y="923110"/>
                  <a:pt x="10295622" y="1071028"/>
                </a:cubicBezTo>
                <a:cubicBezTo>
                  <a:pt x="10320136" y="1071028"/>
                  <a:pt x="10344647" y="1071028"/>
                  <a:pt x="10369160" y="1071028"/>
                </a:cubicBezTo>
                <a:cubicBezTo>
                  <a:pt x="10369160" y="1071028"/>
                  <a:pt x="10393674" y="1046373"/>
                  <a:pt x="10418188" y="1046373"/>
                </a:cubicBezTo>
                <a:cubicBezTo>
                  <a:pt x="10418188" y="1071028"/>
                  <a:pt x="10418188" y="1095680"/>
                  <a:pt x="10418188" y="1095680"/>
                </a:cubicBezTo>
                <a:cubicBezTo>
                  <a:pt x="10540754" y="1144984"/>
                  <a:pt x="10663322" y="1169639"/>
                  <a:pt x="10785888" y="1218943"/>
                </a:cubicBezTo>
                <a:cubicBezTo>
                  <a:pt x="10589781" y="1416166"/>
                  <a:pt x="10442701" y="1588736"/>
                  <a:pt x="10369160" y="1859916"/>
                </a:cubicBezTo>
                <a:cubicBezTo>
                  <a:pt x="10467215" y="1736653"/>
                  <a:pt x="10589781" y="1638040"/>
                  <a:pt x="10687836" y="1514777"/>
                </a:cubicBezTo>
                <a:cubicBezTo>
                  <a:pt x="10687836" y="1539429"/>
                  <a:pt x="10712350" y="1539429"/>
                  <a:pt x="10712350" y="1539429"/>
                </a:cubicBezTo>
                <a:cubicBezTo>
                  <a:pt x="10712350" y="1564084"/>
                  <a:pt x="10712350" y="1588736"/>
                  <a:pt x="10712350" y="1638040"/>
                </a:cubicBezTo>
                <a:cubicBezTo>
                  <a:pt x="10761375" y="1613388"/>
                  <a:pt x="10810402" y="1613388"/>
                  <a:pt x="10859429" y="1613388"/>
                </a:cubicBezTo>
                <a:cubicBezTo>
                  <a:pt x="10932968" y="1785957"/>
                  <a:pt x="10834916" y="1909222"/>
                  <a:pt x="10785888" y="2057137"/>
                </a:cubicBezTo>
                <a:cubicBezTo>
                  <a:pt x="10736861" y="2155750"/>
                  <a:pt x="10663322" y="2254361"/>
                  <a:pt x="10589781" y="2352971"/>
                </a:cubicBezTo>
                <a:cubicBezTo>
                  <a:pt x="10589781" y="2352971"/>
                  <a:pt x="10589781" y="2377623"/>
                  <a:pt x="10565267" y="2377623"/>
                </a:cubicBezTo>
                <a:cubicBezTo>
                  <a:pt x="10393674" y="2451582"/>
                  <a:pt x="10393674" y="2624151"/>
                  <a:pt x="10344647" y="2772069"/>
                </a:cubicBezTo>
                <a:cubicBezTo>
                  <a:pt x="10246594" y="2747417"/>
                  <a:pt x="10173053" y="2722764"/>
                  <a:pt x="10173053" y="2846027"/>
                </a:cubicBezTo>
                <a:cubicBezTo>
                  <a:pt x="10173053" y="2895334"/>
                  <a:pt x="10148540" y="2969293"/>
                  <a:pt x="10050487" y="2969293"/>
                </a:cubicBezTo>
                <a:cubicBezTo>
                  <a:pt x="10001460" y="2969293"/>
                  <a:pt x="9927921" y="3067903"/>
                  <a:pt x="9903408" y="3117207"/>
                </a:cubicBezTo>
                <a:cubicBezTo>
                  <a:pt x="9878894" y="3191166"/>
                  <a:pt x="9878894" y="3265124"/>
                  <a:pt x="9780839" y="3314431"/>
                </a:cubicBezTo>
                <a:cubicBezTo>
                  <a:pt x="9731814" y="3339083"/>
                  <a:pt x="9682787" y="3413042"/>
                  <a:pt x="9633760" y="3462348"/>
                </a:cubicBezTo>
                <a:cubicBezTo>
                  <a:pt x="9572478" y="3536304"/>
                  <a:pt x="9517321" y="3616427"/>
                  <a:pt x="9462166" y="3696548"/>
                </a:cubicBezTo>
                <a:lnTo>
                  <a:pt x="9444924" y="3720083"/>
                </a:lnTo>
                <a:lnTo>
                  <a:pt x="9532765" y="3718242"/>
                </a:lnTo>
                <a:cubicBezTo>
                  <a:pt x="9557278" y="3718242"/>
                  <a:pt x="9557278" y="3718242"/>
                  <a:pt x="9581792" y="3718242"/>
                </a:cubicBezTo>
                <a:cubicBezTo>
                  <a:pt x="9679844" y="3792201"/>
                  <a:pt x="9753385" y="3792201"/>
                  <a:pt x="9826924" y="3693588"/>
                </a:cubicBezTo>
                <a:cubicBezTo>
                  <a:pt x="9974006" y="3792201"/>
                  <a:pt x="10121086" y="3668936"/>
                  <a:pt x="10268166" y="3668936"/>
                </a:cubicBezTo>
                <a:cubicBezTo>
                  <a:pt x="10243652" y="3693588"/>
                  <a:pt x="10219138" y="3718242"/>
                  <a:pt x="10194627" y="3742895"/>
                </a:cubicBezTo>
                <a:cubicBezTo>
                  <a:pt x="10292679" y="3742895"/>
                  <a:pt x="10366220" y="3742895"/>
                  <a:pt x="10464273" y="3742895"/>
                </a:cubicBezTo>
                <a:cubicBezTo>
                  <a:pt x="10464273" y="3742895"/>
                  <a:pt x="10488786" y="3742895"/>
                  <a:pt x="10513300" y="3767546"/>
                </a:cubicBezTo>
                <a:cubicBezTo>
                  <a:pt x="10537814" y="3767546"/>
                  <a:pt x="10586841" y="3792201"/>
                  <a:pt x="10611352" y="3792201"/>
                </a:cubicBezTo>
                <a:cubicBezTo>
                  <a:pt x="10635866" y="3792201"/>
                  <a:pt x="10635866" y="3767546"/>
                  <a:pt x="10635866" y="3767546"/>
                </a:cubicBezTo>
                <a:cubicBezTo>
                  <a:pt x="10660380" y="3792201"/>
                  <a:pt x="10660380" y="3816853"/>
                  <a:pt x="10709407" y="3866160"/>
                </a:cubicBezTo>
                <a:cubicBezTo>
                  <a:pt x="10611352" y="3866160"/>
                  <a:pt x="10562327" y="3841505"/>
                  <a:pt x="10513300" y="3841505"/>
                </a:cubicBezTo>
                <a:cubicBezTo>
                  <a:pt x="10488786" y="3841505"/>
                  <a:pt x="10439759" y="3866160"/>
                  <a:pt x="10415245" y="3866160"/>
                </a:cubicBezTo>
                <a:cubicBezTo>
                  <a:pt x="10292679" y="3890812"/>
                  <a:pt x="10170113" y="3915464"/>
                  <a:pt x="10047545" y="3940116"/>
                </a:cubicBezTo>
                <a:cubicBezTo>
                  <a:pt x="10023031" y="3940116"/>
                  <a:pt x="9998520" y="3915464"/>
                  <a:pt x="9949493" y="3890812"/>
                </a:cubicBezTo>
                <a:cubicBezTo>
                  <a:pt x="9949493" y="3915464"/>
                  <a:pt x="9974006" y="3915464"/>
                  <a:pt x="9974006" y="3940116"/>
                </a:cubicBezTo>
                <a:cubicBezTo>
                  <a:pt x="9924979" y="3964770"/>
                  <a:pt x="9900465" y="3989422"/>
                  <a:pt x="9875951" y="3989422"/>
                </a:cubicBezTo>
                <a:cubicBezTo>
                  <a:pt x="9704358" y="3989422"/>
                  <a:pt x="9508251" y="3989422"/>
                  <a:pt x="9336658" y="3989422"/>
                </a:cubicBezTo>
                <a:cubicBezTo>
                  <a:pt x="9361171" y="4038729"/>
                  <a:pt x="9361171" y="4088033"/>
                  <a:pt x="9385685" y="4112685"/>
                </a:cubicBezTo>
                <a:cubicBezTo>
                  <a:pt x="9214092" y="4125014"/>
                  <a:pt x="9043647" y="4140420"/>
                  <a:pt x="8874302" y="4158958"/>
                </a:cubicBezTo>
                <a:lnTo>
                  <a:pt x="8777376" y="4171449"/>
                </a:lnTo>
                <a:lnTo>
                  <a:pt x="8680802" y="4241991"/>
                </a:lnTo>
                <a:lnTo>
                  <a:pt x="8571646" y="4302512"/>
                </a:lnTo>
                <a:lnTo>
                  <a:pt x="8634961" y="4297583"/>
                </a:lnTo>
                <a:cubicBezTo>
                  <a:pt x="8791234" y="4285257"/>
                  <a:pt x="8944444" y="4272931"/>
                  <a:pt x="9091523" y="4260602"/>
                </a:cubicBezTo>
                <a:cubicBezTo>
                  <a:pt x="9385685" y="4235950"/>
                  <a:pt x="9679844" y="4211298"/>
                  <a:pt x="9974006" y="4186644"/>
                </a:cubicBezTo>
                <a:cubicBezTo>
                  <a:pt x="10121086" y="4186644"/>
                  <a:pt x="10292679" y="4211298"/>
                  <a:pt x="10464273" y="4211298"/>
                </a:cubicBezTo>
                <a:cubicBezTo>
                  <a:pt x="10488786" y="4211298"/>
                  <a:pt x="10488786" y="4235950"/>
                  <a:pt x="10513300" y="4235950"/>
                </a:cubicBezTo>
                <a:cubicBezTo>
                  <a:pt x="10537814" y="4260602"/>
                  <a:pt x="10562327" y="4285257"/>
                  <a:pt x="10611352" y="4334561"/>
                </a:cubicBezTo>
                <a:cubicBezTo>
                  <a:pt x="10611352" y="4285257"/>
                  <a:pt x="10635866" y="4260602"/>
                  <a:pt x="10660380" y="4211298"/>
                </a:cubicBezTo>
                <a:cubicBezTo>
                  <a:pt x="10709407" y="4235950"/>
                  <a:pt x="10733921" y="4383868"/>
                  <a:pt x="10856487" y="4309909"/>
                </a:cubicBezTo>
                <a:cubicBezTo>
                  <a:pt x="10856487" y="4359213"/>
                  <a:pt x="10831973" y="4383868"/>
                  <a:pt x="10831973" y="4408520"/>
                </a:cubicBezTo>
                <a:cubicBezTo>
                  <a:pt x="10905514" y="4383868"/>
                  <a:pt x="10954542" y="4359213"/>
                  <a:pt x="11028080" y="4334561"/>
                </a:cubicBezTo>
                <a:cubicBezTo>
                  <a:pt x="11077108" y="4408520"/>
                  <a:pt x="11322242" y="4457826"/>
                  <a:pt x="11395781" y="4383868"/>
                </a:cubicBezTo>
                <a:cubicBezTo>
                  <a:pt x="11371269" y="4457826"/>
                  <a:pt x="11469322" y="4531785"/>
                  <a:pt x="11371269" y="4581089"/>
                </a:cubicBezTo>
                <a:cubicBezTo>
                  <a:pt x="11346756" y="4581089"/>
                  <a:pt x="11322242" y="4605741"/>
                  <a:pt x="11297728" y="4605741"/>
                </a:cubicBezTo>
                <a:cubicBezTo>
                  <a:pt x="11273215" y="4605741"/>
                  <a:pt x="11273215" y="4581089"/>
                  <a:pt x="11248701" y="4581089"/>
                </a:cubicBezTo>
                <a:cubicBezTo>
                  <a:pt x="11248701" y="4605741"/>
                  <a:pt x="11248701" y="4630396"/>
                  <a:pt x="11248701" y="4679700"/>
                </a:cubicBezTo>
                <a:cubicBezTo>
                  <a:pt x="11199674" y="4679700"/>
                  <a:pt x="11150649" y="4605741"/>
                  <a:pt x="11077108" y="4655048"/>
                </a:cubicBezTo>
                <a:cubicBezTo>
                  <a:pt x="11052594" y="4704354"/>
                  <a:pt x="10954542" y="4630396"/>
                  <a:pt x="10856487" y="4704354"/>
                </a:cubicBezTo>
                <a:cubicBezTo>
                  <a:pt x="10807459" y="4729006"/>
                  <a:pt x="10733921" y="4704354"/>
                  <a:pt x="10660380" y="4704354"/>
                </a:cubicBezTo>
                <a:cubicBezTo>
                  <a:pt x="10537814" y="4753658"/>
                  <a:pt x="10415245" y="4802965"/>
                  <a:pt x="10292679" y="4876923"/>
                </a:cubicBezTo>
                <a:cubicBezTo>
                  <a:pt x="10513300" y="4901575"/>
                  <a:pt x="10733921" y="4950882"/>
                  <a:pt x="10979055" y="4975534"/>
                </a:cubicBezTo>
                <a:cubicBezTo>
                  <a:pt x="10954542" y="5024841"/>
                  <a:pt x="10930028" y="5049492"/>
                  <a:pt x="10930028" y="5049492"/>
                </a:cubicBezTo>
                <a:cubicBezTo>
                  <a:pt x="10782948" y="5074144"/>
                  <a:pt x="10635866" y="5074144"/>
                  <a:pt x="10488786" y="5074144"/>
                </a:cubicBezTo>
                <a:cubicBezTo>
                  <a:pt x="10513300" y="5123451"/>
                  <a:pt x="10513300" y="5123451"/>
                  <a:pt x="10684893" y="5172755"/>
                </a:cubicBezTo>
                <a:cubicBezTo>
                  <a:pt x="10660380" y="5246714"/>
                  <a:pt x="10562327" y="5369979"/>
                  <a:pt x="10488786" y="5320673"/>
                </a:cubicBezTo>
                <a:cubicBezTo>
                  <a:pt x="10390734" y="5271368"/>
                  <a:pt x="10317193" y="5320673"/>
                  <a:pt x="10268166" y="5345325"/>
                </a:cubicBezTo>
                <a:cubicBezTo>
                  <a:pt x="10170113" y="5394631"/>
                  <a:pt x="10047545" y="5345325"/>
                  <a:pt x="9949493" y="5394631"/>
                </a:cubicBezTo>
                <a:cubicBezTo>
                  <a:pt x="9900465" y="5419283"/>
                  <a:pt x="9851438" y="5419283"/>
                  <a:pt x="9802413" y="5443938"/>
                </a:cubicBezTo>
                <a:cubicBezTo>
                  <a:pt x="9753385" y="5443938"/>
                  <a:pt x="9679844" y="5468590"/>
                  <a:pt x="9630817" y="5493242"/>
                </a:cubicBezTo>
                <a:cubicBezTo>
                  <a:pt x="9581792" y="5493242"/>
                  <a:pt x="9532765" y="5517897"/>
                  <a:pt x="9483737" y="5542549"/>
                </a:cubicBezTo>
                <a:cubicBezTo>
                  <a:pt x="9483737" y="5542549"/>
                  <a:pt x="9459224" y="5517897"/>
                  <a:pt x="9434710" y="5517897"/>
                </a:cubicBezTo>
                <a:cubicBezTo>
                  <a:pt x="9312144" y="5517897"/>
                  <a:pt x="9214092" y="5542549"/>
                  <a:pt x="9116037" y="5591853"/>
                </a:cubicBezTo>
                <a:cubicBezTo>
                  <a:pt x="9042496" y="5616507"/>
                  <a:pt x="8968957" y="5665811"/>
                  <a:pt x="8993471" y="5764424"/>
                </a:cubicBezTo>
                <a:cubicBezTo>
                  <a:pt x="9091523" y="5764424"/>
                  <a:pt x="9189578" y="5739770"/>
                  <a:pt x="9238603" y="5715118"/>
                </a:cubicBezTo>
                <a:cubicBezTo>
                  <a:pt x="9312144" y="5764424"/>
                  <a:pt x="9361171" y="5789076"/>
                  <a:pt x="9410199" y="5789076"/>
                </a:cubicBezTo>
                <a:cubicBezTo>
                  <a:pt x="9434710" y="5789076"/>
                  <a:pt x="9532765" y="5764424"/>
                  <a:pt x="9459224" y="5665811"/>
                </a:cubicBezTo>
                <a:cubicBezTo>
                  <a:pt x="9483737" y="5665811"/>
                  <a:pt x="9483737" y="5665811"/>
                  <a:pt x="9483737" y="5665811"/>
                </a:cubicBezTo>
                <a:cubicBezTo>
                  <a:pt x="9557278" y="5813728"/>
                  <a:pt x="9704358" y="5715118"/>
                  <a:pt x="9802413" y="5764424"/>
                </a:cubicBezTo>
                <a:cubicBezTo>
                  <a:pt x="9826924" y="5789076"/>
                  <a:pt x="9924979" y="5739770"/>
                  <a:pt x="9998520" y="5739770"/>
                </a:cubicBezTo>
                <a:cubicBezTo>
                  <a:pt x="10121086" y="5715118"/>
                  <a:pt x="10243652" y="5715118"/>
                  <a:pt x="10390734" y="5715118"/>
                </a:cubicBezTo>
                <a:cubicBezTo>
                  <a:pt x="10415245" y="5715118"/>
                  <a:pt x="10439759" y="5739770"/>
                  <a:pt x="10464273" y="5739770"/>
                </a:cubicBezTo>
                <a:cubicBezTo>
                  <a:pt x="10513300" y="5665811"/>
                  <a:pt x="10562327" y="5665811"/>
                  <a:pt x="10611352" y="5739770"/>
                </a:cubicBezTo>
                <a:cubicBezTo>
                  <a:pt x="10635866" y="5739770"/>
                  <a:pt x="10684893" y="5739770"/>
                  <a:pt x="10709407" y="5739770"/>
                </a:cubicBezTo>
                <a:cubicBezTo>
                  <a:pt x="10733921" y="5715118"/>
                  <a:pt x="10782948" y="5715118"/>
                  <a:pt x="10807459" y="5715118"/>
                </a:cubicBezTo>
                <a:cubicBezTo>
                  <a:pt x="10881000" y="5715118"/>
                  <a:pt x="10979055" y="5715118"/>
                  <a:pt x="11052594" y="5715118"/>
                </a:cubicBezTo>
                <a:cubicBezTo>
                  <a:pt x="11077108" y="5715118"/>
                  <a:pt x="11126135" y="5665811"/>
                  <a:pt x="11126135" y="5665811"/>
                </a:cubicBezTo>
                <a:cubicBezTo>
                  <a:pt x="11175162" y="5690466"/>
                  <a:pt x="11199674" y="5715118"/>
                  <a:pt x="11248701" y="5764424"/>
                </a:cubicBezTo>
                <a:cubicBezTo>
                  <a:pt x="11248701" y="5764424"/>
                  <a:pt x="11273215" y="5789076"/>
                  <a:pt x="11297728" y="5813728"/>
                </a:cubicBezTo>
                <a:cubicBezTo>
                  <a:pt x="11346756" y="5838381"/>
                  <a:pt x="11420294" y="5887687"/>
                  <a:pt x="11469322" y="5936993"/>
                </a:cubicBezTo>
                <a:cubicBezTo>
                  <a:pt x="11371269" y="5961646"/>
                  <a:pt x="11273215" y="5986298"/>
                  <a:pt x="11175162" y="6010952"/>
                </a:cubicBezTo>
                <a:cubicBezTo>
                  <a:pt x="11175162" y="6010952"/>
                  <a:pt x="11175162" y="6035604"/>
                  <a:pt x="11175162" y="6035604"/>
                </a:cubicBezTo>
                <a:cubicBezTo>
                  <a:pt x="11224187" y="6060256"/>
                  <a:pt x="11248701" y="6060256"/>
                  <a:pt x="11297728" y="6084908"/>
                </a:cubicBezTo>
                <a:cubicBezTo>
                  <a:pt x="11297728" y="6109563"/>
                  <a:pt x="11273215" y="6134215"/>
                  <a:pt x="11273215" y="6134215"/>
                </a:cubicBezTo>
                <a:cubicBezTo>
                  <a:pt x="11444808" y="6183522"/>
                  <a:pt x="11542863" y="6306784"/>
                  <a:pt x="11640915" y="6454702"/>
                </a:cubicBezTo>
                <a:cubicBezTo>
                  <a:pt x="11567376" y="6454702"/>
                  <a:pt x="11493835" y="6553312"/>
                  <a:pt x="11444808" y="6405395"/>
                </a:cubicBezTo>
                <a:cubicBezTo>
                  <a:pt x="11444808" y="6454702"/>
                  <a:pt x="11420294" y="6479354"/>
                  <a:pt x="11420294" y="6504005"/>
                </a:cubicBezTo>
                <a:cubicBezTo>
                  <a:pt x="11346756" y="6454702"/>
                  <a:pt x="11297728" y="6430050"/>
                  <a:pt x="11224187" y="6380743"/>
                </a:cubicBezTo>
                <a:cubicBezTo>
                  <a:pt x="11224187" y="6430050"/>
                  <a:pt x="11224187" y="6454702"/>
                  <a:pt x="11224187" y="6479354"/>
                </a:cubicBezTo>
                <a:cubicBezTo>
                  <a:pt x="11175162" y="6479354"/>
                  <a:pt x="11077108" y="6454702"/>
                  <a:pt x="11101621" y="6602619"/>
                </a:cubicBezTo>
                <a:cubicBezTo>
                  <a:pt x="11028080" y="6553312"/>
                  <a:pt x="11003566" y="6528660"/>
                  <a:pt x="10954542" y="6479354"/>
                </a:cubicBezTo>
                <a:cubicBezTo>
                  <a:pt x="10930028" y="6577964"/>
                  <a:pt x="10905514" y="6676577"/>
                  <a:pt x="10881000" y="6750534"/>
                </a:cubicBezTo>
                <a:cubicBezTo>
                  <a:pt x="10831973" y="6725882"/>
                  <a:pt x="10782948" y="6676577"/>
                  <a:pt x="10758434" y="6676577"/>
                </a:cubicBezTo>
                <a:cubicBezTo>
                  <a:pt x="10611352" y="6627271"/>
                  <a:pt x="10464273" y="6627271"/>
                  <a:pt x="10317193" y="6553312"/>
                </a:cubicBezTo>
                <a:cubicBezTo>
                  <a:pt x="10243652" y="6504005"/>
                  <a:pt x="10121086" y="6627271"/>
                  <a:pt x="10023031" y="6651923"/>
                </a:cubicBezTo>
                <a:cubicBezTo>
                  <a:pt x="10023031" y="6651923"/>
                  <a:pt x="10023031" y="6725882"/>
                  <a:pt x="10023031" y="6725882"/>
                </a:cubicBezTo>
                <a:cubicBezTo>
                  <a:pt x="10145600" y="6725882"/>
                  <a:pt x="10194627" y="6898451"/>
                  <a:pt x="10341707" y="6824492"/>
                </a:cubicBezTo>
                <a:cubicBezTo>
                  <a:pt x="10390734" y="6824492"/>
                  <a:pt x="10415245" y="6824492"/>
                  <a:pt x="10464273" y="6849147"/>
                </a:cubicBezTo>
                <a:cubicBezTo>
                  <a:pt x="10488786" y="6799840"/>
                  <a:pt x="10488786" y="6750534"/>
                  <a:pt x="10513300" y="6725882"/>
                </a:cubicBezTo>
                <a:cubicBezTo>
                  <a:pt x="10513300" y="6725882"/>
                  <a:pt x="10513300" y="6725882"/>
                  <a:pt x="10537814" y="6725882"/>
                </a:cubicBezTo>
                <a:cubicBezTo>
                  <a:pt x="10537814" y="6750534"/>
                  <a:pt x="10537814" y="6799840"/>
                  <a:pt x="10537814" y="6849147"/>
                </a:cubicBezTo>
                <a:cubicBezTo>
                  <a:pt x="10709407" y="6873799"/>
                  <a:pt x="10881000" y="6898451"/>
                  <a:pt x="11052594" y="6923105"/>
                </a:cubicBezTo>
                <a:cubicBezTo>
                  <a:pt x="11028080" y="7021716"/>
                  <a:pt x="11028080" y="7046368"/>
                  <a:pt x="10930028" y="6997062"/>
                </a:cubicBezTo>
                <a:cubicBezTo>
                  <a:pt x="10881000" y="6972409"/>
                  <a:pt x="10807459" y="6997062"/>
                  <a:pt x="10733921" y="6997062"/>
                </a:cubicBezTo>
                <a:cubicBezTo>
                  <a:pt x="10684893" y="6997062"/>
                  <a:pt x="10611352" y="6972409"/>
                  <a:pt x="10562327" y="6972409"/>
                </a:cubicBezTo>
                <a:cubicBezTo>
                  <a:pt x="10513300" y="6947757"/>
                  <a:pt x="10464273" y="6972409"/>
                  <a:pt x="10415245" y="6972409"/>
                </a:cubicBezTo>
                <a:cubicBezTo>
                  <a:pt x="10390734" y="6972409"/>
                  <a:pt x="10366220" y="6997062"/>
                  <a:pt x="10341707" y="6997062"/>
                </a:cubicBezTo>
                <a:cubicBezTo>
                  <a:pt x="10366220" y="7021716"/>
                  <a:pt x="10390734" y="7046368"/>
                  <a:pt x="10415245" y="7095675"/>
                </a:cubicBezTo>
                <a:cubicBezTo>
                  <a:pt x="10341707" y="7095675"/>
                  <a:pt x="10292679" y="7095675"/>
                  <a:pt x="10194627" y="7095675"/>
                </a:cubicBezTo>
                <a:cubicBezTo>
                  <a:pt x="10170113" y="7169633"/>
                  <a:pt x="10096572" y="7194285"/>
                  <a:pt x="10023031" y="7194285"/>
                </a:cubicBezTo>
                <a:cubicBezTo>
                  <a:pt x="9924979" y="7169633"/>
                  <a:pt x="9802413" y="7194285"/>
                  <a:pt x="9728872" y="7120327"/>
                </a:cubicBezTo>
                <a:cubicBezTo>
                  <a:pt x="9728872" y="7095675"/>
                  <a:pt x="9679844" y="7120327"/>
                  <a:pt x="9655331" y="7120327"/>
                </a:cubicBezTo>
                <a:cubicBezTo>
                  <a:pt x="9557278" y="7144979"/>
                  <a:pt x="9459224" y="7144979"/>
                  <a:pt x="9361171" y="7169633"/>
                </a:cubicBezTo>
                <a:cubicBezTo>
                  <a:pt x="9312144" y="7169633"/>
                  <a:pt x="9263117" y="7194285"/>
                  <a:pt x="9214092" y="7218937"/>
                </a:cubicBezTo>
                <a:cubicBezTo>
                  <a:pt x="9165064" y="7095675"/>
                  <a:pt x="9067010" y="7144979"/>
                  <a:pt x="8993471" y="7169633"/>
                </a:cubicBezTo>
                <a:cubicBezTo>
                  <a:pt x="8993471" y="7194285"/>
                  <a:pt x="8993471" y="7194285"/>
                  <a:pt x="8993471" y="7218937"/>
                </a:cubicBezTo>
                <a:cubicBezTo>
                  <a:pt x="9067010" y="7218937"/>
                  <a:pt x="9140551" y="7218937"/>
                  <a:pt x="9214092" y="7218937"/>
                </a:cubicBezTo>
                <a:cubicBezTo>
                  <a:pt x="9238603" y="7218937"/>
                  <a:pt x="9263117" y="7243589"/>
                  <a:pt x="9287630" y="7243589"/>
                </a:cubicBezTo>
                <a:cubicBezTo>
                  <a:pt x="9263117" y="7268244"/>
                  <a:pt x="9238603" y="7292896"/>
                  <a:pt x="9238603" y="7292896"/>
                </a:cubicBezTo>
                <a:cubicBezTo>
                  <a:pt x="9140551" y="7292896"/>
                  <a:pt x="9042496" y="7268244"/>
                  <a:pt x="8944444" y="7268244"/>
                </a:cubicBezTo>
                <a:cubicBezTo>
                  <a:pt x="8895416" y="7268244"/>
                  <a:pt x="8870902" y="7292896"/>
                  <a:pt x="8821878" y="7292896"/>
                </a:cubicBezTo>
                <a:cubicBezTo>
                  <a:pt x="8846389" y="7317548"/>
                  <a:pt x="8846389" y="7342203"/>
                  <a:pt x="8870902" y="7342203"/>
                </a:cubicBezTo>
                <a:cubicBezTo>
                  <a:pt x="8772850" y="7366855"/>
                  <a:pt x="8674795" y="7391507"/>
                  <a:pt x="8552229" y="7391507"/>
                </a:cubicBezTo>
                <a:cubicBezTo>
                  <a:pt x="8552229" y="7416161"/>
                  <a:pt x="8552229" y="7440813"/>
                  <a:pt x="8527716" y="7465465"/>
                </a:cubicBezTo>
                <a:cubicBezTo>
                  <a:pt x="8527716" y="7465465"/>
                  <a:pt x="8527716" y="7440813"/>
                  <a:pt x="8503202" y="7440813"/>
                </a:cubicBezTo>
                <a:cubicBezTo>
                  <a:pt x="8503202" y="7416161"/>
                  <a:pt x="8503202" y="7391507"/>
                  <a:pt x="8527716" y="7366855"/>
                </a:cubicBezTo>
                <a:cubicBezTo>
                  <a:pt x="8503202" y="7366855"/>
                  <a:pt x="8478688" y="7391507"/>
                  <a:pt x="8478688" y="7391507"/>
                </a:cubicBezTo>
                <a:cubicBezTo>
                  <a:pt x="8356123" y="7292896"/>
                  <a:pt x="8233557" y="7366855"/>
                  <a:pt x="8110988" y="7391507"/>
                </a:cubicBezTo>
                <a:cubicBezTo>
                  <a:pt x="8037450" y="7391507"/>
                  <a:pt x="7963909" y="7342203"/>
                  <a:pt x="7939395" y="7416161"/>
                </a:cubicBezTo>
                <a:cubicBezTo>
                  <a:pt x="7890367" y="7416161"/>
                  <a:pt x="7792315" y="7440813"/>
                  <a:pt x="7816829" y="7342203"/>
                </a:cubicBezTo>
                <a:cubicBezTo>
                  <a:pt x="7718774" y="7391507"/>
                  <a:pt x="7645235" y="7440813"/>
                  <a:pt x="7547181" y="7490117"/>
                </a:cubicBezTo>
                <a:cubicBezTo>
                  <a:pt x="7571694" y="7539424"/>
                  <a:pt x="7596208" y="7564076"/>
                  <a:pt x="7620722" y="7588731"/>
                </a:cubicBezTo>
                <a:cubicBezTo>
                  <a:pt x="7596208" y="7613383"/>
                  <a:pt x="7547181" y="7613383"/>
                  <a:pt x="7522667" y="7638035"/>
                </a:cubicBezTo>
                <a:cubicBezTo>
                  <a:pt x="7522667" y="7588731"/>
                  <a:pt x="7547181" y="7564076"/>
                  <a:pt x="7547181" y="7539424"/>
                </a:cubicBezTo>
                <a:cubicBezTo>
                  <a:pt x="7498153" y="7539424"/>
                  <a:pt x="7473640" y="7564076"/>
                  <a:pt x="7449128" y="7564076"/>
                </a:cubicBezTo>
                <a:cubicBezTo>
                  <a:pt x="7473640" y="7539424"/>
                  <a:pt x="7473640" y="7514772"/>
                  <a:pt x="7473640" y="7465465"/>
                </a:cubicBezTo>
                <a:cubicBezTo>
                  <a:pt x="7424615" y="7490117"/>
                  <a:pt x="7375587" y="7490117"/>
                  <a:pt x="7326560" y="7490117"/>
                </a:cubicBezTo>
                <a:cubicBezTo>
                  <a:pt x="7449128" y="7539424"/>
                  <a:pt x="7424615" y="7613383"/>
                  <a:pt x="7400101" y="7687341"/>
                </a:cubicBezTo>
                <a:cubicBezTo>
                  <a:pt x="7277533" y="7638035"/>
                  <a:pt x="7105939" y="7810604"/>
                  <a:pt x="6983373" y="7613383"/>
                </a:cubicBezTo>
                <a:cubicBezTo>
                  <a:pt x="6958860" y="7638035"/>
                  <a:pt x="6934346" y="7662689"/>
                  <a:pt x="6885318" y="7687341"/>
                </a:cubicBezTo>
                <a:cubicBezTo>
                  <a:pt x="6885318" y="7638035"/>
                  <a:pt x="6860807" y="7564076"/>
                  <a:pt x="6836294" y="7514772"/>
                </a:cubicBezTo>
                <a:cubicBezTo>
                  <a:pt x="6836294" y="7514772"/>
                  <a:pt x="6811780" y="7539424"/>
                  <a:pt x="6811780" y="7539424"/>
                </a:cubicBezTo>
                <a:cubicBezTo>
                  <a:pt x="6811780" y="7564076"/>
                  <a:pt x="6811780" y="7613383"/>
                  <a:pt x="6836294" y="7662689"/>
                </a:cubicBezTo>
                <a:cubicBezTo>
                  <a:pt x="6664700" y="7687341"/>
                  <a:pt x="6517618" y="7711993"/>
                  <a:pt x="6395052" y="7736645"/>
                </a:cubicBezTo>
                <a:cubicBezTo>
                  <a:pt x="6223459" y="7785952"/>
                  <a:pt x="6076379" y="7810604"/>
                  <a:pt x="5929297" y="7859910"/>
                </a:cubicBezTo>
                <a:cubicBezTo>
                  <a:pt x="5880272" y="7859910"/>
                  <a:pt x="5806731" y="7835258"/>
                  <a:pt x="5757703" y="7835258"/>
                </a:cubicBezTo>
                <a:cubicBezTo>
                  <a:pt x="5586110" y="7835258"/>
                  <a:pt x="5463544" y="7933869"/>
                  <a:pt x="5316462" y="8007828"/>
                </a:cubicBezTo>
                <a:cubicBezTo>
                  <a:pt x="5267437" y="8007828"/>
                  <a:pt x="5218410" y="8057132"/>
                  <a:pt x="5169382" y="8057132"/>
                </a:cubicBezTo>
                <a:cubicBezTo>
                  <a:pt x="5120355" y="8081786"/>
                  <a:pt x="5095844" y="8057132"/>
                  <a:pt x="5022303" y="8057132"/>
                </a:cubicBezTo>
                <a:cubicBezTo>
                  <a:pt x="5022303" y="8081786"/>
                  <a:pt x="5022303" y="8131090"/>
                  <a:pt x="5022303" y="8205049"/>
                </a:cubicBezTo>
                <a:cubicBezTo>
                  <a:pt x="4924248" y="8007828"/>
                  <a:pt x="4777168" y="8155742"/>
                  <a:pt x="4679116" y="8180397"/>
                </a:cubicBezTo>
                <a:cubicBezTo>
                  <a:pt x="4581061" y="8180397"/>
                  <a:pt x="4483009" y="8229701"/>
                  <a:pt x="4409468" y="8254356"/>
                </a:cubicBezTo>
                <a:cubicBezTo>
                  <a:pt x="4335927" y="8279008"/>
                  <a:pt x="4286902" y="8328314"/>
                  <a:pt x="4237874" y="8377618"/>
                </a:cubicBezTo>
                <a:cubicBezTo>
                  <a:pt x="4188847" y="8402270"/>
                  <a:pt x="4139820" y="8402270"/>
                  <a:pt x="4090795" y="8451577"/>
                </a:cubicBezTo>
                <a:cubicBezTo>
                  <a:pt x="4090795" y="8402270"/>
                  <a:pt x="4090795" y="8377618"/>
                  <a:pt x="4090795" y="8328314"/>
                </a:cubicBezTo>
                <a:cubicBezTo>
                  <a:pt x="4066281" y="8352966"/>
                  <a:pt x="4041767" y="8377618"/>
                  <a:pt x="4041767" y="8426925"/>
                </a:cubicBezTo>
                <a:cubicBezTo>
                  <a:pt x="4017254" y="8402270"/>
                  <a:pt x="4017254" y="8377618"/>
                  <a:pt x="3992740" y="8352966"/>
                </a:cubicBezTo>
                <a:cubicBezTo>
                  <a:pt x="3943713" y="8377618"/>
                  <a:pt x="3894688" y="8426925"/>
                  <a:pt x="3821147" y="8451577"/>
                </a:cubicBezTo>
                <a:cubicBezTo>
                  <a:pt x="3772119" y="8476229"/>
                  <a:pt x="3723094" y="8525535"/>
                  <a:pt x="3698581" y="8550187"/>
                </a:cubicBezTo>
                <a:cubicBezTo>
                  <a:pt x="3674067" y="8550187"/>
                  <a:pt x="3649553" y="8574842"/>
                  <a:pt x="3649553" y="8574842"/>
                </a:cubicBezTo>
                <a:cubicBezTo>
                  <a:pt x="3551499" y="8673453"/>
                  <a:pt x="3428933" y="8722757"/>
                  <a:pt x="3330880" y="8747411"/>
                </a:cubicBezTo>
                <a:cubicBezTo>
                  <a:pt x="3281853" y="8772063"/>
                  <a:pt x="3232826" y="8846022"/>
                  <a:pt x="3208312" y="8895326"/>
                </a:cubicBezTo>
                <a:cubicBezTo>
                  <a:pt x="3159284" y="8919981"/>
                  <a:pt x="3134773" y="8969285"/>
                  <a:pt x="3085746" y="9018591"/>
                </a:cubicBezTo>
                <a:cubicBezTo>
                  <a:pt x="3085746" y="8969285"/>
                  <a:pt x="3085746" y="8944633"/>
                  <a:pt x="3085746" y="8919981"/>
                </a:cubicBezTo>
                <a:cubicBezTo>
                  <a:pt x="3012205" y="8944633"/>
                  <a:pt x="2963177" y="8993939"/>
                  <a:pt x="2914152" y="9043243"/>
                </a:cubicBezTo>
                <a:cubicBezTo>
                  <a:pt x="2865125" y="9092550"/>
                  <a:pt x="2865125" y="9166508"/>
                  <a:pt x="2816098" y="9265119"/>
                </a:cubicBezTo>
                <a:cubicBezTo>
                  <a:pt x="2791584" y="9191160"/>
                  <a:pt x="2791584" y="9166508"/>
                  <a:pt x="2767070" y="9117202"/>
                </a:cubicBezTo>
                <a:cubicBezTo>
                  <a:pt x="2546452" y="9363730"/>
                  <a:pt x="2350345" y="9610258"/>
                  <a:pt x="2154238" y="9856786"/>
                </a:cubicBezTo>
                <a:cubicBezTo>
                  <a:pt x="2154238" y="9832134"/>
                  <a:pt x="2129724" y="9807479"/>
                  <a:pt x="2105211" y="9758175"/>
                </a:cubicBezTo>
                <a:cubicBezTo>
                  <a:pt x="2105211" y="9733523"/>
                  <a:pt x="2129724" y="9708868"/>
                  <a:pt x="2154238" y="9634910"/>
                </a:cubicBezTo>
                <a:cubicBezTo>
                  <a:pt x="2031669" y="9733523"/>
                  <a:pt x="1958131" y="9807479"/>
                  <a:pt x="1860076" y="9856786"/>
                </a:cubicBezTo>
                <a:cubicBezTo>
                  <a:pt x="1762024" y="9782827"/>
                  <a:pt x="1565917" y="9832134"/>
                  <a:pt x="1492376" y="9659564"/>
                </a:cubicBezTo>
                <a:cubicBezTo>
                  <a:pt x="1418835" y="9733523"/>
                  <a:pt x="1369810" y="9807479"/>
                  <a:pt x="1296269" y="9881438"/>
                </a:cubicBezTo>
                <a:cubicBezTo>
                  <a:pt x="1296269" y="9856786"/>
                  <a:pt x="1296269" y="9832134"/>
                  <a:pt x="1271755" y="9807479"/>
                </a:cubicBezTo>
                <a:cubicBezTo>
                  <a:pt x="1247241" y="9832134"/>
                  <a:pt x="1222728" y="9881438"/>
                  <a:pt x="1173702" y="9906092"/>
                </a:cubicBezTo>
                <a:cubicBezTo>
                  <a:pt x="1149189" y="9832134"/>
                  <a:pt x="1124675" y="9807479"/>
                  <a:pt x="1051134" y="9881438"/>
                </a:cubicBezTo>
                <a:cubicBezTo>
                  <a:pt x="953082" y="9955396"/>
                  <a:pt x="806000" y="9906092"/>
                  <a:pt x="732461" y="9807479"/>
                </a:cubicBezTo>
                <a:cubicBezTo>
                  <a:pt x="658920" y="9708868"/>
                  <a:pt x="683434" y="9585606"/>
                  <a:pt x="781488" y="9511647"/>
                </a:cubicBezTo>
                <a:cubicBezTo>
                  <a:pt x="806000" y="9486995"/>
                  <a:pt x="806000" y="9413036"/>
                  <a:pt x="830513" y="9388382"/>
                </a:cubicBezTo>
                <a:cubicBezTo>
                  <a:pt x="977596" y="9339078"/>
                  <a:pt x="1026620" y="9166508"/>
                  <a:pt x="1149189" y="9092550"/>
                </a:cubicBezTo>
                <a:cubicBezTo>
                  <a:pt x="1173702" y="9092550"/>
                  <a:pt x="1198214" y="9067898"/>
                  <a:pt x="1222728" y="9043243"/>
                </a:cubicBezTo>
                <a:cubicBezTo>
                  <a:pt x="1320782" y="8993939"/>
                  <a:pt x="1320782" y="8993939"/>
                  <a:pt x="1345296" y="8846022"/>
                </a:cubicBezTo>
                <a:cubicBezTo>
                  <a:pt x="1320782" y="8846022"/>
                  <a:pt x="1296269" y="8846022"/>
                  <a:pt x="1271755" y="8846022"/>
                </a:cubicBezTo>
                <a:cubicBezTo>
                  <a:pt x="1271755" y="8846022"/>
                  <a:pt x="1247241" y="8870674"/>
                  <a:pt x="1222728" y="8870674"/>
                </a:cubicBezTo>
                <a:cubicBezTo>
                  <a:pt x="1222728" y="8846022"/>
                  <a:pt x="1222728" y="8821370"/>
                  <a:pt x="1222728" y="8821370"/>
                </a:cubicBezTo>
                <a:cubicBezTo>
                  <a:pt x="1100162" y="8772063"/>
                  <a:pt x="977596" y="8747411"/>
                  <a:pt x="855027" y="8698105"/>
                </a:cubicBezTo>
                <a:cubicBezTo>
                  <a:pt x="1051134" y="8500883"/>
                  <a:pt x="1198214" y="8328314"/>
                  <a:pt x="1271755" y="8057132"/>
                </a:cubicBezTo>
                <a:cubicBezTo>
                  <a:pt x="1173702" y="8180397"/>
                  <a:pt x="1051134" y="8279008"/>
                  <a:pt x="953082" y="8402270"/>
                </a:cubicBezTo>
                <a:cubicBezTo>
                  <a:pt x="953082" y="8377618"/>
                  <a:pt x="928568" y="8377618"/>
                  <a:pt x="928568" y="8377618"/>
                </a:cubicBezTo>
                <a:cubicBezTo>
                  <a:pt x="928568" y="8352966"/>
                  <a:pt x="928568" y="8328314"/>
                  <a:pt x="928568" y="8279008"/>
                </a:cubicBezTo>
                <a:cubicBezTo>
                  <a:pt x="879541" y="8303660"/>
                  <a:pt x="830513" y="8303660"/>
                  <a:pt x="781488" y="8303660"/>
                </a:cubicBezTo>
                <a:cubicBezTo>
                  <a:pt x="707947" y="8131090"/>
                  <a:pt x="806000" y="8007828"/>
                  <a:pt x="855027" y="7859910"/>
                </a:cubicBezTo>
                <a:cubicBezTo>
                  <a:pt x="904054" y="7761300"/>
                  <a:pt x="977596" y="7662689"/>
                  <a:pt x="1051134" y="7564076"/>
                </a:cubicBezTo>
                <a:cubicBezTo>
                  <a:pt x="1051134" y="7564076"/>
                  <a:pt x="1051134" y="7539424"/>
                  <a:pt x="1075648" y="7539424"/>
                </a:cubicBezTo>
                <a:cubicBezTo>
                  <a:pt x="1247241" y="7465465"/>
                  <a:pt x="1247241" y="7292896"/>
                  <a:pt x="1296269" y="7144979"/>
                </a:cubicBezTo>
                <a:cubicBezTo>
                  <a:pt x="1394321" y="7169633"/>
                  <a:pt x="1467862" y="7194285"/>
                  <a:pt x="1467862" y="7071020"/>
                </a:cubicBezTo>
                <a:cubicBezTo>
                  <a:pt x="1467862" y="7021716"/>
                  <a:pt x="1492376" y="6947757"/>
                  <a:pt x="1590428" y="6947757"/>
                </a:cubicBezTo>
                <a:cubicBezTo>
                  <a:pt x="1639455" y="6947757"/>
                  <a:pt x="1712997" y="6849147"/>
                  <a:pt x="1737510" y="6799840"/>
                </a:cubicBezTo>
                <a:cubicBezTo>
                  <a:pt x="1762024" y="6725882"/>
                  <a:pt x="1762024" y="6651923"/>
                  <a:pt x="1860076" y="6602619"/>
                </a:cubicBezTo>
                <a:cubicBezTo>
                  <a:pt x="1909103" y="6577964"/>
                  <a:pt x="1958131" y="6504005"/>
                  <a:pt x="2007156" y="6454702"/>
                </a:cubicBezTo>
                <a:cubicBezTo>
                  <a:pt x="2068440" y="6380743"/>
                  <a:pt x="2123595" y="6300620"/>
                  <a:pt x="2178749" y="6220500"/>
                </a:cubicBezTo>
                <a:lnTo>
                  <a:pt x="2195992" y="6196967"/>
                </a:lnTo>
                <a:lnTo>
                  <a:pt x="2108151" y="6198807"/>
                </a:lnTo>
                <a:cubicBezTo>
                  <a:pt x="2083639" y="6198807"/>
                  <a:pt x="2083639" y="6198807"/>
                  <a:pt x="2059126" y="6198807"/>
                </a:cubicBezTo>
                <a:cubicBezTo>
                  <a:pt x="1961071" y="6124849"/>
                  <a:pt x="1887532" y="6124849"/>
                  <a:pt x="1813991" y="6223460"/>
                </a:cubicBezTo>
                <a:cubicBezTo>
                  <a:pt x="1666911" y="6124849"/>
                  <a:pt x="1519829" y="6248112"/>
                  <a:pt x="1372750" y="6248112"/>
                </a:cubicBezTo>
                <a:cubicBezTo>
                  <a:pt x="1397263" y="6223460"/>
                  <a:pt x="1421777" y="6198807"/>
                  <a:pt x="1446291" y="6174153"/>
                </a:cubicBezTo>
                <a:cubicBezTo>
                  <a:pt x="1348236" y="6174153"/>
                  <a:pt x="1274697" y="6174153"/>
                  <a:pt x="1176643" y="6174153"/>
                </a:cubicBezTo>
                <a:cubicBezTo>
                  <a:pt x="1176643" y="6174153"/>
                  <a:pt x="1152129" y="6174153"/>
                  <a:pt x="1127615" y="6149501"/>
                </a:cubicBezTo>
                <a:cubicBezTo>
                  <a:pt x="1103104" y="6149501"/>
                  <a:pt x="1054077" y="6124849"/>
                  <a:pt x="1029563" y="6124849"/>
                </a:cubicBezTo>
                <a:cubicBezTo>
                  <a:pt x="1005049" y="6124849"/>
                  <a:pt x="1005049" y="6149501"/>
                  <a:pt x="1005049" y="6149501"/>
                </a:cubicBezTo>
                <a:cubicBezTo>
                  <a:pt x="980536" y="6124849"/>
                  <a:pt x="980536" y="6100194"/>
                  <a:pt x="931508" y="6050890"/>
                </a:cubicBezTo>
                <a:cubicBezTo>
                  <a:pt x="1029563" y="6050890"/>
                  <a:pt x="1078590" y="6075542"/>
                  <a:pt x="1127615" y="6075542"/>
                </a:cubicBezTo>
                <a:cubicBezTo>
                  <a:pt x="1152129" y="6075542"/>
                  <a:pt x="1201156" y="6050890"/>
                  <a:pt x="1225670" y="6050890"/>
                </a:cubicBezTo>
                <a:cubicBezTo>
                  <a:pt x="1348236" y="6026236"/>
                  <a:pt x="1470804" y="6001584"/>
                  <a:pt x="1593371" y="5976931"/>
                </a:cubicBezTo>
                <a:cubicBezTo>
                  <a:pt x="1617884" y="5976931"/>
                  <a:pt x="1642398" y="6001584"/>
                  <a:pt x="1691425" y="6026236"/>
                </a:cubicBezTo>
                <a:cubicBezTo>
                  <a:pt x="1691425" y="6001584"/>
                  <a:pt x="1666911" y="6001584"/>
                  <a:pt x="1666911" y="5976931"/>
                </a:cubicBezTo>
                <a:cubicBezTo>
                  <a:pt x="1715937" y="5952280"/>
                  <a:pt x="1740450" y="5927625"/>
                  <a:pt x="1764964" y="5927625"/>
                </a:cubicBezTo>
                <a:cubicBezTo>
                  <a:pt x="1936557" y="5927625"/>
                  <a:pt x="2132664" y="5927625"/>
                  <a:pt x="2304258" y="5927625"/>
                </a:cubicBezTo>
                <a:cubicBezTo>
                  <a:pt x="2279746" y="5878321"/>
                  <a:pt x="2279746" y="5829014"/>
                  <a:pt x="2255233" y="5804362"/>
                </a:cubicBezTo>
                <a:cubicBezTo>
                  <a:pt x="2426826" y="5792036"/>
                  <a:pt x="2597270" y="5776627"/>
                  <a:pt x="2766613" y="5758090"/>
                </a:cubicBezTo>
                <a:lnTo>
                  <a:pt x="2863541" y="5745598"/>
                </a:lnTo>
                <a:lnTo>
                  <a:pt x="2960114" y="5675056"/>
                </a:lnTo>
                <a:lnTo>
                  <a:pt x="3069269" y="5614536"/>
                </a:lnTo>
                <a:lnTo>
                  <a:pt x="3005954" y="5619467"/>
                </a:lnTo>
                <a:cubicBezTo>
                  <a:pt x="2849681" y="5631793"/>
                  <a:pt x="2696472" y="5644119"/>
                  <a:pt x="2549392" y="5656445"/>
                </a:cubicBezTo>
                <a:cubicBezTo>
                  <a:pt x="2255233" y="5681097"/>
                  <a:pt x="1961071" y="5705752"/>
                  <a:pt x="1666911" y="5730404"/>
                </a:cubicBezTo>
                <a:cubicBezTo>
                  <a:pt x="1519829" y="5730404"/>
                  <a:pt x="1348236" y="5705752"/>
                  <a:pt x="1176643" y="5705752"/>
                </a:cubicBezTo>
                <a:cubicBezTo>
                  <a:pt x="1152129" y="5705752"/>
                  <a:pt x="1152129" y="5681097"/>
                  <a:pt x="1127615" y="5681097"/>
                </a:cubicBezTo>
                <a:cubicBezTo>
                  <a:pt x="1103104" y="5656445"/>
                  <a:pt x="1078590" y="5631793"/>
                  <a:pt x="1029563" y="5582486"/>
                </a:cubicBezTo>
                <a:cubicBezTo>
                  <a:pt x="1029563" y="5631793"/>
                  <a:pt x="1005049" y="5656445"/>
                  <a:pt x="980536" y="5705752"/>
                </a:cubicBezTo>
                <a:cubicBezTo>
                  <a:pt x="931508" y="5681097"/>
                  <a:pt x="906997" y="5533180"/>
                  <a:pt x="784428" y="5607139"/>
                </a:cubicBezTo>
                <a:cubicBezTo>
                  <a:pt x="784428" y="5557834"/>
                  <a:pt x="808942" y="5533180"/>
                  <a:pt x="808942" y="5508528"/>
                </a:cubicBezTo>
                <a:cubicBezTo>
                  <a:pt x="735401" y="5533180"/>
                  <a:pt x="686376" y="5557834"/>
                  <a:pt x="612835" y="5582486"/>
                </a:cubicBezTo>
                <a:cubicBezTo>
                  <a:pt x="563808" y="5508528"/>
                  <a:pt x="318673" y="5459224"/>
                  <a:pt x="245135" y="5533180"/>
                </a:cubicBezTo>
                <a:cubicBezTo>
                  <a:pt x="269648" y="5459224"/>
                  <a:pt x="171594" y="5385265"/>
                  <a:pt x="269648" y="5335959"/>
                </a:cubicBezTo>
                <a:cubicBezTo>
                  <a:pt x="294162" y="5335959"/>
                  <a:pt x="318673" y="5311306"/>
                  <a:pt x="343187" y="5311306"/>
                </a:cubicBezTo>
                <a:cubicBezTo>
                  <a:pt x="367701" y="5311306"/>
                  <a:pt x="367701" y="5335959"/>
                  <a:pt x="392214" y="5335959"/>
                </a:cubicBezTo>
                <a:cubicBezTo>
                  <a:pt x="392214" y="5311306"/>
                  <a:pt x="392214" y="5286654"/>
                  <a:pt x="392214" y="5237347"/>
                </a:cubicBezTo>
                <a:cubicBezTo>
                  <a:pt x="441242" y="5237347"/>
                  <a:pt x="490269" y="5311306"/>
                  <a:pt x="563808" y="5262000"/>
                </a:cubicBezTo>
                <a:cubicBezTo>
                  <a:pt x="588321" y="5212695"/>
                  <a:pt x="686376" y="5286654"/>
                  <a:pt x="784428" y="5212695"/>
                </a:cubicBezTo>
                <a:cubicBezTo>
                  <a:pt x="833456" y="5188041"/>
                  <a:pt x="906997" y="5212695"/>
                  <a:pt x="980536" y="5212695"/>
                </a:cubicBezTo>
                <a:cubicBezTo>
                  <a:pt x="1103104" y="5163389"/>
                  <a:pt x="1225670" y="5114082"/>
                  <a:pt x="1348236" y="5040127"/>
                </a:cubicBezTo>
                <a:cubicBezTo>
                  <a:pt x="1127615" y="5015472"/>
                  <a:pt x="906997" y="4966168"/>
                  <a:pt x="661862" y="4941513"/>
                </a:cubicBezTo>
                <a:cubicBezTo>
                  <a:pt x="686376" y="4892209"/>
                  <a:pt x="710890" y="4867555"/>
                  <a:pt x="710890" y="4867555"/>
                </a:cubicBezTo>
                <a:cubicBezTo>
                  <a:pt x="857970" y="4842903"/>
                  <a:pt x="1005049" y="4842903"/>
                  <a:pt x="1152129" y="4842903"/>
                </a:cubicBezTo>
                <a:cubicBezTo>
                  <a:pt x="1127615" y="4793599"/>
                  <a:pt x="1127615" y="4793599"/>
                  <a:pt x="956022" y="4744292"/>
                </a:cubicBezTo>
                <a:cubicBezTo>
                  <a:pt x="980536" y="4670333"/>
                  <a:pt x="1078590" y="4547071"/>
                  <a:pt x="1152129" y="4596375"/>
                </a:cubicBezTo>
                <a:cubicBezTo>
                  <a:pt x="1250184" y="4645681"/>
                  <a:pt x="1323722" y="4596375"/>
                  <a:pt x="1372750" y="4571723"/>
                </a:cubicBezTo>
                <a:cubicBezTo>
                  <a:pt x="1470804" y="4522416"/>
                  <a:pt x="1593371" y="4571723"/>
                  <a:pt x="1691425" y="4522416"/>
                </a:cubicBezTo>
                <a:cubicBezTo>
                  <a:pt x="1740450" y="4497764"/>
                  <a:pt x="1789477" y="4497764"/>
                  <a:pt x="1838505" y="4473112"/>
                </a:cubicBezTo>
                <a:cubicBezTo>
                  <a:pt x="1887532" y="4473112"/>
                  <a:pt x="1961071" y="4448458"/>
                  <a:pt x="2010098" y="4423806"/>
                </a:cubicBezTo>
                <a:cubicBezTo>
                  <a:pt x="2059126" y="4423806"/>
                  <a:pt x="2108151" y="4399153"/>
                  <a:pt x="2157178" y="4374501"/>
                </a:cubicBezTo>
                <a:cubicBezTo>
                  <a:pt x="2157178" y="4374501"/>
                  <a:pt x="2181692" y="4399153"/>
                  <a:pt x="2206205" y="4399153"/>
                </a:cubicBezTo>
                <a:cubicBezTo>
                  <a:pt x="2328771" y="4399153"/>
                  <a:pt x="2426826" y="4374501"/>
                  <a:pt x="2524878" y="4325195"/>
                </a:cubicBezTo>
                <a:cubicBezTo>
                  <a:pt x="2598420" y="4300543"/>
                  <a:pt x="2671960" y="4251236"/>
                  <a:pt x="2647447" y="4152625"/>
                </a:cubicBezTo>
                <a:cubicBezTo>
                  <a:pt x="2549392" y="4152625"/>
                  <a:pt x="2451340" y="4177277"/>
                  <a:pt x="2402312" y="4201930"/>
                </a:cubicBezTo>
                <a:cubicBezTo>
                  <a:pt x="2328771" y="4152625"/>
                  <a:pt x="2279746" y="4127973"/>
                  <a:pt x="2230719" y="4127973"/>
                </a:cubicBezTo>
                <a:cubicBezTo>
                  <a:pt x="2206205" y="4127973"/>
                  <a:pt x="2108151" y="4152625"/>
                  <a:pt x="2181692" y="4251236"/>
                </a:cubicBezTo>
                <a:cubicBezTo>
                  <a:pt x="2157178" y="4251236"/>
                  <a:pt x="2157178" y="4251236"/>
                  <a:pt x="2157178" y="4251236"/>
                </a:cubicBezTo>
                <a:cubicBezTo>
                  <a:pt x="2083639" y="4103319"/>
                  <a:pt x="1936557" y="4201930"/>
                  <a:pt x="1838505" y="4152625"/>
                </a:cubicBezTo>
                <a:cubicBezTo>
                  <a:pt x="1813991" y="4127973"/>
                  <a:pt x="1715937" y="4177277"/>
                  <a:pt x="1642398" y="4177277"/>
                </a:cubicBezTo>
                <a:cubicBezTo>
                  <a:pt x="1519829" y="4201930"/>
                  <a:pt x="1397263" y="4201930"/>
                  <a:pt x="1250184" y="4201930"/>
                </a:cubicBezTo>
                <a:cubicBezTo>
                  <a:pt x="1225670" y="4201930"/>
                  <a:pt x="1201156" y="4177277"/>
                  <a:pt x="1176643" y="4177277"/>
                </a:cubicBezTo>
                <a:cubicBezTo>
                  <a:pt x="1127615" y="4251236"/>
                  <a:pt x="1078590" y="4251236"/>
                  <a:pt x="1029563" y="4177277"/>
                </a:cubicBezTo>
                <a:cubicBezTo>
                  <a:pt x="1005049" y="4177277"/>
                  <a:pt x="956022" y="4177277"/>
                  <a:pt x="931508" y="4177277"/>
                </a:cubicBezTo>
                <a:cubicBezTo>
                  <a:pt x="906997" y="4201930"/>
                  <a:pt x="857970" y="4201930"/>
                  <a:pt x="833456" y="4201930"/>
                </a:cubicBezTo>
                <a:cubicBezTo>
                  <a:pt x="759915" y="4201930"/>
                  <a:pt x="661862" y="4201930"/>
                  <a:pt x="588321" y="4201930"/>
                </a:cubicBezTo>
                <a:cubicBezTo>
                  <a:pt x="563808" y="4201930"/>
                  <a:pt x="514783" y="4251236"/>
                  <a:pt x="514783" y="4251236"/>
                </a:cubicBezTo>
                <a:cubicBezTo>
                  <a:pt x="465755" y="4226584"/>
                  <a:pt x="441242" y="4201930"/>
                  <a:pt x="392214" y="4152625"/>
                </a:cubicBezTo>
                <a:cubicBezTo>
                  <a:pt x="392214" y="4152625"/>
                  <a:pt x="367701" y="4127973"/>
                  <a:pt x="343187" y="4103319"/>
                </a:cubicBezTo>
                <a:cubicBezTo>
                  <a:pt x="294162" y="4078667"/>
                  <a:pt x="220621" y="4029360"/>
                  <a:pt x="171594" y="3980056"/>
                </a:cubicBezTo>
                <a:cubicBezTo>
                  <a:pt x="269648" y="3955402"/>
                  <a:pt x="367701" y="3930750"/>
                  <a:pt x="465755" y="3906098"/>
                </a:cubicBezTo>
                <a:cubicBezTo>
                  <a:pt x="465755" y="3906098"/>
                  <a:pt x="465755" y="3881446"/>
                  <a:pt x="465755" y="3881446"/>
                </a:cubicBezTo>
                <a:cubicBezTo>
                  <a:pt x="416728" y="3856791"/>
                  <a:pt x="392214" y="3856791"/>
                  <a:pt x="343187" y="3832139"/>
                </a:cubicBezTo>
                <a:cubicBezTo>
                  <a:pt x="343187" y="3807487"/>
                  <a:pt x="367701" y="3782833"/>
                  <a:pt x="367701" y="3782833"/>
                </a:cubicBezTo>
                <a:cubicBezTo>
                  <a:pt x="196107" y="3733528"/>
                  <a:pt x="98055" y="3610263"/>
                  <a:pt x="0" y="3462348"/>
                </a:cubicBezTo>
                <a:cubicBezTo>
                  <a:pt x="73541" y="3462348"/>
                  <a:pt x="147080" y="3363735"/>
                  <a:pt x="196107" y="3511652"/>
                </a:cubicBezTo>
                <a:cubicBezTo>
                  <a:pt x="196107" y="3462348"/>
                  <a:pt x="220621" y="3437694"/>
                  <a:pt x="220621" y="3413042"/>
                </a:cubicBezTo>
                <a:cubicBezTo>
                  <a:pt x="294162" y="3462348"/>
                  <a:pt x="343187" y="3487000"/>
                  <a:pt x="416728" y="3536304"/>
                </a:cubicBezTo>
                <a:cubicBezTo>
                  <a:pt x="416728" y="3487000"/>
                  <a:pt x="416728" y="3462348"/>
                  <a:pt x="416728" y="3437694"/>
                </a:cubicBezTo>
                <a:cubicBezTo>
                  <a:pt x="465755" y="3437694"/>
                  <a:pt x="563808" y="3462348"/>
                  <a:pt x="539294" y="3314431"/>
                </a:cubicBezTo>
                <a:cubicBezTo>
                  <a:pt x="612835" y="3363735"/>
                  <a:pt x="637349" y="3388390"/>
                  <a:pt x="686376" y="3437694"/>
                </a:cubicBezTo>
                <a:cubicBezTo>
                  <a:pt x="710890" y="3339083"/>
                  <a:pt x="735401" y="3240472"/>
                  <a:pt x="759915" y="3166514"/>
                </a:cubicBezTo>
                <a:cubicBezTo>
                  <a:pt x="808942" y="3191166"/>
                  <a:pt x="857970" y="3240472"/>
                  <a:pt x="882483" y="3240472"/>
                </a:cubicBezTo>
                <a:cubicBezTo>
                  <a:pt x="1029563" y="3289776"/>
                  <a:pt x="1176643" y="3289776"/>
                  <a:pt x="1323722" y="3363735"/>
                </a:cubicBezTo>
                <a:cubicBezTo>
                  <a:pt x="1397263" y="3413042"/>
                  <a:pt x="1519829" y="3289776"/>
                  <a:pt x="1617884" y="3265124"/>
                </a:cubicBezTo>
                <a:cubicBezTo>
                  <a:pt x="1617884" y="3265124"/>
                  <a:pt x="1617884" y="3191166"/>
                  <a:pt x="1617884" y="3191166"/>
                </a:cubicBezTo>
                <a:cubicBezTo>
                  <a:pt x="1495318" y="3191166"/>
                  <a:pt x="1446291" y="3018597"/>
                  <a:pt x="1299211" y="3092555"/>
                </a:cubicBezTo>
                <a:cubicBezTo>
                  <a:pt x="1250184" y="3092555"/>
                  <a:pt x="1225670" y="3092555"/>
                  <a:pt x="1176643" y="3067903"/>
                </a:cubicBezTo>
                <a:cubicBezTo>
                  <a:pt x="1152129" y="3117207"/>
                  <a:pt x="1152129" y="3166514"/>
                  <a:pt x="1127615" y="3191166"/>
                </a:cubicBezTo>
                <a:cubicBezTo>
                  <a:pt x="1127615" y="3191166"/>
                  <a:pt x="1127615" y="3191166"/>
                  <a:pt x="1103104" y="3191166"/>
                </a:cubicBezTo>
                <a:cubicBezTo>
                  <a:pt x="1103104" y="3166514"/>
                  <a:pt x="1103104" y="3117207"/>
                  <a:pt x="1103104" y="3067903"/>
                </a:cubicBezTo>
                <a:cubicBezTo>
                  <a:pt x="931508" y="3043249"/>
                  <a:pt x="759915" y="3018597"/>
                  <a:pt x="588321" y="2993945"/>
                </a:cubicBezTo>
                <a:cubicBezTo>
                  <a:pt x="612835" y="2895334"/>
                  <a:pt x="612835" y="2870680"/>
                  <a:pt x="710890" y="2919986"/>
                </a:cubicBezTo>
                <a:cubicBezTo>
                  <a:pt x="759915" y="2944638"/>
                  <a:pt x="833456" y="2919986"/>
                  <a:pt x="906997" y="2919986"/>
                </a:cubicBezTo>
                <a:cubicBezTo>
                  <a:pt x="956022" y="2919986"/>
                  <a:pt x="1029563" y="2944638"/>
                  <a:pt x="1078590" y="2944638"/>
                </a:cubicBezTo>
                <a:cubicBezTo>
                  <a:pt x="1127615" y="2969293"/>
                  <a:pt x="1176643" y="2944638"/>
                  <a:pt x="1225670" y="2944638"/>
                </a:cubicBezTo>
                <a:cubicBezTo>
                  <a:pt x="1250184" y="2944638"/>
                  <a:pt x="1274697" y="2919986"/>
                  <a:pt x="1299211" y="2919986"/>
                </a:cubicBezTo>
                <a:cubicBezTo>
                  <a:pt x="1274697" y="2895334"/>
                  <a:pt x="1250184" y="2870680"/>
                  <a:pt x="1225670" y="2821375"/>
                </a:cubicBezTo>
                <a:cubicBezTo>
                  <a:pt x="1299211" y="2821375"/>
                  <a:pt x="1348236" y="2821375"/>
                  <a:pt x="1446291" y="2821375"/>
                </a:cubicBezTo>
                <a:cubicBezTo>
                  <a:pt x="1470804" y="2747417"/>
                  <a:pt x="1544343" y="2722764"/>
                  <a:pt x="1617884" y="2722764"/>
                </a:cubicBezTo>
                <a:cubicBezTo>
                  <a:pt x="1715937" y="2747417"/>
                  <a:pt x="1838505" y="2722764"/>
                  <a:pt x="1912043" y="2796721"/>
                </a:cubicBezTo>
                <a:cubicBezTo>
                  <a:pt x="1912043" y="2821375"/>
                  <a:pt x="1961071" y="2796721"/>
                  <a:pt x="1985585" y="2796721"/>
                </a:cubicBezTo>
                <a:cubicBezTo>
                  <a:pt x="2083639" y="2772069"/>
                  <a:pt x="2181692" y="2772069"/>
                  <a:pt x="2279746" y="2747417"/>
                </a:cubicBezTo>
                <a:cubicBezTo>
                  <a:pt x="2328771" y="2747417"/>
                  <a:pt x="2377799" y="2722764"/>
                  <a:pt x="2426826" y="2698110"/>
                </a:cubicBezTo>
                <a:cubicBezTo>
                  <a:pt x="2475854" y="2821375"/>
                  <a:pt x="2573906" y="2772069"/>
                  <a:pt x="2647447" y="2747417"/>
                </a:cubicBezTo>
                <a:cubicBezTo>
                  <a:pt x="2647447" y="2722764"/>
                  <a:pt x="2647447" y="2722764"/>
                  <a:pt x="2647447" y="2698110"/>
                </a:cubicBezTo>
                <a:cubicBezTo>
                  <a:pt x="2573906" y="2698110"/>
                  <a:pt x="2500365" y="2698110"/>
                  <a:pt x="2426826" y="2698110"/>
                </a:cubicBezTo>
                <a:cubicBezTo>
                  <a:pt x="2402312" y="2698110"/>
                  <a:pt x="2377799" y="2673458"/>
                  <a:pt x="2353285" y="2673458"/>
                </a:cubicBezTo>
                <a:cubicBezTo>
                  <a:pt x="2377799" y="2648806"/>
                  <a:pt x="2402312" y="2624151"/>
                  <a:pt x="2402312" y="2624151"/>
                </a:cubicBezTo>
                <a:cubicBezTo>
                  <a:pt x="2500365" y="2624151"/>
                  <a:pt x="2598420" y="2648806"/>
                  <a:pt x="2696472" y="2648806"/>
                </a:cubicBezTo>
                <a:cubicBezTo>
                  <a:pt x="2745499" y="2648806"/>
                  <a:pt x="2770013" y="2624151"/>
                  <a:pt x="2819040" y="2624151"/>
                </a:cubicBezTo>
                <a:cubicBezTo>
                  <a:pt x="2794526" y="2599499"/>
                  <a:pt x="2794526" y="2574847"/>
                  <a:pt x="2770013" y="2574847"/>
                </a:cubicBezTo>
                <a:cubicBezTo>
                  <a:pt x="2868068" y="2550193"/>
                  <a:pt x="2966120" y="2525541"/>
                  <a:pt x="3088686" y="2525541"/>
                </a:cubicBezTo>
                <a:cubicBezTo>
                  <a:pt x="3088686" y="2500889"/>
                  <a:pt x="3088686" y="2476237"/>
                  <a:pt x="3113200" y="2451582"/>
                </a:cubicBezTo>
                <a:cubicBezTo>
                  <a:pt x="3113200" y="2451582"/>
                  <a:pt x="3113200" y="2476237"/>
                  <a:pt x="3137713" y="2476237"/>
                </a:cubicBezTo>
                <a:cubicBezTo>
                  <a:pt x="3137713" y="2500889"/>
                  <a:pt x="3137713" y="2525541"/>
                  <a:pt x="3113200" y="2550193"/>
                </a:cubicBezTo>
                <a:cubicBezTo>
                  <a:pt x="3137713" y="2550193"/>
                  <a:pt x="3162227" y="2525541"/>
                  <a:pt x="3162227" y="2525541"/>
                </a:cubicBezTo>
                <a:cubicBezTo>
                  <a:pt x="3284793" y="2624151"/>
                  <a:pt x="3407361" y="2550193"/>
                  <a:pt x="3529927" y="2525541"/>
                </a:cubicBezTo>
                <a:cubicBezTo>
                  <a:pt x="3603469" y="2525541"/>
                  <a:pt x="3677007" y="2574847"/>
                  <a:pt x="3701521" y="2500889"/>
                </a:cubicBezTo>
                <a:cubicBezTo>
                  <a:pt x="3750548" y="2500889"/>
                  <a:pt x="3848603" y="2476237"/>
                  <a:pt x="3824089" y="2574847"/>
                </a:cubicBezTo>
                <a:cubicBezTo>
                  <a:pt x="3922142" y="2525541"/>
                  <a:pt x="3995683" y="2476237"/>
                  <a:pt x="4093735" y="2426930"/>
                </a:cubicBezTo>
                <a:cubicBezTo>
                  <a:pt x="4069221" y="2377623"/>
                  <a:pt x="4044710" y="2352971"/>
                  <a:pt x="4020196" y="2328320"/>
                </a:cubicBezTo>
                <a:cubicBezTo>
                  <a:pt x="4044710" y="2303665"/>
                  <a:pt x="4093735" y="2303665"/>
                  <a:pt x="4118249" y="2279013"/>
                </a:cubicBezTo>
                <a:cubicBezTo>
                  <a:pt x="4118249" y="2328320"/>
                  <a:pt x="4093735" y="2352971"/>
                  <a:pt x="4093735" y="2377623"/>
                </a:cubicBezTo>
                <a:cubicBezTo>
                  <a:pt x="4142762" y="2377623"/>
                  <a:pt x="4167276" y="2352971"/>
                  <a:pt x="4191790" y="2352971"/>
                </a:cubicBezTo>
                <a:cubicBezTo>
                  <a:pt x="4167276" y="2377623"/>
                  <a:pt x="4167276" y="2402278"/>
                  <a:pt x="4167276" y="2451582"/>
                </a:cubicBezTo>
                <a:cubicBezTo>
                  <a:pt x="4216303" y="2426930"/>
                  <a:pt x="4265328" y="2426930"/>
                  <a:pt x="4314356" y="2426930"/>
                </a:cubicBezTo>
                <a:cubicBezTo>
                  <a:pt x="4191790" y="2377623"/>
                  <a:pt x="4216303" y="2303665"/>
                  <a:pt x="4240817" y="2229709"/>
                </a:cubicBezTo>
                <a:cubicBezTo>
                  <a:pt x="4363383" y="2279013"/>
                  <a:pt x="4534976" y="2106444"/>
                  <a:pt x="4657542" y="2303665"/>
                </a:cubicBezTo>
                <a:cubicBezTo>
                  <a:pt x="4682056" y="2279013"/>
                  <a:pt x="4706570" y="2254361"/>
                  <a:pt x="4755597" y="2229709"/>
                </a:cubicBezTo>
                <a:cubicBezTo>
                  <a:pt x="4755597" y="2279013"/>
                  <a:pt x="4780111" y="2352971"/>
                  <a:pt x="4804624" y="2402278"/>
                </a:cubicBezTo>
                <a:cubicBezTo>
                  <a:pt x="4804624" y="2402278"/>
                  <a:pt x="4829138" y="2377623"/>
                  <a:pt x="4829138" y="2377623"/>
                </a:cubicBezTo>
                <a:cubicBezTo>
                  <a:pt x="4829138" y="2352971"/>
                  <a:pt x="4829138" y="2303665"/>
                  <a:pt x="4804624" y="2254361"/>
                </a:cubicBezTo>
                <a:cubicBezTo>
                  <a:pt x="4976218" y="2229709"/>
                  <a:pt x="5123297" y="2205054"/>
                  <a:pt x="5245864" y="2180402"/>
                </a:cubicBezTo>
                <a:cubicBezTo>
                  <a:pt x="5417460" y="2131096"/>
                  <a:pt x="5564539" y="2106444"/>
                  <a:pt x="5711619" y="2057137"/>
                </a:cubicBezTo>
                <a:cubicBezTo>
                  <a:pt x="5760646" y="2057137"/>
                  <a:pt x="5834185" y="2081792"/>
                  <a:pt x="5883212" y="2081792"/>
                </a:cubicBezTo>
                <a:cubicBezTo>
                  <a:pt x="6054805" y="2081792"/>
                  <a:pt x="6177374" y="1983181"/>
                  <a:pt x="6324454" y="1909222"/>
                </a:cubicBezTo>
                <a:cubicBezTo>
                  <a:pt x="6373481" y="1909222"/>
                  <a:pt x="6422506" y="1859916"/>
                  <a:pt x="6471533" y="1859916"/>
                </a:cubicBezTo>
                <a:cubicBezTo>
                  <a:pt x="6520561" y="1835264"/>
                  <a:pt x="6545074" y="1859916"/>
                  <a:pt x="6618613" y="1859916"/>
                </a:cubicBezTo>
                <a:cubicBezTo>
                  <a:pt x="6618613" y="1835264"/>
                  <a:pt x="6618613" y="1785957"/>
                  <a:pt x="6618613" y="1711998"/>
                </a:cubicBezTo>
                <a:cubicBezTo>
                  <a:pt x="6716668" y="1909222"/>
                  <a:pt x="6863747" y="1761305"/>
                  <a:pt x="6961802" y="1736653"/>
                </a:cubicBezTo>
                <a:cubicBezTo>
                  <a:pt x="7059854" y="1736653"/>
                  <a:pt x="7157909" y="1687346"/>
                  <a:pt x="7231448" y="1662694"/>
                </a:cubicBezTo>
                <a:cubicBezTo>
                  <a:pt x="7304989" y="1638040"/>
                  <a:pt x="7354016" y="1588736"/>
                  <a:pt x="7403041" y="1539429"/>
                </a:cubicBezTo>
                <a:cubicBezTo>
                  <a:pt x="7452068" y="1514777"/>
                  <a:pt x="7501096" y="1514777"/>
                  <a:pt x="7550123" y="1465470"/>
                </a:cubicBezTo>
                <a:cubicBezTo>
                  <a:pt x="7550123" y="1514777"/>
                  <a:pt x="7550123" y="1539429"/>
                  <a:pt x="7550123" y="1588736"/>
                </a:cubicBezTo>
                <a:cubicBezTo>
                  <a:pt x="7574637" y="1564084"/>
                  <a:pt x="7599148" y="1539429"/>
                  <a:pt x="7599148" y="1490125"/>
                </a:cubicBezTo>
                <a:cubicBezTo>
                  <a:pt x="7623662" y="1514777"/>
                  <a:pt x="7623662" y="1539429"/>
                  <a:pt x="7648176" y="1564084"/>
                </a:cubicBezTo>
                <a:cubicBezTo>
                  <a:pt x="7697203" y="1539429"/>
                  <a:pt x="7746230" y="1490125"/>
                  <a:pt x="7819769" y="1465470"/>
                </a:cubicBezTo>
                <a:cubicBezTo>
                  <a:pt x="7868796" y="1440819"/>
                  <a:pt x="7917824" y="1391512"/>
                  <a:pt x="7942337" y="1366860"/>
                </a:cubicBezTo>
                <a:cubicBezTo>
                  <a:pt x="7966851" y="1366860"/>
                  <a:pt x="7991362" y="1342208"/>
                  <a:pt x="7991362" y="1342208"/>
                </a:cubicBezTo>
                <a:cubicBezTo>
                  <a:pt x="8089417" y="1243597"/>
                  <a:pt x="8211983" y="1194291"/>
                  <a:pt x="8310038" y="1169639"/>
                </a:cubicBezTo>
                <a:cubicBezTo>
                  <a:pt x="8359065" y="1144984"/>
                  <a:pt x="8408090" y="1071028"/>
                  <a:pt x="8432604" y="1021721"/>
                </a:cubicBezTo>
                <a:cubicBezTo>
                  <a:pt x="8481631" y="997069"/>
                  <a:pt x="8506145" y="947763"/>
                  <a:pt x="8555172" y="898456"/>
                </a:cubicBezTo>
                <a:cubicBezTo>
                  <a:pt x="8555172" y="947763"/>
                  <a:pt x="8555172" y="972415"/>
                  <a:pt x="8555172" y="997069"/>
                </a:cubicBezTo>
                <a:cubicBezTo>
                  <a:pt x="8628711" y="972415"/>
                  <a:pt x="8677738" y="923110"/>
                  <a:pt x="8726765" y="873804"/>
                </a:cubicBezTo>
                <a:cubicBezTo>
                  <a:pt x="8775790" y="824500"/>
                  <a:pt x="8775790" y="750541"/>
                  <a:pt x="8824818" y="651931"/>
                </a:cubicBezTo>
                <a:cubicBezTo>
                  <a:pt x="8849331" y="725887"/>
                  <a:pt x="8849331" y="750541"/>
                  <a:pt x="8873845" y="799845"/>
                </a:cubicBezTo>
                <a:cubicBezTo>
                  <a:pt x="9094466" y="553318"/>
                  <a:pt x="9290573" y="306790"/>
                  <a:pt x="9486680" y="60262"/>
                </a:cubicBezTo>
                <a:cubicBezTo>
                  <a:pt x="9486680" y="84916"/>
                  <a:pt x="9511194" y="109568"/>
                  <a:pt x="9535707" y="158875"/>
                </a:cubicBezTo>
                <a:cubicBezTo>
                  <a:pt x="9535707" y="183527"/>
                  <a:pt x="9511194" y="208179"/>
                  <a:pt x="9486680" y="282138"/>
                </a:cubicBezTo>
                <a:cubicBezTo>
                  <a:pt x="9609246" y="183527"/>
                  <a:pt x="9682787" y="109568"/>
                  <a:pt x="9780839" y="60262"/>
                </a:cubicBezTo>
                <a:cubicBezTo>
                  <a:pt x="9878894" y="134220"/>
                  <a:pt x="10075001" y="84916"/>
                  <a:pt x="10148540" y="257486"/>
                </a:cubicBezTo>
                <a:cubicBezTo>
                  <a:pt x="10222081" y="183527"/>
                  <a:pt x="10271108" y="109568"/>
                  <a:pt x="10344647" y="35610"/>
                </a:cubicBezTo>
                <a:cubicBezTo>
                  <a:pt x="10344647" y="60262"/>
                  <a:pt x="10344647" y="84916"/>
                  <a:pt x="10369160" y="109568"/>
                </a:cubicBezTo>
                <a:cubicBezTo>
                  <a:pt x="10393674" y="84916"/>
                  <a:pt x="10418188" y="35610"/>
                  <a:pt x="10467215" y="10958"/>
                </a:cubicBezTo>
                <a:cubicBezTo>
                  <a:pt x="10491729" y="84916"/>
                  <a:pt x="10516243" y="109568"/>
                  <a:pt x="10589781" y="35610"/>
                </a:cubicBezTo>
                <a:cubicBezTo>
                  <a:pt x="10614295" y="17119"/>
                  <a:pt x="10641872" y="6335"/>
                  <a:pt x="10670598" y="2098"/>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3496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4AAED4E0-26D5-45A0-88C8-42D882EC83E6}" type="datetimeFigureOut">
              <a:rPr lang="zh-CN" altLang="en-US" smtClean="0"/>
              <a:t>2024/9/17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353A18-43B1-46E0-BD29-54B47A049AF7}" type="slidenum">
              <a:rPr lang="zh-CN" altLang="en-US" smtClean="0"/>
              <a:t>‹#›</a:t>
            </a:fld>
            <a:endParaRPr lang="zh-CN" altLang="en-US"/>
          </a:p>
        </p:txBody>
      </p:sp>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27700" y="1"/>
            <a:ext cx="6464300" cy="6858001"/>
          </a:xfrm>
          <a:prstGeom prst="rect">
            <a:avLst/>
          </a:prstGeom>
        </p:spPr>
      </p:pic>
      <p:pic>
        <p:nvPicPr>
          <p:cNvPr id="7" name="图片 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1"/>
            <a:ext cx="5727700" cy="6858001"/>
          </a:xfrm>
          <a:prstGeom prst="rect">
            <a:avLst/>
          </a:prstGeom>
        </p:spPr>
      </p:pic>
      <p:sp>
        <p:nvSpPr>
          <p:cNvPr id="8" name="图片占位符 8"/>
          <p:cNvSpPr>
            <a:spLocks noGrp="1"/>
          </p:cNvSpPr>
          <p:nvPr>
            <p:ph type="pic" sz="quarter" idx="13"/>
          </p:nvPr>
        </p:nvSpPr>
        <p:spPr>
          <a:xfrm>
            <a:off x="1066800" y="1390650"/>
            <a:ext cx="10058400" cy="2788560"/>
          </a:xfrm>
          <a:custGeom>
            <a:avLst/>
            <a:gdLst>
              <a:gd name="connsiteX0" fmla="*/ 15218298 w 17082340"/>
              <a:gd name="connsiteY0" fmla="*/ 0 h 4888191"/>
              <a:gd name="connsiteX1" fmla="*/ 15244903 w 17082340"/>
              <a:gd name="connsiteY1" fmla="*/ 134702 h 4888191"/>
              <a:gd name="connsiteX2" fmla="*/ 15191693 w 17082340"/>
              <a:gd name="connsiteY2" fmla="*/ 215524 h 4888191"/>
              <a:gd name="connsiteX3" fmla="*/ 15191693 w 17082340"/>
              <a:gd name="connsiteY3" fmla="*/ 242464 h 4888191"/>
              <a:gd name="connsiteX4" fmla="*/ 15617379 w 17082340"/>
              <a:gd name="connsiteY4" fmla="*/ 53881 h 4888191"/>
              <a:gd name="connsiteX5" fmla="*/ 15617379 w 17082340"/>
              <a:gd name="connsiteY5" fmla="*/ 107762 h 4888191"/>
              <a:gd name="connsiteX6" fmla="*/ 15989855 w 17082340"/>
              <a:gd name="connsiteY6" fmla="*/ 242464 h 4888191"/>
              <a:gd name="connsiteX7" fmla="*/ 15989855 w 17082340"/>
              <a:gd name="connsiteY7" fmla="*/ 377166 h 4888191"/>
              <a:gd name="connsiteX8" fmla="*/ 16335726 w 17082340"/>
              <a:gd name="connsiteY8" fmla="*/ 161643 h 4888191"/>
              <a:gd name="connsiteX9" fmla="*/ 16335726 w 17082340"/>
              <a:gd name="connsiteY9" fmla="*/ 242464 h 4888191"/>
              <a:gd name="connsiteX10" fmla="*/ 16495358 w 17082340"/>
              <a:gd name="connsiteY10" fmla="*/ 161643 h 4888191"/>
              <a:gd name="connsiteX11" fmla="*/ 16521963 w 17082340"/>
              <a:gd name="connsiteY11" fmla="*/ 161643 h 4888191"/>
              <a:gd name="connsiteX12" fmla="*/ 16468753 w 17082340"/>
              <a:gd name="connsiteY12" fmla="*/ 323285 h 4888191"/>
              <a:gd name="connsiteX13" fmla="*/ 16814624 w 17082340"/>
              <a:gd name="connsiteY13" fmla="*/ 242464 h 4888191"/>
              <a:gd name="connsiteX14" fmla="*/ 16894440 w 17082340"/>
              <a:gd name="connsiteY14" fmla="*/ 161643 h 4888191"/>
              <a:gd name="connsiteX15" fmla="*/ 17054072 w 17082340"/>
              <a:gd name="connsiteY15" fmla="*/ 350226 h 4888191"/>
              <a:gd name="connsiteX16" fmla="*/ 16947650 w 17082340"/>
              <a:gd name="connsiteY16" fmla="*/ 673511 h 4888191"/>
              <a:gd name="connsiteX17" fmla="*/ 16575174 w 17082340"/>
              <a:gd name="connsiteY17" fmla="*/ 862094 h 4888191"/>
              <a:gd name="connsiteX18" fmla="*/ 16149488 w 17082340"/>
              <a:gd name="connsiteY18" fmla="*/ 1077617 h 4888191"/>
              <a:gd name="connsiteX19" fmla="*/ 15963250 w 17082340"/>
              <a:gd name="connsiteY19" fmla="*/ 1266200 h 4888191"/>
              <a:gd name="connsiteX20" fmla="*/ 16149488 w 17082340"/>
              <a:gd name="connsiteY20" fmla="*/ 1266200 h 4888191"/>
              <a:gd name="connsiteX21" fmla="*/ 16122882 w 17082340"/>
              <a:gd name="connsiteY21" fmla="*/ 1320081 h 4888191"/>
              <a:gd name="connsiteX22" fmla="*/ 16575174 w 17082340"/>
              <a:gd name="connsiteY22" fmla="*/ 1535605 h 4888191"/>
              <a:gd name="connsiteX23" fmla="*/ 16122882 w 17082340"/>
              <a:gd name="connsiteY23" fmla="*/ 1778068 h 4888191"/>
              <a:gd name="connsiteX24" fmla="*/ 15750406 w 17082340"/>
              <a:gd name="connsiteY24" fmla="*/ 2101354 h 4888191"/>
              <a:gd name="connsiteX25" fmla="*/ 15777012 w 17082340"/>
              <a:gd name="connsiteY25" fmla="*/ 2128294 h 4888191"/>
              <a:gd name="connsiteX26" fmla="*/ 16362331 w 17082340"/>
              <a:gd name="connsiteY26" fmla="*/ 1831949 h 4888191"/>
              <a:gd name="connsiteX27" fmla="*/ 16388936 w 17082340"/>
              <a:gd name="connsiteY27" fmla="*/ 1858890 h 4888191"/>
              <a:gd name="connsiteX28" fmla="*/ 16362331 w 17082340"/>
              <a:gd name="connsiteY28" fmla="*/ 1939711 h 4888191"/>
              <a:gd name="connsiteX29" fmla="*/ 16575174 w 17082340"/>
              <a:gd name="connsiteY29" fmla="*/ 1939711 h 4888191"/>
              <a:gd name="connsiteX30" fmla="*/ 16442147 w 17082340"/>
              <a:gd name="connsiteY30" fmla="*/ 2262996 h 4888191"/>
              <a:gd name="connsiteX31" fmla="*/ 15883433 w 17082340"/>
              <a:gd name="connsiteY31" fmla="*/ 2720983 h 4888191"/>
              <a:gd name="connsiteX32" fmla="*/ 15457747 w 17082340"/>
              <a:gd name="connsiteY32" fmla="*/ 3044269 h 4888191"/>
              <a:gd name="connsiteX33" fmla="*/ 15324720 w 17082340"/>
              <a:gd name="connsiteY33" fmla="*/ 3098149 h 4888191"/>
              <a:gd name="connsiteX34" fmla="*/ 15138482 w 17082340"/>
              <a:gd name="connsiteY34" fmla="*/ 3178971 h 4888191"/>
              <a:gd name="connsiteX35" fmla="*/ 14978849 w 17082340"/>
              <a:gd name="connsiteY35" fmla="*/ 3286732 h 4888191"/>
              <a:gd name="connsiteX36" fmla="*/ 14579768 w 17082340"/>
              <a:gd name="connsiteY36" fmla="*/ 3448375 h 4888191"/>
              <a:gd name="connsiteX37" fmla="*/ 14420136 w 17082340"/>
              <a:gd name="connsiteY37" fmla="*/ 3529196 h 4888191"/>
              <a:gd name="connsiteX38" fmla="*/ 14074265 w 17082340"/>
              <a:gd name="connsiteY38" fmla="*/ 3690839 h 4888191"/>
              <a:gd name="connsiteX39" fmla="*/ 13728395 w 17082340"/>
              <a:gd name="connsiteY39" fmla="*/ 3879422 h 4888191"/>
              <a:gd name="connsiteX40" fmla="*/ 13409130 w 17082340"/>
              <a:gd name="connsiteY40" fmla="*/ 4068005 h 4888191"/>
              <a:gd name="connsiteX41" fmla="*/ 13196286 w 17082340"/>
              <a:gd name="connsiteY41" fmla="*/ 4121886 h 4888191"/>
              <a:gd name="connsiteX42" fmla="*/ 13010048 w 17082340"/>
              <a:gd name="connsiteY42" fmla="*/ 4175767 h 4888191"/>
              <a:gd name="connsiteX43" fmla="*/ 13382524 w 17082340"/>
              <a:gd name="connsiteY43" fmla="*/ 3987184 h 4888191"/>
              <a:gd name="connsiteX44" fmla="*/ 13355919 w 17082340"/>
              <a:gd name="connsiteY44" fmla="*/ 3933303 h 4888191"/>
              <a:gd name="connsiteX45" fmla="*/ 12850416 w 17082340"/>
              <a:gd name="connsiteY45" fmla="*/ 4121886 h 4888191"/>
              <a:gd name="connsiteX46" fmla="*/ 12371519 w 17082340"/>
              <a:gd name="connsiteY46" fmla="*/ 4283528 h 4888191"/>
              <a:gd name="connsiteX47" fmla="*/ 11866016 w 17082340"/>
              <a:gd name="connsiteY47" fmla="*/ 4310469 h 4888191"/>
              <a:gd name="connsiteX48" fmla="*/ 11174275 w 17082340"/>
              <a:gd name="connsiteY48" fmla="*/ 4391290 h 4888191"/>
              <a:gd name="connsiteX49" fmla="*/ 10030242 w 17082340"/>
              <a:gd name="connsiteY49" fmla="*/ 4579873 h 4888191"/>
              <a:gd name="connsiteX50" fmla="*/ 8566944 w 17082340"/>
              <a:gd name="connsiteY50" fmla="*/ 4768456 h 4888191"/>
              <a:gd name="connsiteX51" fmla="*/ 6944014 w 17082340"/>
              <a:gd name="connsiteY51" fmla="*/ 4876218 h 4888191"/>
              <a:gd name="connsiteX52" fmla="*/ 5906403 w 17082340"/>
              <a:gd name="connsiteY52" fmla="*/ 4876218 h 4888191"/>
              <a:gd name="connsiteX53" fmla="*/ 5108241 w 17082340"/>
              <a:gd name="connsiteY53" fmla="*/ 4822337 h 4888191"/>
              <a:gd name="connsiteX54" fmla="*/ 4469710 w 17082340"/>
              <a:gd name="connsiteY54" fmla="*/ 4795397 h 4888191"/>
              <a:gd name="connsiteX55" fmla="*/ 3910997 w 17082340"/>
              <a:gd name="connsiteY55" fmla="*/ 4714575 h 4888191"/>
              <a:gd name="connsiteX56" fmla="*/ 3325677 w 17082340"/>
              <a:gd name="connsiteY56" fmla="*/ 4633754 h 4888191"/>
              <a:gd name="connsiteX57" fmla="*/ 2713753 w 17082340"/>
              <a:gd name="connsiteY57" fmla="*/ 4499052 h 4888191"/>
              <a:gd name="connsiteX58" fmla="*/ 2394488 w 17082340"/>
              <a:gd name="connsiteY58" fmla="*/ 4445171 h 4888191"/>
              <a:gd name="connsiteX59" fmla="*/ 2181644 w 17082340"/>
              <a:gd name="connsiteY59" fmla="*/ 4445171 h 4888191"/>
              <a:gd name="connsiteX60" fmla="*/ 2181644 w 17082340"/>
              <a:gd name="connsiteY60" fmla="*/ 4364350 h 4888191"/>
              <a:gd name="connsiteX61" fmla="*/ 1782563 w 17082340"/>
              <a:gd name="connsiteY61" fmla="*/ 4337409 h 4888191"/>
              <a:gd name="connsiteX62" fmla="*/ 1170639 w 17082340"/>
              <a:gd name="connsiteY62" fmla="*/ 4202707 h 4888191"/>
              <a:gd name="connsiteX63" fmla="*/ 1277060 w 17082340"/>
              <a:gd name="connsiteY63" fmla="*/ 4148826 h 4888191"/>
              <a:gd name="connsiteX64" fmla="*/ 1277060 w 17082340"/>
              <a:gd name="connsiteY64" fmla="*/ 4121886 h 4888191"/>
              <a:gd name="connsiteX65" fmla="*/ 1117428 w 17082340"/>
              <a:gd name="connsiteY65" fmla="*/ 4121886 h 4888191"/>
              <a:gd name="connsiteX66" fmla="*/ 877979 w 17082340"/>
              <a:gd name="connsiteY66" fmla="*/ 3987184 h 4888191"/>
              <a:gd name="connsiteX67" fmla="*/ 718347 w 17082340"/>
              <a:gd name="connsiteY67" fmla="*/ 3933303 h 4888191"/>
              <a:gd name="connsiteX68" fmla="*/ 798163 w 17082340"/>
              <a:gd name="connsiteY68" fmla="*/ 3879422 h 4888191"/>
              <a:gd name="connsiteX69" fmla="*/ 931190 w 17082340"/>
              <a:gd name="connsiteY69" fmla="*/ 3933303 h 4888191"/>
              <a:gd name="connsiteX70" fmla="*/ 1144033 w 17082340"/>
              <a:gd name="connsiteY70" fmla="*/ 3933303 h 4888191"/>
              <a:gd name="connsiteX71" fmla="*/ 1489903 w 17082340"/>
              <a:gd name="connsiteY71" fmla="*/ 4014124 h 4888191"/>
              <a:gd name="connsiteX72" fmla="*/ 1676142 w 17082340"/>
              <a:gd name="connsiteY72" fmla="*/ 4068005 h 4888191"/>
              <a:gd name="connsiteX73" fmla="*/ 1702747 w 17082340"/>
              <a:gd name="connsiteY73" fmla="*/ 4068005 h 4888191"/>
              <a:gd name="connsiteX74" fmla="*/ 1888985 w 17082340"/>
              <a:gd name="connsiteY74" fmla="*/ 4014124 h 4888191"/>
              <a:gd name="connsiteX75" fmla="*/ 2474304 w 17082340"/>
              <a:gd name="connsiteY75" fmla="*/ 4148826 h 4888191"/>
              <a:gd name="connsiteX76" fmla="*/ 2660542 w 17082340"/>
              <a:gd name="connsiteY76" fmla="*/ 4121886 h 4888191"/>
              <a:gd name="connsiteX77" fmla="*/ 2687147 w 17082340"/>
              <a:gd name="connsiteY77" fmla="*/ 4041064 h 4888191"/>
              <a:gd name="connsiteX78" fmla="*/ 8806393 w 17082340"/>
              <a:gd name="connsiteY78" fmla="*/ 4256588 h 4888191"/>
              <a:gd name="connsiteX79" fmla="*/ 6172457 w 17082340"/>
              <a:gd name="connsiteY79" fmla="*/ 4310469 h 4888191"/>
              <a:gd name="connsiteX80" fmla="*/ 3565126 w 17082340"/>
              <a:gd name="connsiteY80" fmla="*/ 4068005 h 4888191"/>
              <a:gd name="connsiteX81" fmla="*/ 1090822 w 17082340"/>
              <a:gd name="connsiteY81" fmla="*/ 3556137 h 4888191"/>
              <a:gd name="connsiteX82" fmla="*/ 1144033 w 17082340"/>
              <a:gd name="connsiteY82" fmla="*/ 3502256 h 4888191"/>
              <a:gd name="connsiteX83" fmla="*/ 877979 w 17082340"/>
              <a:gd name="connsiteY83" fmla="*/ 3529196 h 4888191"/>
              <a:gd name="connsiteX84" fmla="*/ 691741 w 17082340"/>
              <a:gd name="connsiteY84" fmla="*/ 3313673 h 4888191"/>
              <a:gd name="connsiteX85" fmla="*/ 718347 w 17082340"/>
              <a:gd name="connsiteY85" fmla="*/ 3232852 h 4888191"/>
              <a:gd name="connsiteX86" fmla="*/ 665136 w 17082340"/>
              <a:gd name="connsiteY86" fmla="*/ 3232852 h 4888191"/>
              <a:gd name="connsiteX87" fmla="*/ 372476 w 17082340"/>
              <a:gd name="connsiteY87" fmla="*/ 3152030 h 4888191"/>
              <a:gd name="connsiteX88" fmla="*/ 133027 w 17082340"/>
              <a:gd name="connsiteY88" fmla="*/ 3017328 h 4888191"/>
              <a:gd name="connsiteX89" fmla="*/ 0 w 17082340"/>
              <a:gd name="connsiteY89" fmla="*/ 3044269 h 4888191"/>
              <a:gd name="connsiteX90" fmla="*/ 133027 w 17082340"/>
              <a:gd name="connsiteY90" fmla="*/ 2855686 h 4888191"/>
              <a:gd name="connsiteX91" fmla="*/ 266055 w 17082340"/>
              <a:gd name="connsiteY91" fmla="*/ 2909566 h 4888191"/>
              <a:gd name="connsiteX92" fmla="*/ 292660 w 17082340"/>
              <a:gd name="connsiteY92" fmla="*/ 2774864 h 4888191"/>
              <a:gd name="connsiteX93" fmla="*/ 505503 w 17082340"/>
              <a:gd name="connsiteY93" fmla="*/ 2855686 h 4888191"/>
              <a:gd name="connsiteX94" fmla="*/ 1729352 w 17082340"/>
              <a:gd name="connsiteY94" fmla="*/ 2936507 h 4888191"/>
              <a:gd name="connsiteX95" fmla="*/ 1569720 w 17082340"/>
              <a:gd name="connsiteY95" fmla="*/ 2882626 h 4888191"/>
              <a:gd name="connsiteX96" fmla="*/ 824768 w 17082340"/>
              <a:gd name="connsiteY96" fmla="*/ 2586281 h 4888191"/>
              <a:gd name="connsiteX97" fmla="*/ 931190 w 17082340"/>
              <a:gd name="connsiteY97" fmla="*/ 2505460 h 4888191"/>
              <a:gd name="connsiteX98" fmla="*/ 931190 w 17082340"/>
              <a:gd name="connsiteY98" fmla="*/ 2532400 h 4888191"/>
              <a:gd name="connsiteX99" fmla="*/ 1383482 w 17082340"/>
              <a:gd name="connsiteY99" fmla="*/ 2613222 h 4888191"/>
              <a:gd name="connsiteX100" fmla="*/ 1543114 w 17082340"/>
              <a:gd name="connsiteY100" fmla="*/ 2667103 h 4888191"/>
              <a:gd name="connsiteX101" fmla="*/ 1303666 w 17082340"/>
              <a:gd name="connsiteY101" fmla="*/ 2451579 h 4888191"/>
              <a:gd name="connsiteX102" fmla="*/ 1436693 w 17082340"/>
              <a:gd name="connsiteY102" fmla="*/ 2424639 h 4888191"/>
              <a:gd name="connsiteX103" fmla="*/ 1968801 w 17082340"/>
              <a:gd name="connsiteY103" fmla="*/ 2478520 h 4888191"/>
              <a:gd name="connsiteX104" fmla="*/ 2421093 w 17082340"/>
              <a:gd name="connsiteY104" fmla="*/ 2532400 h 4888191"/>
              <a:gd name="connsiteX105" fmla="*/ 2687147 w 17082340"/>
              <a:gd name="connsiteY105" fmla="*/ 2532400 h 4888191"/>
              <a:gd name="connsiteX106" fmla="*/ 2979807 w 17082340"/>
              <a:gd name="connsiteY106" fmla="*/ 2559341 h 4888191"/>
              <a:gd name="connsiteX107" fmla="*/ 3086229 w 17082340"/>
              <a:gd name="connsiteY107" fmla="*/ 2559341 h 4888191"/>
              <a:gd name="connsiteX108" fmla="*/ 3006412 w 17082340"/>
              <a:gd name="connsiteY108" fmla="*/ 2478520 h 4888191"/>
              <a:gd name="connsiteX109" fmla="*/ 3033018 w 17082340"/>
              <a:gd name="connsiteY109" fmla="*/ 2451579 h 4888191"/>
              <a:gd name="connsiteX110" fmla="*/ 3245861 w 17082340"/>
              <a:gd name="connsiteY110" fmla="*/ 2586281 h 4888191"/>
              <a:gd name="connsiteX111" fmla="*/ 3565126 w 17082340"/>
              <a:gd name="connsiteY111" fmla="*/ 2640162 h 4888191"/>
              <a:gd name="connsiteX112" fmla="*/ 3857786 w 17082340"/>
              <a:gd name="connsiteY112" fmla="*/ 2586281 h 4888191"/>
              <a:gd name="connsiteX113" fmla="*/ 3910997 w 17082340"/>
              <a:gd name="connsiteY113" fmla="*/ 2667103 h 4888191"/>
              <a:gd name="connsiteX114" fmla="*/ 3937602 w 17082340"/>
              <a:gd name="connsiteY114" fmla="*/ 2667103 h 4888191"/>
              <a:gd name="connsiteX115" fmla="*/ 3910997 w 17082340"/>
              <a:gd name="connsiteY115" fmla="*/ 2559341 h 4888191"/>
              <a:gd name="connsiteX116" fmla="*/ 3937602 w 17082340"/>
              <a:gd name="connsiteY116" fmla="*/ 2586281 h 4888191"/>
              <a:gd name="connsiteX117" fmla="*/ 4097234 w 17082340"/>
              <a:gd name="connsiteY117" fmla="*/ 2613222 h 4888191"/>
              <a:gd name="connsiteX118" fmla="*/ 4230261 w 17082340"/>
              <a:gd name="connsiteY118" fmla="*/ 2667103 h 4888191"/>
              <a:gd name="connsiteX119" fmla="*/ 4416499 w 17082340"/>
              <a:gd name="connsiteY119" fmla="*/ 2720983 h 4888191"/>
              <a:gd name="connsiteX120" fmla="*/ 4522921 w 17082340"/>
              <a:gd name="connsiteY120" fmla="*/ 2667103 h 4888191"/>
              <a:gd name="connsiteX121" fmla="*/ 4602737 w 17082340"/>
              <a:gd name="connsiteY121" fmla="*/ 2640162 h 4888191"/>
              <a:gd name="connsiteX122" fmla="*/ 4629343 w 17082340"/>
              <a:gd name="connsiteY122" fmla="*/ 2747924 h 4888191"/>
              <a:gd name="connsiteX123" fmla="*/ 4735764 w 17082340"/>
              <a:gd name="connsiteY123" fmla="*/ 2720983 h 4888191"/>
              <a:gd name="connsiteX124" fmla="*/ 4655948 w 17082340"/>
              <a:gd name="connsiteY124" fmla="*/ 2667103 h 4888191"/>
              <a:gd name="connsiteX125" fmla="*/ 4735764 w 17082340"/>
              <a:gd name="connsiteY125" fmla="*/ 2586281 h 4888191"/>
              <a:gd name="connsiteX126" fmla="*/ 3964207 w 17082340"/>
              <a:gd name="connsiteY126" fmla="*/ 2505460 h 4888191"/>
              <a:gd name="connsiteX127" fmla="*/ 3804575 w 17082340"/>
              <a:gd name="connsiteY127" fmla="*/ 2451579 h 4888191"/>
              <a:gd name="connsiteX128" fmla="*/ 3618337 w 17082340"/>
              <a:gd name="connsiteY128" fmla="*/ 2397698 h 4888191"/>
              <a:gd name="connsiteX129" fmla="*/ 3485310 w 17082340"/>
              <a:gd name="connsiteY129" fmla="*/ 2478520 h 4888191"/>
              <a:gd name="connsiteX130" fmla="*/ 3538521 w 17082340"/>
              <a:gd name="connsiteY130" fmla="*/ 2370758 h 4888191"/>
              <a:gd name="connsiteX131" fmla="*/ 3166045 w 17082340"/>
              <a:gd name="connsiteY131" fmla="*/ 2424639 h 4888191"/>
              <a:gd name="connsiteX132" fmla="*/ 3139439 w 17082340"/>
              <a:gd name="connsiteY132" fmla="*/ 2262996 h 4888191"/>
              <a:gd name="connsiteX133" fmla="*/ 2793569 w 17082340"/>
              <a:gd name="connsiteY133" fmla="*/ 2182175 h 4888191"/>
              <a:gd name="connsiteX134" fmla="*/ 2554120 w 17082340"/>
              <a:gd name="connsiteY134" fmla="*/ 2182175 h 4888191"/>
              <a:gd name="connsiteX135" fmla="*/ 1995407 w 17082340"/>
              <a:gd name="connsiteY135" fmla="*/ 2047473 h 4888191"/>
              <a:gd name="connsiteX136" fmla="*/ 1888985 w 17082340"/>
              <a:gd name="connsiteY136" fmla="*/ 1966652 h 4888191"/>
              <a:gd name="connsiteX137" fmla="*/ 1649536 w 17082340"/>
              <a:gd name="connsiteY137" fmla="*/ 1939711 h 4888191"/>
              <a:gd name="connsiteX138" fmla="*/ 1516509 w 17082340"/>
              <a:gd name="connsiteY138" fmla="*/ 1912771 h 4888191"/>
              <a:gd name="connsiteX139" fmla="*/ 1410087 w 17082340"/>
              <a:gd name="connsiteY139" fmla="*/ 1912771 h 4888191"/>
              <a:gd name="connsiteX140" fmla="*/ 1037612 w 17082340"/>
              <a:gd name="connsiteY140" fmla="*/ 1805009 h 4888191"/>
              <a:gd name="connsiteX141" fmla="*/ 877979 w 17082340"/>
              <a:gd name="connsiteY141" fmla="*/ 1805009 h 4888191"/>
              <a:gd name="connsiteX142" fmla="*/ 904584 w 17082340"/>
              <a:gd name="connsiteY142" fmla="*/ 1751128 h 4888191"/>
              <a:gd name="connsiteX143" fmla="*/ 744952 w 17082340"/>
              <a:gd name="connsiteY143" fmla="*/ 1616426 h 4888191"/>
              <a:gd name="connsiteX144" fmla="*/ 665136 w 17082340"/>
              <a:gd name="connsiteY144" fmla="*/ 1508664 h 4888191"/>
              <a:gd name="connsiteX145" fmla="*/ 585319 w 17082340"/>
              <a:gd name="connsiteY145" fmla="*/ 1535605 h 4888191"/>
              <a:gd name="connsiteX146" fmla="*/ 585319 w 17082340"/>
              <a:gd name="connsiteY146" fmla="*/ 1427843 h 4888191"/>
              <a:gd name="connsiteX147" fmla="*/ 984401 w 17082340"/>
              <a:gd name="connsiteY147" fmla="*/ 1454783 h 4888191"/>
              <a:gd name="connsiteX148" fmla="*/ 904584 w 17082340"/>
              <a:gd name="connsiteY148" fmla="*/ 1239260 h 4888191"/>
              <a:gd name="connsiteX149" fmla="*/ 532109 w 17082340"/>
              <a:gd name="connsiteY149" fmla="*/ 996796 h 4888191"/>
              <a:gd name="connsiteX150" fmla="*/ 505503 w 17082340"/>
              <a:gd name="connsiteY150" fmla="*/ 835153 h 4888191"/>
              <a:gd name="connsiteX151" fmla="*/ 638530 w 17082340"/>
              <a:gd name="connsiteY151" fmla="*/ 835153 h 4888191"/>
              <a:gd name="connsiteX152" fmla="*/ 718347 w 17082340"/>
              <a:gd name="connsiteY152" fmla="*/ 889034 h 4888191"/>
              <a:gd name="connsiteX153" fmla="*/ 824768 w 17082340"/>
              <a:gd name="connsiteY153" fmla="*/ 915975 h 4888191"/>
              <a:gd name="connsiteX154" fmla="*/ 957795 w 17082340"/>
              <a:gd name="connsiteY154" fmla="*/ 915975 h 4888191"/>
              <a:gd name="connsiteX155" fmla="*/ 1064217 w 17082340"/>
              <a:gd name="connsiteY155" fmla="*/ 996796 h 4888191"/>
              <a:gd name="connsiteX156" fmla="*/ 1144033 w 17082340"/>
              <a:gd name="connsiteY156" fmla="*/ 942915 h 4888191"/>
              <a:gd name="connsiteX157" fmla="*/ 1303666 w 17082340"/>
              <a:gd name="connsiteY157" fmla="*/ 969856 h 4888191"/>
              <a:gd name="connsiteX158" fmla="*/ 1436693 w 17082340"/>
              <a:gd name="connsiteY158" fmla="*/ 915975 h 4888191"/>
              <a:gd name="connsiteX159" fmla="*/ 1649536 w 17082340"/>
              <a:gd name="connsiteY159" fmla="*/ 1077617 h 4888191"/>
              <a:gd name="connsiteX160" fmla="*/ 1676142 w 17082340"/>
              <a:gd name="connsiteY160" fmla="*/ 1050677 h 4888191"/>
              <a:gd name="connsiteX161" fmla="*/ 1649536 w 17082340"/>
              <a:gd name="connsiteY161" fmla="*/ 969856 h 4888191"/>
              <a:gd name="connsiteX162" fmla="*/ 1809168 w 17082340"/>
              <a:gd name="connsiteY162" fmla="*/ 835153 h 4888191"/>
              <a:gd name="connsiteX163" fmla="*/ 1915590 w 17082340"/>
              <a:gd name="connsiteY163" fmla="*/ 942915 h 4888191"/>
              <a:gd name="connsiteX164" fmla="*/ 2341277 w 17082340"/>
              <a:gd name="connsiteY164" fmla="*/ 1131498 h 4888191"/>
              <a:gd name="connsiteX165" fmla="*/ 2500909 w 17082340"/>
              <a:gd name="connsiteY165" fmla="*/ 1239260 h 4888191"/>
              <a:gd name="connsiteX166" fmla="*/ 2660542 w 17082340"/>
              <a:gd name="connsiteY166" fmla="*/ 1212319 h 4888191"/>
              <a:gd name="connsiteX167" fmla="*/ 2899990 w 17082340"/>
              <a:gd name="connsiteY167" fmla="*/ 1212319 h 4888191"/>
              <a:gd name="connsiteX168" fmla="*/ 2288066 w 17082340"/>
              <a:gd name="connsiteY168" fmla="*/ 915975 h 4888191"/>
              <a:gd name="connsiteX169" fmla="*/ 2128434 w 17082340"/>
              <a:gd name="connsiteY169" fmla="*/ 781273 h 4888191"/>
              <a:gd name="connsiteX170" fmla="*/ 1649536 w 17082340"/>
              <a:gd name="connsiteY170" fmla="*/ 538809 h 4888191"/>
              <a:gd name="connsiteX171" fmla="*/ 1835774 w 17082340"/>
              <a:gd name="connsiteY171" fmla="*/ 511868 h 4888191"/>
              <a:gd name="connsiteX172" fmla="*/ 2101828 w 17082340"/>
              <a:gd name="connsiteY172" fmla="*/ 592690 h 4888191"/>
              <a:gd name="connsiteX173" fmla="*/ 2288066 w 17082340"/>
              <a:gd name="connsiteY173" fmla="*/ 700451 h 4888191"/>
              <a:gd name="connsiteX174" fmla="*/ 2580726 w 17082340"/>
              <a:gd name="connsiteY174" fmla="*/ 727392 h 4888191"/>
              <a:gd name="connsiteX175" fmla="*/ 2580726 w 17082340"/>
              <a:gd name="connsiteY175" fmla="*/ 700451 h 4888191"/>
              <a:gd name="connsiteX176" fmla="*/ 2500909 w 17082340"/>
              <a:gd name="connsiteY176" fmla="*/ 646570 h 4888191"/>
              <a:gd name="connsiteX177" fmla="*/ 2500909 w 17082340"/>
              <a:gd name="connsiteY177" fmla="*/ 619630 h 4888191"/>
              <a:gd name="connsiteX178" fmla="*/ 2793569 w 17082340"/>
              <a:gd name="connsiteY178" fmla="*/ 673511 h 4888191"/>
              <a:gd name="connsiteX179" fmla="*/ 3086229 w 17082340"/>
              <a:gd name="connsiteY179" fmla="*/ 646570 h 4888191"/>
              <a:gd name="connsiteX180" fmla="*/ 3485310 w 17082340"/>
              <a:gd name="connsiteY180" fmla="*/ 835153 h 4888191"/>
              <a:gd name="connsiteX181" fmla="*/ 3644942 w 17082340"/>
              <a:gd name="connsiteY181" fmla="*/ 862094 h 4888191"/>
              <a:gd name="connsiteX182" fmla="*/ 3990813 w 17082340"/>
              <a:gd name="connsiteY182" fmla="*/ 889034 h 4888191"/>
              <a:gd name="connsiteX183" fmla="*/ 4017418 w 17082340"/>
              <a:gd name="connsiteY183" fmla="*/ 915975 h 4888191"/>
              <a:gd name="connsiteX184" fmla="*/ 4256867 w 17082340"/>
              <a:gd name="connsiteY184" fmla="*/ 942915 h 4888191"/>
              <a:gd name="connsiteX185" fmla="*/ 4522921 w 17082340"/>
              <a:gd name="connsiteY185" fmla="*/ 996796 h 4888191"/>
              <a:gd name="connsiteX186" fmla="*/ 4522921 w 17082340"/>
              <a:gd name="connsiteY186" fmla="*/ 942915 h 4888191"/>
              <a:gd name="connsiteX187" fmla="*/ 4283473 w 17082340"/>
              <a:gd name="connsiteY187" fmla="*/ 915975 h 4888191"/>
              <a:gd name="connsiteX188" fmla="*/ 4177051 w 17082340"/>
              <a:gd name="connsiteY188" fmla="*/ 862094 h 4888191"/>
              <a:gd name="connsiteX189" fmla="*/ 3990813 w 17082340"/>
              <a:gd name="connsiteY189" fmla="*/ 808213 h 4888191"/>
              <a:gd name="connsiteX190" fmla="*/ 3937602 w 17082340"/>
              <a:gd name="connsiteY190" fmla="*/ 754332 h 4888191"/>
              <a:gd name="connsiteX191" fmla="*/ 5001818 w 17082340"/>
              <a:gd name="connsiteY191" fmla="*/ 942915 h 4888191"/>
              <a:gd name="connsiteX192" fmla="*/ 4895397 w 17082340"/>
              <a:gd name="connsiteY192" fmla="*/ 889034 h 4888191"/>
              <a:gd name="connsiteX193" fmla="*/ 5108241 w 17082340"/>
              <a:gd name="connsiteY193" fmla="*/ 835153 h 4888191"/>
              <a:gd name="connsiteX194" fmla="*/ 5214662 w 17082340"/>
              <a:gd name="connsiteY194" fmla="*/ 1050677 h 4888191"/>
              <a:gd name="connsiteX195" fmla="*/ 5321083 w 17082340"/>
              <a:gd name="connsiteY195" fmla="*/ 915975 h 4888191"/>
              <a:gd name="connsiteX196" fmla="*/ 5720165 w 17082340"/>
              <a:gd name="connsiteY196" fmla="*/ 1023736 h 4888191"/>
              <a:gd name="connsiteX197" fmla="*/ 5720165 w 17082340"/>
              <a:gd name="connsiteY197" fmla="*/ 1077617 h 4888191"/>
              <a:gd name="connsiteX198" fmla="*/ 6225668 w 17082340"/>
              <a:gd name="connsiteY198" fmla="*/ 1077617 h 4888191"/>
              <a:gd name="connsiteX199" fmla="*/ 6358695 w 17082340"/>
              <a:gd name="connsiteY199" fmla="*/ 1131498 h 4888191"/>
              <a:gd name="connsiteX200" fmla="*/ 6491722 w 17082340"/>
              <a:gd name="connsiteY200" fmla="*/ 1104558 h 4888191"/>
              <a:gd name="connsiteX201" fmla="*/ 6677960 w 17082340"/>
              <a:gd name="connsiteY201" fmla="*/ 1050677 h 4888191"/>
              <a:gd name="connsiteX202" fmla="*/ 6810987 w 17082340"/>
              <a:gd name="connsiteY202" fmla="*/ 1023736 h 4888191"/>
              <a:gd name="connsiteX203" fmla="*/ 6704566 w 17082340"/>
              <a:gd name="connsiteY203" fmla="*/ 1104558 h 4888191"/>
              <a:gd name="connsiteX204" fmla="*/ 6970620 w 17082340"/>
              <a:gd name="connsiteY204" fmla="*/ 1131498 h 4888191"/>
              <a:gd name="connsiteX205" fmla="*/ 6970620 w 17082340"/>
              <a:gd name="connsiteY205" fmla="*/ 1104558 h 4888191"/>
              <a:gd name="connsiteX206" fmla="*/ 6864198 w 17082340"/>
              <a:gd name="connsiteY206" fmla="*/ 1077617 h 4888191"/>
              <a:gd name="connsiteX207" fmla="*/ 7103646 w 17082340"/>
              <a:gd name="connsiteY207" fmla="*/ 942915 h 4888191"/>
              <a:gd name="connsiteX208" fmla="*/ 7369701 w 17082340"/>
              <a:gd name="connsiteY208" fmla="*/ 996796 h 4888191"/>
              <a:gd name="connsiteX209" fmla="*/ 7422911 w 17082340"/>
              <a:gd name="connsiteY209" fmla="*/ 996796 h 4888191"/>
              <a:gd name="connsiteX210" fmla="*/ 7662360 w 17082340"/>
              <a:gd name="connsiteY210" fmla="*/ 1023736 h 4888191"/>
              <a:gd name="connsiteX211" fmla="*/ 7609150 w 17082340"/>
              <a:gd name="connsiteY211" fmla="*/ 1158438 h 4888191"/>
              <a:gd name="connsiteX212" fmla="*/ 7688966 w 17082340"/>
              <a:gd name="connsiteY212" fmla="*/ 1266200 h 4888191"/>
              <a:gd name="connsiteX213" fmla="*/ 7742177 w 17082340"/>
              <a:gd name="connsiteY213" fmla="*/ 1131498 h 4888191"/>
              <a:gd name="connsiteX214" fmla="*/ 8061442 w 17082340"/>
              <a:gd name="connsiteY214" fmla="*/ 1104558 h 4888191"/>
              <a:gd name="connsiteX215" fmla="*/ 8114653 w 17082340"/>
              <a:gd name="connsiteY215" fmla="*/ 1131498 h 4888191"/>
              <a:gd name="connsiteX216" fmla="*/ 8460522 w 17082340"/>
              <a:gd name="connsiteY216" fmla="*/ 1131498 h 4888191"/>
              <a:gd name="connsiteX217" fmla="*/ 8779787 w 17082340"/>
              <a:gd name="connsiteY217" fmla="*/ 1131498 h 4888191"/>
              <a:gd name="connsiteX218" fmla="*/ 8992631 w 17082340"/>
              <a:gd name="connsiteY218" fmla="*/ 1131498 h 4888191"/>
              <a:gd name="connsiteX219" fmla="*/ 9498134 w 17082340"/>
              <a:gd name="connsiteY219" fmla="*/ 1212319 h 4888191"/>
              <a:gd name="connsiteX220" fmla="*/ 9977031 w 17082340"/>
              <a:gd name="connsiteY220" fmla="*/ 1158438 h 4888191"/>
              <a:gd name="connsiteX221" fmla="*/ 10322901 w 17082340"/>
              <a:gd name="connsiteY221" fmla="*/ 1077617 h 4888191"/>
              <a:gd name="connsiteX222" fmla="*/ 10349507 w 17082340"/>
              <a:gd name="connsiteY222" fmla="*/ 1131498 h 4888191"/>
              <a:gd name="connsiteX223" fmla="*/ 10482534 w 17082340"/>
              <a:gd name="connsiteY223" fmla="*/ 1131498 h 4888191"/>
              <a:gd name="connsiteX224" fmla="*/ 10562350 w 17082340"/>
              <a:gd name="connsiteY224" fmla="*/ 1104558 h 4888191"/>
              <a:gd name="connsiteX225" fmla="*/ 10908221 w 17082340"/>
              <a:gd name="connsiteY225" fmla="*/ 1131498 h 4888191"/>
              <a:gd name="connsiteX226" fmla="*/ 11333907 w 17082340"/>
              <a:gd name="connsiteY226" fmla="*/ 1131498 h 4888191"/>
              <a:gd name="connsiteX227" fmla="*/ 11546751 w 17082340"/>
              <a:gd name="connsiteY227" fmla="*/ 1131498 h 4888191"/>
              <a:gd name="connsiteX228" fmla="*/ 11573356 w 17082340"/>
              <a:gd name="connsiteY228" fmla="*/ 1104558 h 4888191"/>
              <a:gd name="connsiteX229" fmla="*/ 11999043 w 17082340"/>
              <a:gd name="connsiteY229" fmla="*/ 996796 h 4888191"/>
              <a:gd name="connsiteX230" fmla="*/ 11945832 w 17082340"/>
              <a:gd name="connsiteY230" fmla="*/ 1131498 h 4888191"/>
              <a:gd name="connsiteX231" fmla="*/ 12052254 w 17082340"/>
              <a:gd name="connsiteY231" fmla="*/ 1050677 h 4888191"/>
              <a:gd name="connsiteX232" fmla="*/ 12105464 w 17082340"/>
              <a:gd name="connsiteY232" fmla="*/ 1104558 h 4888191"/>
              <a:gd name="connsiteX233" fmla="*/ 12265097 w 17082340"/>
              <a:gd name="connsiteY233" fmla="*/ 1077617 h 4888191"/>
              <a:gd name="connsiteX234" fmla="*/ 12344913 w 17082340"/>
              <a:gd name="connsiteY234" fmla="*/ 1104558 h 4888191"/>
              <a:gd name="connsiteX235" fmla="*/ 12637573 w 17082340"/>
              <a:gd name="connsiteY235" fmla="*/ 996796 h 4888191"/>
              <a:gd name="connsiteX236" fmla="*/ 12770600 w 17082340"/>
              <a:gd name="connsiteY236" fmla="*/ 969856 h 4888191"/>
              <a:gd name="connsiteX237" fmla="*/ 13222892 w 17082340"/>
              <a:gd name="connsiteY237" fmla="*/ 889034 h 4888191"/>
              <a:gd name="connsiteX238" fmla="*/ 13435735 w 17082340"/>
              <a:gd name="connsiteY238" fmla="*/ 781273 h 4888191"/>
              <a:gd name="connsiteX239" fmla="*/ 13648578 w 17082340"/>
              <a:gd name="connsiteY239" fmla="*/ 673511 h 4888191"/>
              <a:gd name="connsiteX240" fmla="*/ 13621973 w 17082340"/>
              <a:gd name="connsiteY240" fmla="*/ 781273 h 4888191"/>
              <a:gd name="connsiteX241" fmla="*/ 13648578 w 17082340"/>
              <a:gd name="connsiteY241" fmla="*/ 781273 h 4888191"/>
              <a:gd name="connsiteX242" fmla="*/ 13808211 w 17082340"/>
              <a:gd name="connsiteY242" fmla="*/ 754332 h 4888191"/>
              <a:gd name="connsiteX243" fmla="*/ 13941238 w 17082340"/>
              <a:gd name="connsiteY243" fmla="*/ 646570 h 4888191"/>
              <a:gd name="connsiteX244" fmla="*/ 14100871 w 17082340"/>
              <a:gd name="connsiteY244" fmla="*/ 484928 h 4888191"/>
              <a:gd name="connsiteX245" fmla="*/ 14127476 w 17082340"/>
              <a:gd name="connsiteY245" fmla="*/ 511868 h 4888191"/>
              <a:gd name="connsiteX246" fmla="*/ 14127476 w 17082340"/>
              <a:gd name="connsiteY246" fmla="*/ 646570 h 4888191"/>
              <a:gd name="connsiteX247" fmla="*/ 14712795 w 17082340"/>
              <a:gd name="connsiteY247" fmla="*/ 350226 h 4888191"/>
              <a:gd name="connsiteX248" fmla="*/ 15218298 w 17082340"/>
              <a:gd name="connsiteY248" fmla="*/ 0 h 488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17082340" h="4888191">
                <a:moveTo>
                  <a:pt x="15218298" y="0"/>
                </a:moveTo>
                <a:cubicBezTo>
                  <a:pt x="15218298" y="26941"/>
                  <a:pt x="15244903" y="80821"/>
                  <a:pt x="15244903" y="134702"/>
                </a:cubicBezTo>
                <a:cubicBezTo>
                  <a:pt x="15244903" y="134702"/>
                  <a:pt x="15218298" y="188583"/>
                  <a:pt x="15191693" y="215524"/>
                </a:cubicBezTo>
                <a:cubicBezTo>
                  <a:pt x="15191693" y="215524"/>
                  <a:pt x="15191693" y="215524"/>
                  <a:pt x="15191693" y="242464"/>
                </a:cubicBezTo>
                <a:cubicBezTo>
                  <a:pt x="15351325" y="188583"/>
                  <a:pt x="15484352" y="107762"/>
                  <a:pt x="15617379" y="53881"/>
                </a:cubicBezTo>
                <a:cubicBezTo>
                  <a:pt x="15617379" y="80821"/>
                  <a:pt x="15617379" y="107762"/>
                  <a:pt x="15617379" y="107762"/>
                </a:cubicBezTo>
                <a:cubicBezTo>
                  <a:pt x="15750406" y="161643"/>
                  <a:pt x="15856828" y="188583"/>
                  <a:pt x="15989855" y="242464"/>
                </a:cubicBezTo>
                <a:cubicBezTo>
                  <a:pt x="15989855" y="269404"/>
                  <a:pt x="15989855" y="323285"/>
                  <a:pt x="15989855" y="377166"/>
                </a:cubicBezTo>
                <a:cubicBezTo>
                  <a:pt x="16122882" y="296345"/>
                  <a:pt x="16229304" y="242464"/>
                  <a:pt x="16335726" y="161643"/>
                </a:cubicBezTo>
                <a:cubicBezTo>
                  <a:pt x="16335726" y="188583"/>
                  <a:pt x="16335726" y="215524"/>
                  <a:pt x="16335726" y="242464"/>
                </a:cubicBezTo>
                <a:cubicBezTo>
                  <a:pt x="16388936" y="215524"/>
                  <a:pt x="16442147" y="188583"/>
                  <a:pt x="16495358" y="161643"/>
                </a:cubicBezTo>
                <a:cubicBezTo>
                  <a:pt x="16495358" y="161643"/>
                  <a:pt x="16521963" y="161643"/>
                  <a:pt x="16521963" y="161643"/>
                </a:cubicBezTo>
                <a:cubicBezTo>
                  <a:pt x="16495358" y="215524"/>
                  <a:pt x="16468753" y="269404"/>
                  <a:pt x="16468753" y="323285"/>
                </a:cubicBezTo>
                <a:cubicBezTo>
                  <a:pt x="16575174" y="269404"/>
                  <a:pt x="16654991" y="134702"/>
                  <a:pt x="16814624" y="242464"/>
                </a:cubicBezTo>
                <a:cubicBezTo>
                  <a:pt x="16814624" y="242464"/>
                  <a:pt x="16841228" y="215524"/>
                  <a:pt x="16894440" y="161643"/>
                </a:cubicBezTo>
                <a:cubicBezTo>
                  <a:pt x="16947650" y="215524"/>
                  <a:pt x="17000860" y="296345"/>
                  <a:pt x="17054072" y="350226"/>
                </a:cubicBezTo>
                <a:cubicBezTo>
                  <a:pt x="17133888" y="457987"/>
                  <a:pt x="17027466" y="592690"/>
                  <a:pt x="16947650" y="673511"/>
                </a:cubicBezTo>
                <a:cubicBezTo>
                  <a:pt x="16814624" y="754332"/>
                  <a:pt x="16654991" y="781273"/>
                  <a:pt x="16575174" y="862094"/>
                </a:cubicBezTo>
                <a:cubicBezTo>
                  <a:pt x="16442147" y="996796"/>
                  <a:pt x="16309120" y="1023736"/>
                  <a:pt x="16149488" y="1077617"/>
                </a:cubicBezTo>
                <a:cubicBezTo>
                  <a:pt x="16043066" y="1104558"/>
                  <a:pt x="15989855" y="1158438"/>
                  <a:pt x="15963250" y="1266200"/>
                </a:cubicBezTo>
                <a:cubicBezTo>
                  <a:pt x="16016461" y="1266200"/>
                  <a:pt x="16069671" y="1266200"/>
                  <a:pt x="16149488" y="1266200"/>
                </a:cubicBezTo>
                <a:cubicBezTo>
                  <a:pt x="16122882" y="1293141"/>
                  <a:pt x="16122882" y="1320081"/>
                  <a:pt x="16122882" y="1320081"/>
                </a:cubicBezTo>
                <a:cubicBezTo>
                  <a:pt x="16282515" y="1373962"/>
                  <a:pt x="16415542" y="1454783"/>
                  <a:pt x="16575174" y="1535605"/>
                </a:cubicBezTo>
                <a:cubicBezTo>
                  <a:pt x="16415542" y="1616426"/>
                  <a:pt x="16255909" y="1697247"/>
                  <a:pt x="16122882" y="1778068"/>
                </a:cubicBezTo>
                <a:cubicBezTo>
                  <a:pt x="15989855" y="1885830"/>
                  <a:pt x="15883433" y="1993592"/>
                  <a:pt x="15750406" y="2101354"/>
                </a:cubicBezTo>
                <a:cubicBezTo>
                  <a:pt x="15750406" y="2101354"/>
                  <a:pt x="15777012" y="2128294"/>
                  <a:pt x="15777012" y="2128294"/>
                </a:cubicBezTo>
                <a:cubicBezTo>
                  <a:pt x="15963250" y="2020532"/>
                  <a:pt x="16176093" y="1912771"/>
                  <a:pt x="16362331" y="1831949"/>
                </a:cubicBezTo>
                <a:cubicBezTo>
                  <a:pt x="16362331" y="1831949"/>
                  <a:pt x="16388936" y="1831949"/>
                  <a:pt x="16388936" y="1858890"/>
                </a:cubicBezTo>
                <a:cubicBezTo>
                  <a:pt x="16388936" y="1885830"/>
                  <a:pt x="16362331" y="1912771"/>
                  <a:pt x="16362331" y="1939711"/>
                </a:cubicBezTo>
                <a:cubicBezTo>
                  <a:pt x="16442147" y="1939711"/>
                  <a:pt x="16495358" y="1939711"/>
                  <a:pt x="16575174" y="1939711"/>
                </a:cubicBezTo>
                <a:cubicBezTo>
                  <a:pt x="16628385" y="2074413"/>
                  <a:pt x="16548569" y="2182175"/>
                  <a:pt x="16442147" y="2262996"/>
                </a:cubicBezTo>
                <a:cubicBezTo>
                  <a:pt x="16282515" y="2424639"/>
                  <a:pt x="16096277" y="2613222"/>
                  <a:pt x="15883433" y="2720983"/>
                </a:cubicBezTo>
                <a:cubicBezTo>
                  <a:pt x="15723801" y="2828745"/>
                  <a:pt x="15537563" y="2855686"/>
                  <a:pt x="15457747" y="3044269"/>
                </a:cubicBezTo>
                <a:cubicBezTo>
                  <a:pt x="15431141" y="3098149"/>
                  <a:pt x="15377931" y="3125090"/>
                  <a:pt x="15324720" y="3098149"/>
                </a:cubicBezTo>
                <a:cubicBezTo>
                  <a:pt x="15244903" y="3044269"/>
                  <a:pt x="15165087" y="3071209"/>
                  <a:pt x="15138482" y="3178971"/>
                </a:cubicBezTo>
                <a:cubicBezTo>
                  <a:pt x="15111876" y="3205911"/>
                  <a:pt x="15032060" y="3259792"/>
                  <a:pt x="14978849" y="3286732"/>
                </a:cubicBezTo>
                <a:cubicBezTo>
                  <a:pt x="14819217" y="3232852"/>
                  <a:pt x="14686190" y="3286732"/>
                  <a:pt x="14579768" y="3448375"/>
                </a:cubicBezTo>
                <a:cubicBezTo>
                  <a:pt x="14526557" y="3502256"/>
                  <a:pt x="14499952" y="3529196"/>
                  <a:pt x="14420136" y="3529196"/>
                </a:cubicBezTo>
                <a:cubicBezTo>
                  <a:pt x="14287108" y="3556137"/>
                  <a:pt x="14180687" y="3636958"/>
                  <a:pt x="14074265" y="3690839"/>
                </a:cubicBezTo>
                <a:cubicBezTo>
                  <a:pt x="13967843" y="3744720"/>
                  <a:pt x="13834816" y="3798601"/>
                  <a:pt x="13728395" y="3879422"/>
                </a:cubicBezTo>
                <a:cubicBezTo>
                  <a:pt x="13621973" y="3933303"/>
                  <a:pt x="13515551" y="4014124"/>
                  <a:pt x="13409130" y="4068005"/>
                </a:cubicBezTo>
                <a:cubicBezTo>
                  <a:pt x="13355919" y="4094945"/>
                  <a:pt x="13276103" y="4094945"/>
                  <a:pt x="13196286" y="4121886"/>
                </a:cubicBezTo>
                <a:cubicBezTo>
                  <a:pt x="13143076" y="4148826"/>
                  <a:pt x="13089865" y="4175767"/>
                  <a:pt x="13010048" y="4175767"/>
                </a:cubicBezTo>
                <a:cubicBezTo>
                  <a:pt x="13143076" y="4121886"/>
                  <a:pt x="13249497" y="4068005"/>
                  <a:pt x="13382524" y="3987184"/>
                </a:cubicBezTo>
                <a:cubicBezTo>
                  <a:pt x="13355919" y="3987184"/>
                  <a:pt x="13355919" y="3960243"/>
                  <a:pt x="13355919" y="3933303"/>
                </a:cubicBezTo>
                <a:cubicBezTo>
                  <a:pt x="13196286" y="4014124"/>
                  <a:pt x="13036654" y="4094945"/>
                  <a:pt x="12850416" y="4121886"/>
                </a:cubicBezTo>
                <a:cubicBezTo>
                  <a:pt x="12690784" y="4148826"/>
                  <a:pt x="12531151" y="4256588"/>
                  <a:pt x="12371519" y="4283528"/>
                </a:cubicBezTo>
                <a:cubicBezTo>
                  <a:pt x="12211886" y="4310469"/>
                  <a:pt x="12025648" y="4283528"/>
                  <a:pt x="11866016" y="4310469"/>
                </a:cubicBezTo>
                <a:cubicBezTo>
                  <a:pt x="11626567" y="4337409"/>
                  <a:pt x="11413724" y="4364350"/>
                  <a:pt x="11174275" y="4391290"/>
                </a:cubicBezTo>
                <a:cubicBezTo>
                  <a:pt x="10801799" y="4445171"/>
                  <a:pt x="10429323" y="4525992"/>
                  <a:pt x="10030242" y="4579873"/>
                </a:cubicBezTo>
                <a:cubicBezTo>
                  <a:pt x="9551344" y="4660694"/>
                  <a:pt x="9045841" y="4714575"/>
                  <a:pt x="8566944" y="4768456"/>
                </a:cubicBezTo>
                <a:cubicBezTo>
                  <a:pt x="8034836" y="4822337"/>
                  <a:pt x="7476123" y="4849277"/>
                  <a:pt x="6944014" y="4876218"/>
                </a:cubicBezTo>
                <a:cubicBezTo>
                  <a:pt x="6598143" y="4876218"/>
                  <a:pt x="6252274" y="4903158"/>
                  <a:pt x="5906403" y="4876218"/>
                </a:cubicBezTo>
                <a:cubicBezTo>
                  <a:pt x="5640349" y="4876218"/>
                  <a:pt x="5374295" y="4849277"/>
                  <a:pt x="5108241" y="4822337"/>
                </a:cubicBezTo>
                <a:cubicBezTo>
                  <a:pt x="4895397" y="4822337"/>
                  <a:pt x="4682553" y="4795397"/>
                  <a:pt x="4469710" y="4795397"/>
                </a:cubicBezTo>
                <a:cubicBezTo>
                  <a:pt x="4283473" y="4768456"/>
                  <a:pt x="4097234" y="4741516"/>
                  <a:pt x="3910997" y="4714575"/>
                </a:cubicBezTo>
                <a:cubicBezTo>
                  <a:pt x="3724758" y="4687635"/>
                  <a:pt x="3511915" y="4660694"/>
                  <a:pt x="3325677" y="4633754"/>
                </a:cubicBezTo>
                <a:cubicBezTo>
                  <a:pt x="3112834" y="4579873"/>
                  <a:pt x="2926596" y="4525992"/>
                  <a:pt x="2713753" y="4499052"/>
                </a:cubicBezTo>
                <a:cubicBezTo>
                  <a:pt x="2607331" y="4472111"/>
                  <a:pt x="2474304" y="4499052"/>
                  <a:pt x="2394488" y="4445171"/>
                </a:cubicBezTo>
                <a:cubicBezTo>
                  <a:pt x="2314672" y="4418231"/>
                  <a:pt x="2261461" y="4418231"/>
                  <a:pt x="2181644" y="4445171"/>
                </a:cubicBezTo>
                <a:cubicBezTo>
                  <a:pt x="2181644" y="4418231"/>
                  <a:pt x="2181644" y="4391290"/>
                  <a:pt x="2181644" y="4364350"/>
                </a:cubicBezTo>
                <a:cubicBezTo>
                  <a:pt x="2048617" y="4310469"/>
                  <a:pt x="1915590" y="4229648"/>
                  <a:pt x="1782563" y="4337409"/>
                </a:cubicBezTo>
                <a:cubicBezTo>
                  <a:pt x="1596325" y="4148826"/>
                  <a:pt x="1356877" y="4256588"/>
                  <a:pt x="1170639" y="4202707"/>
                </a:cubicBezTo>
                <a:cubicBezTo>
                  <a:pt x="1197244" y="4175767"/>
                  <a:pt x="1250455" y="4175767"/>
                  <a:pt x="1277060" y="4148826"/>
                </a:cubicBezTo>
                <a:cubicBezTo>
                  <a:pt x="1277060" y="4148826"/>
                  <a:pt x="1277060" y="4121886"/>
                  <a:pt x="1277060" y="4121886"/>
                </a:cubicBezTo>
                <a:cubicBezTo>
                  <a:pt x="1223849" y="4121886"/>
                  <a:pt x="1170639" y="4121886"/>
                  <a:pt x="1117428" y="4121886"/>
                </a:cubicBezTo>
                <a:cubicBezTo>
                  <a:pt x="1011006" y="4094945"/>
                  <a:pt x="931190" y="4068005"/>
                  <a:pt x="877979" y="3987184"/>
                </a:cubicBezTo>
                <a:cubicBezTo>
                  <a:pt x="851374" y="3960243"/>
                  <a:pt x="771557" y="3960243"/>
                  <a:pt x="718347" y="3933303"/>
                </a:cubicBezTo>
                <a:cubicBezTo>
                  <a:pt x="691741" y="3879422"/>
                  <a:pt x="718347" y="3825541"/>
                  <a:pt x="798163" y="3879422"/>
                </a:cubicBezTo>
                <a:cubicBezTo>
                  <a:pt x="851374" y="3879422"/>
                  <a:pt x="877979" y="3933303"/>
                  <a:pt x="931190" y="3933303"/>
                </a:cubicBezTo>
                <a:cubicBezTo>
                  <a:pt x="984401" y="3933303"/>
                  <a:pt x="1064217" y="3933303"/>
                  <a:pt x="1144033" y="3933303"/>
                </a:cubicBezTo>
                <a:cubicBezTo>
                  <a:pt x="1277060" y="3960243"/>
                  <a:pt x="1383482" y="3987184"/>
                  <a:pt x="1489903" y="4014124"/>
                </a:cubicBezTo>
                <a:cubicBezTo>
                  <a:pt x="1543114" y="4014124"/>
                  <a:pt x="1622931" y="3987184"/>
                  <a:pt x="1676142" y="4068005"/>
                </a:cubicBezTo>
                <a:cubicBezTo>
                  <a:pt x="1676142" y="4068005"/>
                  <a:pt x="1702747" y="4068005"/>
                  <a:pt x="1702747" y="4068005"/>
                </a:cubicBezTo>
                <a:cubicBezTo>
                  <a:pt x="1755958" y="3933303"/>
                  <a:pt x="1835774" y="4014124"/>
                  <a:pt x="1888985" y="4014124"/>
                </a:cubicBezTo>
                <a:cubicBezTo>
                  <a:pt x="2075223" y="4068005"/>
                  <a:pt x="2288066" y="4094945"/>
                  <a:pt x="2474304" y="4148826"/>
                </a:cubicBezTo>
                <a:cubicBezTo>
                  <a:pt x="2527515" y="4148826"/>
                  <a:pt x="2607331" y="4202707"/>
                  <a:pt x="2660542" y="4121886"/>
                </a:cubicBezTo>
                <a:cubicBezTo>
                  <a:pt x="2687147" y="4094945"/>
                  <a:pt x="2687147" y="4068005"/>
                  <a:pt x="2687147" y="4041064"/>
                </a:cubicBezTo>
                <a:cubicBezTo>
                  <a:pt x="4709159" y="4445171"/>
                  <a:pt x="6757776" y="4499052"/>
                  <a:pt x="8806393" y="4256588"/>
                </a:cubicBezTo>
                <a:cubicBezTo>
                  <a:pt x="7928414" y="4256588"/>
                  <a:pt x="7050436" y="4310469"/>
                  <a:pt x="6172457" y="4310469"/>
                </a:cubicBezTo>
                <a:cubicBezTo>
                  <a:pt x="5294478" y="4310469"/>
                  <a:pt x="4416499" y="4256588"/>
                  <a:pt x="3565126" y="4068005"/>
                </a:cubicBezTo>
                <a:cubicBezTo>
                  <a:pt x="2740358" y="3933303"/>
                  <a:pt x="1888985" y="3852481"/>
                  <a:pt x="1090822" y="3556137"/>
                </a:cubicBezTo>
                <a:cubicBezTo>
                  <a:pt x="1117428" y="3529196"/>
                  <a:pt x="1117428" y="3502256"/>
                  <a:pt x="1144033" y="3502256"/>
                </a:cubicBezTo>
                <a:cubicBezTo>
                  <a:pt x="984401" y="3367554"/>
                  <a:pt x="984401" y="3367554"/>
                  <a:pt x="877979" y="3529196"/>
                </a:cubicBezTo>
                <a:cubicBezTo>
                  <a:pt x="904584" y="3367554"/>
                  <a:pt x="824768" y="3313673"/>
                  <a:pt x="691741" y="3313673"/>
                </a:cubicBezTo>
                <a:cubicBezTo>
                  <a:pt x="691741" y="3286732"/>
                  <a:pt x="691741" y="3259792"/>
                  <a:pt x="718347" y="3232852"/>
                </a:cubicBezTo>
                <a:cubicBezTo>
                  <a:pt x="691741" y="3232852"/>
                  <a:pt x="665136" y="3232852"/>
                  <a:pt x="665136" y="3232852"/>
                </a:cubicBezTo>
                <a:cubicBezTo>
                  <a:pt x="558714" y="3205911"/>
                  <a:pt x="452292" y="3286732"/>
                  <a:pt x="372476" y="3152030"/>
                </a:cubicBezTo>
                <a:cubicBezTo>
                  <a:pt x="345871" y="3098149"/>
                  <a:pt x="186238" y="3125090"/>
                  <a:pt x="133027" y="3017328"/>
                </a:cubicBezTo>
                <a:cubicBezTo>
                  <a:pt x="133027" y="3017328"/>
                  <a:pt x="53211" y="3044269"/>
                  <a:pt x="0" y="3044269"/>
                </a:cubicBezTo>
                <a:cubicBezTo>
                  <a:pt x="0" y="2963447"/>
                  <a:pt x="26606" y="2855686"/>
                  <a:pt x="133027" y="2855686"/>
                </a:cubicBezTo>
                <a:cubicBezTo>
                  <a:pt x="159633" y="2828745"/>
                  <a:pt x="212844" y="2882626"/>
                  <a:pt x="266055" y="2909566"/>
                </a:cubicBezTo>
                <a:cubicBezTo>
                  <a:pt x="266055" y="2882626"/>
                  <a:pt x="266055" y="2855686"/>
                  <a:pt x="292660" y="2774864"/>
                </a:cubicBezTo>
                <a:cubicBezTo>
                  <a:pt x="372476" y="2747924"/>
                  <a:pt x="372476" y="3017328"/>
                  <a:pt x="505503" y="2855686"/>
                </a:cubicBezTo>
                <a:cubicBezTo>
                  <a:pt x="665136" y="2936507"/>
                  <a:pt x="1436693" y="3044269"/>
                  <a:pt x="1729352" y="2936507"/>
                </a:cubicBezTo>
                <a:cubicBezTo>
                  <a:pt x="1649536" y="2909566"/>
                  <a:pt x="1622931" y="2882626"/>
                  <a:pt x="1569720" y="2882626"/>
                </a:cubicBezTo>
                <a:cubicBezTo>
                  <a:pt x="1277060" y="2855686"/>
                  <a:pt x="1064217" y="2667103"/>
                  <a:pt x="824768" y="2586281"/>
                </a:cubicBezTo>
                <a:cubicBezTo>
                  <a:pt x="851374" y="2532400"/>
                  <a:pt x="904584" y="2532400"/>
                  <a:pt x="931190" y="2505460"/>
                </a:cubicBezTo>
                <a:cubicBezTo>
                  <a:pt x="931190" y="2505460"/>
                  <a:pt x="931190" y="2505460"/>
                  <a:pt x="931190" y="2532400"/>
                </a:cubicBezTo>
                <a:cubicBezTo>
                  <a:pt x="1064217" y="2559341"/>
                  <a:pt x="1223849" y="2586281"/>
                  <a:pt x="1383482" y="2613222"/>
                </a:cubicBezTo>
                <a:cubicBezTo>
                  <a:pt x="1436693" y="2640162"/>
                  <a:pt x="1489903" y="2640162"/>
                  <a:pt x="1543114" y="2667103"/>
                </a:cubicBezTo>
                <a:cubicBezTo>
                  <a:pt x="1543114" y="2505460"/>
                  <a:pt x="1356877" y="2586281"/>
                  <a:pt x="1303666" y="2451579"/>
                </a:cubicBezTo>
                <a:cubicBezTo>
                  <a:pt x="1356877" y="2451579"/>
                  <a:pt x="1383482" y="2424639"/>
                  <a:pt x="1436693" y="2424639"/>
                </a:cubicBezTo>
                <a:cubicBezTo>
                  <a:pt x="1596325" y="2424639"/>
                  <a:pt x="1782563" y="2451579"/>
                  <a:pt x="1968801" y="2478520"/>
                </a:cubicBezTo>
                <a:cubicBezTo>
                  <a:pt x="2128434" y="2451579"/>
                  <a:pt x="2261461" y="2559341"/>
                  <a:pt x="2421093" y="2532400"/>
                </a:cubicBezTo>
                <a:cubicBezTo>
                  <a:pt x="2500909" y="2532400"/>
                  <a:pt x="2607331" y="2559341"/>
                  <a:pt x="2687147" y="2532400"/>
                </a:cubicBezTo>
                <a:cubicBezTo>
                  <a:pt x="2793569" y="2478520"/>
                  <a:pt x="2873385" y="2559341"/>
                  <a:pt x="2979807" y="2559341"/>
                </a:cubicBezTo>
                <a:cubicBezTo>
                  <a:pt x="3006412" y="2559341"/>
                  <a:pt x="3033018" y="2559341"/>
                  <a:pt x="3086229" y="2559341"/>
                </a:cubicBezTo>
                <a:cubicBezTo>
                  <a:pt x="3059623" y="2505460"/>
                  <a:pt x="3033018" y="2505460"/>
                  <a:pt x="3006412" y="2478520"/>
                </a:cubicBezTo>
                <a:cubicBezTo>
                  <a:pt x="3033018" y="2478520"/>
                  <a:pt x="3033018" y="2478520"/>
                  <a:pt x="3033018" y="2451579"/>
                </a:cubicBezTo>
                <a:cubicBezTo>
                  <a:pt x="3112834" y="2505460"/>
                  <a:pt x="3192650" y="2613222"/>
                  <a:pt x="3245861" y="2586281"/>
                </a:cubicBezTo>
                <a:cubicBezTo>
                  <a:pt x="3378888" y="2532400"/>
                  <a:pt x="3458704" y="2667103"/>
                  <a:pt x="3565126" y="2640162"/>
                </a:cubicBezTo>
                <a:cubicBezTo>
                  <a:pt x="3671548" y="2613222"/>
                  <a:pt x="3777969" y="2586281"/>
                  <a:pt x="3857786" y="2586281"/>
                </a:cubicBezTo>
                <a:cubicBezTo>
                  <a:pt x="3884391" y="2613222"/>
                  <a:pt x="3884391" y="2640162"/>
                  <a:pt x="3910997" y="2667103"/>
                </a:cubicBezTo>
                <a:cubicBezTo>
                  <a:pt x="3910997" y="2667103"/>
                  <a:pt x="3910997" y="2667103"/>
                  <a:pt x="3937602" y="2667103"/>
                </a:cubicBezTo>
                <a:cubicBezTo>
                  <a:pt x="3910997" y="2640162"/>
                  <a:pt x="3910997" y="2613222"/>
                  <a:pt x="3910997" y="2559341"/>
                </a:cubicBezTo>
                <a:cubicBezTo>
                  <a:pt x="3937602" y="2586281"/>
                  <a:pt x="3937602" y="2586281"/>
                  <a:pt x="3937602" y="2586281"/>
                </a:cubicBezTo>
                <a:cubicBezTo>
                  <a:pt x="3990813" y="2667103"/>
                  <a:pt x="3990813" y="2667103"/>
                  <a:pt x="4097234" y="2613222"/>
                </a:cubicBezTo>
                <a:cubicBezTo>
                  <a:pt x="4123840" y="2613222"/>
                  <a:pt x="4177051" y="2640162"/>
                  <a:pt x="4230261" y="2667103"/>
                </a:cubicBezTo>
                <a:cubicBezTo>
                  <a:pt x="4283473" y="2667103"/>
                  <a:pt x="4336684" y="2720983"/>
                  <a:pt x="4416499" y="2720983"/>
                </a:cubicBezTo>
                <a:cubicBezTo>
                  <a:pt x="4443105" y="2720983"/>
                  <a:pt x="4469710" y="2667103"/>
                  <a:pt x="4522921" y="2667103"/>
                </a:cubicBezTo>
                <a:cubicBezTo>
                  <a:pt x="4522921" y="2720983"/>
                  <a:pt x="4576132" y="2720983"/>
                  <a:pt x="4602737" y="2640162"/>
                </a:cubicBezTo>
                <a:cubicBezTo>
                  <a:pt x="4602737" y="2667103"/>
                  <a:pt x="4629343" y="2694043"/>
                  <a:pt x="4629343" y="2747924"/>
                </a:cubicBezTo>
                <a:cubicBezTo>
                  <a:pt x="4655948" y="2747924"/>
                  <a:pt x="4682553" y="2720983"/>
                  <a:pt x="4735764" y="2720983"/>
                </a:cubicBezTo>
                <a:cubicBezTo>
                  <a:pt x="4709159" y="2694043"/>
                  <a:pt x="4682553" y="2667103"/>
                  <a:pt x="4655948" y="2667103"/>
                </a:cubicBezTo>
                <a:cubicBezTo>
                  <a:pt x="4682553" y="2640162"/>
                  <a:pt x="4709159" y="2613222"/>
                  <a:pt x="4735764" y="2586281"/>
                </a:cubicBezTo>
                <a:cubicBezTo>
                  <a:pt x="4469710" y="2559341"/>
                  <a:pt x="4230261" y="2532400"/>
                  <a:pt x="3964207" y="2505460"/>
                </a:cubicBezTo>
                <a:cubicBezTo>
                  <a:pt x="3910997" y="2478520"/>
                  <a:pt x="3857786" y="2478520"/>
                  <a:pt x="3804575" y="2451579"/>
                </a:cubicBezTo>
                <a:cubicBezTo>
                  <a:pt x="3751364" y="2424639"/>
                  <a:pt x="3698153" y="2424639"/>
                  <a:pt x="3618337" y="2397698"/>
                </a:cubicBezTo>
                <a:cubicBezTo>
                  <a:pt x="3591732" y="2397698"/>
                  <a:pt x="3565126" y="2424639"/>
                  <a:pt x="3485310" y="2478520"/>
                </a:cubicBezTo>
                <a:cubicBezTo>
                  <a:pt x="3511915" y="2397698"/>
                  <a:pt x="3538521" y="2370758"/>
                  <a:pt x="3538521" y="2370758"/>
                </a:cubicBezTo>
                <a:cubicBezTo>
                  <a:pt x="3405494" y="2289937"/>
                  <a:pt x="3272467" y="2262996"/>
                  <a:pt x="3166045" y="2424639"/>
                </a:cubicBezTo>
                <a:cubicBezTo>
                  <a:pt x="3139439" y="2343817"/>
                  <a:pt x="3139439" y="2316877"/>
                  <a:pt x="3139439" y="2262996"/>
                </a:cubicBezTo>
                <a:cubicBezTo>
                  <a:pt x="3006412" y="2289937"/>
                  <a:pt x="2899990" y="2262996"/>
                  <a:pt x="2793569" y="2182175"/>
                </a:cubicBezTo>
                <a:cubicBezTo>
                  <a:pt x="2740358" y="2155235"/>
                  <a:pt x="2633936" y="2182175"/>
                  <a:pt x="2554120" y="2182175"/>
                </a:cubicBezTo>
                <a:cubicBezTo>
                  <a:pt x="2367882" y="2128294"/>
                  <a:pt x="2181644" y="2101354"/>
                  <a:pt x="1995407" y="2047473"/>
                </a:cubicBezTo>
                <a:cubicBezTo>
                  <a:pt x="1942196" y="2047473"/>
                  <a:pt x="1915590" y="2020532"/>
                  <a:pt x="1888985" y="1966652"/>
                </a:cubicBezTo>
                <a:cubicBezTo>
                  <a:pt x="1809168" y="2047473"/>
                  <a:pt x="1729352" y="2047473"/>
                  <a:pt x="1649536" y="1939711"/>
                </a:cubicBezTo>
                <a:cubicBezTo>
                  <a:pt x="1649536" y="1912771"/>
                  <a:pt x="1569720" y="1805009"/>
                  <a:pt x="1516509" y="1912771"/>
                </a:cubicBezTo>
                <a:cubicBezTo>
                  <a:pt x="1516509" y="1939711"/>
                  <a:pt x="1436693" y="1912771"/>
                  <a:pt x="1410087" y="1912771"/>
                </a:cubicBezTo>
                <a:cubicBezTo>
                  <a:pt x="1277060" y="1858890"/>
                  <a:pt x="1170639" y="1831949"/>
                  <a:pt x="1037612" y="1805009"/>
                </a:cubicBezTo>
                <a:cubicBezTo>
                  <a:pt x="984401" y="1778068"/>
                  <a:pt x="931190" y="1805009"/>
                  <a:pt x="877979" y="1805009"/>
                </a:cubicBezTo>
                <a:cubicBezTo>
                  <a:pt x="877979" y="1778068"/>
                  <a:pt x="904584" y="1751128"/>
                  <a:pt x="904584" y="1751128"/>
                </a:cubicBezTo>
                <a:cubicBezTo>
                  <a:pt x="851374" y="1697247"/>
                  <a:pt x="798163" y="1670307"/>
                  <a:pt x="744952" y="1616426"/>
                </a:cubicBezTo>
                <a:cubicBezTo>
                  <a:pt x="718347" y="1589485"/>
                  <a:pt x="691741" y="1562545"/>
                  <a:pt x="665136" y="1508664"/>
                </a:cubicBezTo>
                <a:cubicBezTo>
                  <a:pt x="638530" y="1508664"/>
                  <a:pt x="638530" y="1535605"/>
                  <a:pt x="585319" y="1535605"/>
                </a:cubicBezTo>
                <a:cubicBezTo>
                  <a:pt x="585319" y="1481724"/>
                  <a:pt x="585319" y="1454783"/>
                  <a:pt x="585319" y="1427843"/>
                </a:cubicBezTo>
                <a:cubicBezTo>
                  <a:pt x="718347" y="1427843"/>
                  <a:pt x="851374" y="1454783"/>
                  <a:pt x="984401" y="1454783"/>
                </a:cubicBezTo>
                <a:cubicBezTo>
                  <a:pt x="957795" y="1373962"/>
                  <a:pt x="931190" y="1320081"/>
                  <a:pt x="904584" y="1239260"/>
                </a:cubicBezTo>
                <a:cubicBezTo>
                  <a:pt x="718347" y="1293141"/>
                  <a:pt x="718347" y="996796"/>
                  <a:pt x="532109" y="996796"/>
                </a:cubicBezTo>
                <a:cubicBezTo>
                  <a:pt x="532109" y="942915"/>
                  <a:pt x="505503" y="889034"/>
                  <a:pt x="505503" y="835153"/>
                </a:cubicBezTo>
                <a:cubicBezTo>
                  <a:pt x="532109" y="835153"/>
                  <a:pt x="585319" y="808213"/>
                  <a:pt x="638530" y="835153"/>
                </a:cubicBezTo>
                <a:cubicBezTo>
                  <a:pt x="665136" y="835153"/>
                  <a:pt x="744952" y="808213"/>
                  <a:pt x="718347" y="889034"/>
                </a:cubicBezTo>
                <a:cubicBezTo>
                  <a:pt x="744952" y="889034"/>
                  <a:pt x="798163" y="915975"/>
                  <a:pt x="824768" y="915975"/>
                </a:cubicBezTo>
                <a:cubicBezTo>
                  <a:pt x="877979" y="808213"/>
                  <a:pt x="904584" y="862094"/>
                  <a:pt x="957795" y="915975"/>
                </a:cubicBezTo>
                <a:cubicBezTo>
                  <a:pt x="984401" y="942915"/>
                  <a:pt x="1011006" y="969856"/>
                  <a:pt x="1064217" y="996796"/>
                </a:cubicBezTo>
                <a:cubicBezTo>
                  <a:pt x="1144033" y="1077617"/>
                  <a:pt x="1144033" y="969856"/>
                  <a:pt x="1144033" y="942915"/>
                </a:cubicBezTo>
                <a:cubicBezTo>
                  <a:pt x="1197244" y="942915"/>
                  <a:pt x="1250455" y="969856"/>
                  <a:pt x="1303666" y="969856"/>
                </a:cubicBezTo>
                <a:cubicBezTo>
                  <a:pt x="1330271" y="969856"/>
                  <a:pt x="1383482" y="942915"/>
                  <a:pt x="1436693" y="915975"/>
                </a:cubicBezTo>
                <a:cubicBezTo>
                  <a:pt x="1489903" y="942915"/>
                  <a:pt x="1569720" y="1023736"/>
                  <a:pt x="1649536" y="1077617"/>
                </a:cubicBezTo>
                <a:cubicBezTo>
                  <a:pt x="1676142" y="1050677"/>
                  <a:pt x="1676142" y="1050677"/>
                  <a:pt x="1676142" y="1050677"/>
                </a:cubicBezTo>
                <a:cubicBezTo>
                  <a:pt x="1676142" y="1023736"/>
                  <a:pt x="1649536" y="996796"/>
                  <a:pt x="1649536" y="969856"/>
                </a:cubicBezTo>
                <a:cubicBezTo>
                  <a:pt x="1755958" y="969856"/>
                  <a:pt x="1676142" y="727392"/>
                  <a:pt x="1809168" y="835153"/>
                </a:cubicBezTo>
                <a:cubicBezTo>
                  <a:pt x="1862379" y="862094"/>
                  <a:pt x="1888985" y="915975"/>
                  <a:pt x="1915590" y="942915"/>
                </a:cubicBezTo>
                <a:cubicBezTo>
                  <a:pt x="2048617" y="996796"/>
                  <a:pt x="2208250" y="1050677"/>
                  <a:pt x="2341277" y="1131498"/>
                </a:cubicBezTo>
                <a:cubicBezTo>
                  <a:pt x="2394488" y="1158438"/>
                  <a:pt x="2447699" y="1212319"/>
                  <a:pt x="2500909" y="1239260"/>
                </a:cubicBezTo>
                <a:cubicBezTo>
                  <a:pt x="2554120" y="1212319"/>
                  <a:pt x="2607331" y="1212319"/>
                  <a:pt x="2660542" y="1212319"/>
                </a:cubicBezTo>
                <a:cubicBezTo>
                  <a:pt x="2740358" y="1212319"/>
                  <a:pt x="2793569" y="1212319"/>
                  <a:pt x="2899990" y="1212319"/>
                </a:cubicBezTo>
                <a:cubicBezTo>
                  <a:pt x="2846780" y="996796"/>
                  <a:pt x="2394488" y="808213"/>
                  <a:pt x="2288066" y="915975"/>
                </a:cubicBezTo>
                <a:cubicBezTo>
                  <a:pt x="2288066" y="781273"/>
                  <a:pt x="2181644" y="808213"/>
                  <a:pt x="2128434" y="781273"/>
                </a:cubicBezTo>
                <a:cubicBezTo>
                  <a:pt x="1968801" y="700451"/>
                  <a:pt x="1809168" y="619630"/>
                  <a:pt x="1649536" y="538809"/>
                </a:cubicBezTo>
                <a:cubicBezTo>
                  <a:pt x="1702747" y="457987"/>
                  <a:pt x="1755958" y="457987"/>
                  <a:pt x="1835774" y="511868"/>
                </a:cubicBezTo>
                <a:cubicBezTo>
                  <a:pt x="1915590" y="565749"/>
                  <a:pt x="2022012" y="565749"/>
                  <a:pt x="2101828" y="592690"/>
                </a:cubicBezTo>
                <a:cubicBezTo>
                  <a:pt x="2181644" y="619630"/>
                  <a:pt x="2261461" y="619630"/>
                  <a:pt x="2288066" y="700451"/>
                </a:cubicBezTo>
                <a:cubicBezTo>
                  <a:pt x="2394488" y="700451"/>
                  <a:pt x="2474304" y="727392"/>
                  <a:pt x="2580726" y="727392"/>
                </a:cubicBezTo>
                <a:cubicBezTo>
                  <a:pt x="2580726" y="727392"/>
                  <a:pt x="2580726" y="700451"/>
                  <a:pt x="2580726" y="700451"/>
                </a:cubicBezTo>
                <a:cubicBezTo>
                  <a:pt x="2554120" y="673511"/>
                  <a:pt x="2527515" y="646570"/>
                  <a:pt x="2500909" y="646570"/>
                </a:cubicBezTo>
                <a:cubicBezTo>
                  <a:pt x="2500909" y="619630"/>
                  <a:pt x="2500909" y="619630"/>
                  <a:pt x="2500909" y="619630"/>
                </a:cubicBezTo>
                <a:cubicBezTo>
                  <a:pt x="2580726" y="646570"/>
                  <a:pt x="2687147" y="646570"/>
                  <a:pt x="2793569" y="673511"/>
                </a:cubicBezTo>
                <a:cubicBezTo>
                  <a:pt x="2846780" y="592690"/>
                  <a:pt x="2953202" y="619630"/>
                  <a:pt x="3086229" y="646570"/>
                </a:cubicBezTo>
                <a:cubicBezTo>
                  <a:pt x="3219256" y="700451"/>
                  <a:pt x="3352283" y="700451"/>
                  <a:pt x="3485310" y="835153"/>
                </a:cubicBezTo>
                <a:cubicBezTo>
                  <a:pt x="3511915" y="862094"/>
                  <a:pt x="3591732" y="835153"/>
                  <a:pt x="3644942" y="862094"/>
                </a:cubicBezTo>
                <a:cubicBezTo>
                  <a:pt x="3751364" y="862094"/>
                  <a:pt x="3884391" y="889034"/>
                  <a:pt x="3990813" y="889034"/>
                </a:cubicBezTo>
                <a:cubicBezTo>
                  <a:pt x="3990813" y="889034"/>
                  <a:pt x="4017418" y="915975"/>
                  <a:pt x="4017418" y="915975"/>
                </a:cubicBezTo>
                <a:cubicBezTo>
                  <a:pt x="4097234" y="889034"/>
                  <a:pt x="4177051" y="889034"/>
                  <a:pt x="4256867" y="942915"/>
                </a:cubicBezTo>
                <a:cubicBezTo>
                  <a:pt x="4336684" y="969856"/>
                  <a:pt x="4416499" y="996796"/>
                  <a:pt x="4522921" y="996796"/>
                </a:cubicBezTo>
                <a:cubicBezTo>
                  <a:pt x="4522921" y="996796"/>
                  <a:pt x="4522921" y="969856"/>
                  <a:pt x="4522921" y="942915"/>
                </a:cubicBezTo>
                <a:cubicBezTo>
                  <a:pt x="4443105" y="942915"/>
                  <a:pt x="4363288" y="915975"/>
                  <a:pt x="4283473" y="915975"/>
                </a:cubicBezTo>
                <a:cubicBezTo>
                  <a:pt x="4256867" y="889034"/>
                  <a:pt x="4230261" y="862094"/>
                  <a:pt x="4177051" y="862094"/>
                </a:cubicBezTo>
                <a:cubicBezTo>
                  <a:pt x="4123840" y="835153"/>
                  <a:pt x="4070629" y="835153"/>
                  <a:pt x="3990813" y="808213"/>
                </a:cubicBezTo>
                <a:cubicBezTo>
                  <a:pt x="3990813" y="808213"/>
                  <a:pt x="3964207" y="781273"/>
                  <a:pt x="3937602" y="754332"/>
                </a:cubicBezTo>
                <a:cubicBezTo>
                  <a:pt x="4310078" y="835153"/>
                  <a:pt x="4655948" y="942915"/>
                  <a:pt x="5001818" y="942915"/>
                </a:cubicBezTo>
                <a:cubicBezTo>
                  <a:pt x="4975213" y="915975"/>
                  <a:pt x="4948608" y="915975"/>
                  <a:pt x="4895397" y="889034"/>
                </a:cubicBezTo>
                <a:cubicBezTo>
                  <a:pt x="4975213" y="862094"/>
                  <a:pt x="5028424" y="862094"/>
                  <a:pt x="5108241" y="835153"/>
                </a:cubicBezTo>
                <a:cubicBezTo>
                  <a:pt x="5134846" y="889034"/>
                  <a:pt x="5161451" y="969856"/>
                  <a:pt x="5214662" y="1050677"/>
                </a:cubicBezTo>
                <a:cubicBezTo>
                  <a:pt x="5241267" y="996796"/>
                  <a:pt x="5294478" y="969856"/>
                  <a:pt x="5321083" y="915975"/>
                </a:cubicBezTo>
                <a:cubicBezTo>
                  <a:pt x="5427506" y="1050677"/>
                  <a:pt x="5613743" y="1104558"/>
                  <a:pt x="5720165" y="1023736"/>
                </a:cubicBezTo>
                <a:cubicBezTo>
                  <a:pt x="5720165" y="1050677"/>
                  <a:pt x="5720165" y="1077617"/>
                  <a:pt x="5720165" y="1077617"/>
                </a:cubicBezTo>
                <a:cubicBezTo>
                  <a:pt x="5906403" y="1023736"/>
                  <a:pt x="6066035" y="1104558"/>
                  <a:pt x="6225668" y="1077617"/>
                </a:cubicBezTo>
                <a:cubicBezTo>
                  <a:pt x="6225668" y="1212319"/>
                  <a:pt x="6225668" y="1212319"/>
                  <a:pt x="6358695" y="1131498"/>
                </a:cubicBezTo>
                <a:cubicBezTo>
                  <a:pt x="6385301" y="1104558"/>
                  <a:pt x="6438511" y="1077617"/>
                  <a:pt x="6491722" y="1104558"/>
                </a:cubicBezTo>
                <a:cubicBezTo>
                  <a:pt x="6571538" y="1104558"/>
                  <a:pt x="6624749" y="1131498"/>
                  <a:pt x="6677960" y="1050677"/>
                </a:cubicBezTo>
                <a:cubicBezTo>
                  <a:pt x="6677960" y="1023736"/>
                  <a:pt x="6757776" y="1023736"/>
                  <a:pt x="6810987" y="1023736"/>
                </a:cubicBezTo>
                <a:cubicBezTo>
                  <a:pt x="6784382" y="1050677"/>
                  <a:pt x="6757776" y="1077617"/>
                  <a:pt x="6704566" y="1104558"/>
                </a:cubicBezTo>
                <a:cubicBezTo>
                  <a:pt x="6810987" y="1131498"/>
                  <a:pt x="6890803" y="1131498"/>
                  <a:pt x="6970620" y="1131498"/>
                </a:cubicBezTo>
                <a:cubicBezTo>
                  <a:pt x="6970620" y="1131498"/>
                  <a:pt x="6970620" y="1104558"/>
                  <a:pt x="6970620" y="1104558"/>
                </a:cubicBezTo>
                <a:cubicBezTo>
                  <a:pt x="6944014" y="1077617"/>
                  <a:pt x="6890803" y="1077617"/>
                  <a:pt x="6864198" y="1077617"/>
                </a:cubicBezTo>
                <a:cubicBezTo>
                  <a:pt x="6864198" y="889034"/>
                  <a:pt x="7023831" y="969856"/>
                  <a:pt x="7103646" y="942915"/>
                </a:cubicBezTo>
                <a:cubicBezTo>
                  <a:pt x="7183463" y="942915"/>
                  <a:pt x="7289885" y="969856"/>
                  <a:pt x="7369701" y="996796"/>
                </a:cubicBezTo>
                <a:cubicBezTo>
                  <a:pt x="7396306" y="996796"/>
                  <a:pt x="7396306" y="996796"/>
                  <a:pt x="7422911" y="996796"/>
                </a:cubicBezTo>
                <a:cubicBezTo>
                  <a:pt x="7449517" y="1158438"/>
                  <a:pt x="7555939" y="1077617"/>
                  <a:pt x="7662360" y="1023736"/>
                </a:cubicBezTo>
                <a:cubicBezTo>
                  <a:pt x="7635755" y="1104558"/>
                  <a:pt x="7635755" y="1131498"/>
                  <a:pt x="7609150" y="1158438"/>
                </a:cubicBezTo>
                <a:cubicBezTo>
                  <a:pt x="7635755" y="1185379"/>
                  <a:pt x="7662360" y="1212319"/>
                  <a:pt x="7688966" y="1266200"/>
                </a:cubicBezTo>
                <a:cubicBezTo>
                  <a:pt x="7715571" y="1212319"/>
                  <a:pt x="7715571" y="1131498"/>
                  <a:pt x="7742177" y="1131498"/>
                </a:cubicBezTo>
                <a:cubicBezTo>
                  <a:pt x="7848599" y="1104558"/>
                  <a:pt x="7955020" y="1104558"/>
                  <a:pt x="8061442" y="1104558"/>
                </a:cubicBezTo>
                <a:cubicBezTo>
                  <a:pt x="8088047" y="1104558"/>
                  <a:pt x="8088047" y="1131498"/>
                  <a:pt x="8114653" y="1131498"/>
                </a:cubicBezTo>
                <a:cubicBezTo>
                  <a:pt x="8221074" y="1131498"/>
                  <a:pt x="8354101" y="1131498"/>
                  <a:pt x="8460522" y="1131498"/>
                </a:cubicBezTo>
                <a:cubicBezTo>
                  <a:pt x="8566944" y="1131498"/>
                  <a:pt x="8673367" y="1131498"/>
                  <a:pt x="8779787" y="1131498"/>
                </a:cubicBezTo>
                <a:cubicBezTo>
                  <a:pt x="8859604" y="1131498"/>
                  <a:pt x="8912814" y="1131498"/>
                  <a:pt x="8992631" y="1131498"/>
                </a:cubicBezTo>
                <a:cubicBezTo>
                  <a:pt x="9178869" y="1131498"/>
                  <a:pt x="9365106" y="1239260"/>
                  <a:pt x="9498134" y="1212319"/>
                </a:cubicBezTo>
                <a:cubicBezTo>
                  <a:pt x="9684371" y="1158438"/>
                  <a:pt x="9817399" y="1185379"/>
                  <a:pt x="9977031" y="1158438"/>
                </a:cubicBezTo>
                <a:cubicBezTo>
                  <a:pt x="10083453" y="1104558"/>
                  <a:pt x="10216480" y="1104558"/>
                  <a:pt x="10322901" y="1077617"/>
                </a:cubicBezTo>
                <a:cubicBezTo>
                  <a:pt x="10322901" y="1104558"/>
                  <a:pt x="10349507" y="1131498"/>
                  <a:pt x="10349507" y="1131498"/>
                </a:cubicBezTo>
                <a:cubicBezTo>
                  <a:pt x="10402718" y="1131498"/>
                  <a:pt x="10455929" y="1158438"/>
                  <a:pt x="10482534" y="1131498"/>
                </a:cubicBezTo>
                <a:cubicBezTo>
                  <a:pt x="10509139" y="1131498"/>
                  <a:pt x="10562350" y="1104558"/>
                  <a:pt x="10562350" y="1104558"/>
                </a:cubicBezTo>
                <a:cubicBezTo>
                  <a:pt x="10668772" y="1212319"/>
                  <a:pt x="10775194" y="1104558"/>
                  <a:pt x="10908221" y="1131498"/>
                </a:cubicBezTo>
                <a:cubicBezTo>
                  <a:pt x="11041248" y="1158438"/>
                  <a:pt x="11174275" y="1131498"/>
                  <a:pt x="11333907" y="1131498"/>
                </a:cubicBezTo>
                <a:cubicBezTo>
                  <a:pt x="11413724" y="1104558"/>
                  <a:pt x="11466934" y="1131498"/>
                  <a:pt x="11546751" y="1131498"/>
                </a:cubicBezTo>
                <a:cubicBezTo>
                  <a:pt x="11546751" y="1131498"/>
                  <a:pt x="11573356" y="1131498"/>
                  <a:pt x="11573356" y="1104558"/>
                </a:cubicBezTo>
                <a:cubicBezTo>
                  <a:pt x="11679778" y="996796"/>
                  <a:pt x="11839410" y="1050677"/>
                  <a:pt x="11999043" y="996796"/>
                </a:cubicBezTo>
                <a:cubicBezTo>
                  <a:pt x="11972437" y="1050677"/>
                  <a:pt x="11972437" y="1077617"/>
                  <a:pt x="11945832" y="1131498"/>
                </a:cubicBezTo>
                <a:cubicBezTo>
                  <a:pt x="11999043" y="1104558"/>
                  <a:pt x="12025648" y="1077617"/>
                  <a:pt x="12052254" y="1050677"/>
                </a:cubicBezTo>
                <a:cubicBezTo>
                  <a:pt x="12078859" y="1077617"/>
                  <a:pt x="12105464" y="1104558"/>
                  <a:pt x="12105464" y="1104558"/>
                </a:cubicBezTo>
                <a:cubicBezTo>
                  <a:pt x="12158675" y="1104558"/>
                  <a:pt x="12211886" y="1104558"/>
                  <a:pt x="12265097" y="1077617"/>
                </a:cubicBezTo>
                <a:cubicBezTo>
                  <a:pt x="12291702" y="1077617"/>
                  <a:pt x="12344913" y="1104558"/>
                  <a:pt x="12344913" y="1104558"/>
                </a:cubicBezTo>
                <a:cubicBezTo>
                  <a:pt x="12424729" y="1023736"/>
                  <a:pt x="12504546" y="969856"/>
                  <a:pt x="12637573" y="996796"/>
                </a:cubicBezTo>
                <a:cubicBezTo>
                  <a:pt x="12664178" y="1023736"/>
                  <a:pt x="12717389" y="969856"/>
                  <a:pt x="12770600" y="969856"/>
                </a:cubicBezTo>
                <a:cubicBezTo>
                  <a:pt x="12903627" y="915975"/>
                  <a:pt x="13063259" y="915975"/>
                  <a:pt x="13222892" y="889034"/>
                </a:cubicBezTo>
                <a:cubicBezTo>
                  <a:pt x="13302708" y="889034"/>
                  <a:pt x="13382524" y="808213"/>
                  <a:pt x="13435735" y="781273"/>
                </a:cubicBezTo>
                <a:cubicBezTo>
                  <a:pt x="13515551" y="754332"/>
                  <a:pt x="13568762" y="700451"/>
                  <a:pt x="13648578" y="673511"/>
                </a:cubicBezTo>
                <a:cubicBezTo>
                  <a:pt x="13621973" y="727392"/>
                  <a:pt x="13621973" y="754332"/>
                  <a:pt x="13621973" y="781273"/>
                </a:cubicBezTo>
                <a:cubicBezTo>
                  <a:pt x="13621973" y="781273"/>
                  <a:pt x="13621973" y="781273"/>
                  <a:pt x="13648578" y="781273"/>
                </a:cubicBezTo>
                <a:cubicBezTo>
                  <a:pt x="13701789" y="781273"/>
                  <a:pt x="13755000" y="781273"/>
                  <a:pt x="13808211" y="754332"/>
                </a:cubicBezTo>
                <a:cubicBezTo>
                  <a:pt x="13861422" y="727392"/>
                  <a:pt x="13914633" y="700451"/>
                  <a:pt x="13941238" y="646570"/>
                </a:cubicBezTo>
                <a:cubicBezTo>
                  <a:pt x="13994449" y="619630"/>
                  <a:pt x="14047660" y="538809"/>
                  <a:pt x="14100871" y="484928"/>
                </a:cubicBezTo>
                <a:cubicBezTo>
                  <a:pt x="14100871" y="511868"/>
                  <a:pt x="14100871" y="511868"/>
                  <a:pt x="14127476" y="511868"/>
                </a:cubicBezTo>
                <a:cubicBezTo>
                  <a:pt x="14127476" y="565749"/>
                  <a:pt x="14127476" y="592690"/>
                  <a:pt x="14127476" y="646570"/>
                </a:cubicBezTo>
                <a:cubicBezTo>
                  <a:pt x="14313714" y="511868"/>
                  <a:pt x="14526557" y="457987"/>
                  <a:pt x="14712795" y="350226"/>
                </a:cubicBezTo>
                <a:cubicBezTo>
                  <a:pt x="14872428" y="242464"/>
                  <a:pt x="15058666" y="134702"/>
                  <a:pt x="15218298"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60242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4AAED4E0-26D5-45A0-88C8-42D882EC83E6}" type="datetimeFigureOut">
              <a:rPr lang="zh-CN" altLang="en-US" smtClean="0"/>
              <a:t>2024/9/17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353A18-43B1-46E0-BD29-54B47A049AF7}" type="slidenum">
              <a:rPr lang="zh-CN" altLang="en-US" smtClean="0"/>
              <a:t>‹#›</a:t>
            </a:fld>
            <a:endParaRPr lang="zh-CN" altLang="en-US"/>
          </a:p>
        </p:txBody>
      </p:sp>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27700" y="1"/>
            <a:ext cx="6464300" cy="6858001"/>
          </a:xfrm>
          <a:prstGeom prst="rect">
            <a:avLst/>
          </a:prstGeom>
        </p:spPr>
      </p:pic>
      <p:pic>
        <p:nvPicPr>
          <p:cNvPr id="7" name="图片 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1"/>
            <a:ext cx="5727700" cy="6858001"/>
          </a:xfrm>
          <a:prstGeom prst="rect">
            <a:avLst/>
          </a:prstGeom>
        </p:spPr>
      </p:pic>
      <p:sp>
        <p:nvSpPr>
          <p:cNvPr id="13" name="图片占位符 12"/>
          <p:cNvSpPr>
            <a:spLocks noGrp="1"/>
          </p:cNvSpPr>
          <p:nvPr>
            <p:ph type="pic" sz="quarter" idx="14"/>
          </p:nvPr>
        </p:nvSpPr>
        <p:spPr>
          <a:xfrm>
            <a:off x="785860" y="1596571"/>
            <a:ext cx="4155981" cy="3964347"/>
          </a:xfrm>
          <a:custGeom>
            <a:avLst/>
            <a:gdLst>
              <a:gd name="connsiteX0" fmla="*/ 1075696 w 4155981"/>
              <a:gd name="connsiteY0" fmla="*/ 3194578 h 3964347"/>
              <a:gd name="connsiteX1" fmla="*/ 1086081 w 4155981"/>
              <a:gd name="connsiteY1" fmla="*/ 3225651 h 3964347"/>
              <a:gd name="connsiteX2" fmla="*/ 1126787 w 4155981"/>
              <a:gd name="connsiteY2" fmla="*/ 3268520 h 3964347"/>
              <a:gd name="connsiteX3" fmla="*/ 1081515 w 4155981"/>
              <a:gd name="connsiteY3" fmla="*/ 3271181 h 3964347"/>
              <a:gd name="connsiteX4" fmla="*/ 985152 w 4155981"/>
              <a:gd name="connsiteY4" fmla="*/ 3199899 h 3964347"/>
              <a:gd name="connsiteX5" fmla="*/ 995955 w 4155981"/>
              <a:gd name="connsiteY5" fmla="*/ 3271683 h 3964347"/>
              <a:gd name="connsiteX6" fmla="*/ 1053283 w 4155981"/>
              <a:gd name="connsiteY6" fmla="*/ 3462939 h 3964347"/>
              <a:gd name="connsiteX7" fmla="*/ 1058685 w 4155981"/>
              <a:gd name="connsiteY7" fmla="*/ 3498831 h 3964347"/>
              <a:gd name="connsiteX8" fmla="*/ 1059102 w 4155981"/>
              <a:gd name="connsiteY8" fmla="*/ 3539542 h 3964347"/>
              <a:gd name="connsiteX9" fmla="*/ 1080702 w 4155981"/>
              <a:gd name="connsiteY9" fmla="*/ 3597711 h 3964347"/>
              <a:gd name="connsiteX10" fmla="*/ 1125437 w 4155981"/>
              <a:gd name="connsiteY10" fmla="*/ 3517237 h 3964347"/>
              <a:gd name="connsiteX11" fmla="*/ 1120035 w 4155981"/>
              <a:gd name="connsiteY11" fmla="*/ 3481346 h 3964347"/>
              <a:gd name="connsiteX12" fmla="*/ 1155131 w 4155981"/>
              <a:gd name="connsiteY12" fmla="*/ 3467967 h 3964347"/>
              <a:gd name="connsiteX13" fmla="*/ 1214101 w 4155981"/>
              <a:gd name="connsiteY13" fmla="*/ 3328716 h 3964347"/>
              <a:gd name="connsiteX14" fmla="*/ 1219665 w 4155981"/>
              <a:gd name="connsiteY14" fmla="*/ 3318476 h 3964347"/>
              <a:gd name="connsiteX15" fmla="*/ 1198014 w 4155981"/>
              <a:gd name="connsiteY15" fmla="*/ 3312070 h 3964347"/>
              <a:gd name="connsiteX16" fmla="*/ 1126578 w 4155981"/>
              <a:gd name="connsiteY16" fmla="*/ 3248164 h 3964347"/>
              <a:gd name="connsiteX17" fmla="*/ 1090856 w 4155981"/>
              <a:gd name="connsiteY17" fmla="*/ 3200476 h 3964347"/>
              <a:gd name="connsiteX18" fmla="*/ 1075696 w 4155981"/>
              <a:gd name="connsiteY18" fmla="*/ 3194578 h 3964347"/>
              <a:gd name="connsiteX19" fmla="*/ 2247669 w 4155981"/>
              <a:gd name="connsiteY19" fmla="*/ 1713112 h 3964347"/>
              <a:gd name="connsiteX20" fmla="*/ 2238304 w 4155981"/>
              <a:gd name="connsiteY20" fmla="*/ 1715774 h 3964347"/>
              <a:gd name="connsiteX21" fmla="*/ 2238774 w 4155981"/>
              <a:gd name="connsiteY21" fmla="*/ 1761574 h 3964347"/>
              <a:gd name="connsiteX22" fmla="*/ 2260261 w 4155981"/>
              <a:gd name="connsiteY22" fmla="*/ 1832028 h 3964347"/>
              <a:gd name="connsiteX23" fmla="*/ 2260672 w 4155981"/>
              <a:gd name="connsiteY23" fmla="*/ 1823352 h 3964347"/>
              <a:gd name="connsiteX24" fmla="*/ 2280190 w 4155981"/>
              <a:gd name="connsiteY24" fmla="*/ 1763364 h 3964347"/>
              <a:gd name="connsiteX25" fmla="*/ 2259732 w 4155981"/>
              <a:gd name="connsiteY25" fmla="*/ 1731752 h 3964347"/>
              <a:gd name="connsiteX26" fmla="*/ 2247698 w 4155981"/>
              <a:gd name="connsiteY26" fmla="*/ 1650158 h 3964347"/>
              <a:gd name="connsiteX27" fmla="*/ 2283628 w 4155981"/>
              <a:gd name="connsiteY27" fmla="*/ 1718202 h 3964347"/>
              <a:gd name="connsiteX28" fmla="*/ 2255242 w 4155981"/>
              <a:gd name="connsiteY28" fmla="*/ 1710959 h 3964347"/>
              <a:gd name="connsiteX29" fmla="*/ 2253847 w 4155981"/>
              <a:gd name="connsiteY29" fmla="*/ 1711356 h 3964347"/>
              <a:gd name="connsiteX30" fmla="*/ 2310301 w 4155981"/>
              <a:gd name="connsiteY30" fmla="*/ 1754805 h 3964347"/>
              <a:gd name="connsiteX31" fmla="*/ 2306262 w 4155981"/>
              <a:gd name="connsiteY31" fmla="*/ 1711835 h 3964347"/>
              <a:gd name="connsiteX32" fmla="*/ 2582030 w 4155981"/>
              <a:gd name="connsiteY32" fmla="*/ 1367989 h 3964347"/>
              <a:gd name="connsiteX33" fmla="*/ 2573212 w 4155981"/>
              <a:gd name="connsiteY33" fmla="*/ 1489582 h 3964347"/>
              <a:gd name="connsiteX34" fmla="*/ 2569296 w 4155981"/>
              <a:gd name="connsiteY34" fmla="*/ 1543564 h 3964347"/>
              <a:gd name="connsiteX35" fmla="*/ 2570902 w 4155981"/>
              <a:gd name="connsiteY35" fmla="*/ 1545216 h 3964347"/>
              <a:gd name="connsiteX36" fmla="*/ 2635502 w 4155981"/>
              <a:gd name="connsiteY36" fmla="*/ 1563696 h 3964347"/>
              <a:gd name="connsiteX37" fmla="*/ 2634875 w 4155981"/>
              <a:gd name="connsiteY37" fmla="*/ 1502630 h 3964347"/>
              <a:gd name="connsiteX38" fmla="*/ 2604702 w 4155981"/>
              <a:gd name="connsiteY38" fmla="*/ 1390153 h 3964347"/>
              <a:gd name="connsiteX39" fmla="*/ 2608114 w 4155981"/>
              <a:gd name="connsiteY39" fmla="*/ 1377770 h 3964347"/>
              <a:gd name="connsiteX40" fmla="*/ 2833205 w 4155981"/>
              <a:gd name="connsiteY40" fmla="*/ 1154935 h 3964347"/>
              <a:gd name="connsiteX41" fmla="*/ 2751271 w 4155981"/>
              <a:gd name="connsiteY41" fmla="*/ 1183783 h 3964347"/>
              <a:gd name="connsiteX42" fmla="*/ 2761220 w 4155981"/>
              <a:gd name="connsiteY42" fmla="*/ 1195686 h 3964347"/>
              <a:gd name="connsiteX43" fmla="*/ 2786535 w 4155981"/>
              <a:gd name="connsiteY43" fmla="*/ 1199231 h 3964347"/>
              <a:gd name="connsiteX44" fmla="*/ 2823007 w 4155981"/>
              <a:gd name="connsiteY44" fmla="*/ 1197370 h 3964347"/>
              <a:gd name="connsiteX45" fmla="*/ 2964345 w 4155981"/>
              <a:gd name="connsiteY45" fmla="*/ 1086641 h 3964347"/>
              <a:gd name="connsiteX46" fmla="*/ 2949098 w 4155981"/>
              <a:gd name="connsiteY46" fmla="*/ 1087573 h 3964347"/>
              <a:gd name="connsiteX47" fmla="*/ 2947349 w 4155981"/>
              <a:gd name="connsiteY47" fmla="*/ 1091752 h 3964347"/>
              <a:gd name="connsiteX48" fmla="*/ 2963240 w 4155981"/>
              <a:gd name="connsiteY48" fmla="*/ 1098711 h 3964347"/>
              <a:gd name="connsiteX49" fmla="*/ 2993292 w 4155981"/>
              <a:gd name="connsiteY49" fmla="*/ 1114943 h 3964347"/>
              <a:gd name="connsiteX50" fmla="*/ 3098787 w 4155981"/>
              <a:gd name="connsiteY50" fmla="*/ 1095163 h 3964347"/>
              <a:gd name="connsiteX51" fmla="*/ 3097185 w 4155981"/>
              <a:gd name="connsiteY51" fmla="*/ 1092030 h 3964347"/>
              <a:gd name="connsiteX52" fmla="*/ 3053063 w 4155981"/>
              <a:gd name="connsiteY52" fmla="*/ 1102679 h 3964347"/>
              <a:gd name="connsiteX53" fmla="*/ 2991956 w 4155981"/>
              <a:gd name="connsiteY53" fmla="*/ 1094955 h 3964347"/>
              <a:gd name="connsiteX54" fmla="*/ 2964345 w 4155981"/>
              <a:gd name="connsiteY54" fmla="*/ 1086641 h 3964347"/>
              <a:gd name="connsiteX55" fmla="*/ 2936500 w 4155981"/>
              <a:gd name="connsiteY55" fmla="*/ 593510 h 3964347"/>
              <a:gd name="connsiteX56" fmla="*/ 2936479 w 4155981"/>
              <a:gd name="connsiteY56" fmla="*/ 593547 h 3964347"/>
              <a:gd name="connsiteX57" fmla="*/ 2901801 w 4155981"/>
              <a:gd name="connsiteY57" fmla="*/ 647637 h 3964347"/>
              <a:gd name="connsiteX58" fmla="*/ 2943133 w 4155981"/>
              <a:gd name="connsiteY58" fmla="*/ 751572 h 3964347"/>
              <a:gd name="connsiteX59" fmla="*/ 2957257 w 4155981"/>
              <a:gd name="connsiteY59" fmla="*/ 779031 h 3964347"/>
              <a:gd name="connsiteX60" fmla="*/ 2957283 w 4155981"/>
              <a:gd name="connsiteY60" fmla="*/ 779169 h 3964347"/>
              <a:gd name="connsiteX61" fmla="*/ 2959212 w 4155981"/>
              <a:gd name="connsiteY61" fmla="*/ 736747 h 3964347"/>
              <a:gd name="connsiteX62" fmla="*/ 2943143 w 4155981"/>
              <a:gd name="connsiteY62" fmla="*/ 619304 h 3964347"/>
              <a:gd name="connsiteX63" fmla="*/ 2869990 w 4155981"/>
              <a:gd name="connsiteY63" fmla="*/ 0 h 3964347"/>
              <a:gd name="connsiteX64" fmla="*/ 2885150 w 4155981"/>
              <a:gd name="connsiteY64" fmla="*/ 5898 h 3964347"/>
              <a:gd name="connsiteX65" fmla="*/ 3136847 w 4155981"/>
              <a:gd name="connsiteY65" fmla="*/ 9209 h 3964347"/>
              <a:gd name="connsiteX66" fmla="*/ 3198532 w 4155981"/>
              <a:gd name="connsiteY66" fmla="*/ 134579 h 3964347"/>
              <a:gd name="connsiteX67" fmla="*/ 3188564 w 4155981"/>
              <a:gd name="connsiteY67" fmla="*/ 144217 h 3964347"/>
              <a:gd name="connsiteX68" fmla="*/ 3044243 w 4155981"/>
              <a:gd name="connsiteY68" fmla="*/ 304327 h 3964347"/>
              <a:gd name="connsiteX69" fmla="*/ 3029918 w 4155981"/>
              <a:gd name="connsiteY69" fmla="*/ 379851 h 3964347"/>
              <a:gd name="connsiteX70" fmla="*/ 3035319 w 4155981"/>
              <a:gd name="connsiteY70" fmla="*/ 415743 h 3964347"/>
              <a:gd name="connsiteX71" fmla="*/ 2987768 w 4155981"/>
              <a:gd name="connsiteY71" fmla="*/ 502838 h 3964347"/>
              <a:gd name="connsiteX72" fmla="*/ 2961223 w 4155981"/>
              <a:gd name="connsiteY72" fmla="*/ 549786 h 3964347"/>
              <a:gd name="connsiteX73" fmla="*/ 2967300 w 4155981"/>
              <a:gd name="connsiteY73" fmla="*/ 543909 h 3964347"/>
              <a:gd name="connsiteX74" fmla="*/ 3032716 w 4155981"/>
              <a:gd name="connsiteY74" fmla="*/ 542328 h 3964347"/>
              <a:gd name="connsiteX75" fmla="*/ 3123260 w 4155981"/>
              <a:gd name="connsiteY75" fmla="*/ 537005 h 3964347"/>
              <a:gd name="connsiteX76" fmla="*/ 3203419 w 4155981"/>
              <a:gd name="connsiteY76" fmla="*/ 500611 h 3964347"/>
              <a:gd name="connsiteX77" fmla="*/ 3290650 w 4155981"/>
              <a:gd name="connsiteY77" fmla="*/ 662952 h 3964347"/>
              <a:gd name="connsiteX78" fmla="*/ 3345889 w 4155981"/>
              <a:gd name="connsiteY78" fmla="*/ 650653 h 3964347"/>
              <a:gd name="connsiteX79" fmla="*/ 3303930 w 4155981"/>
              <a:gd name="connsiteY79" fmla="*/ 485651 h 3964347"/>
              <a:gd name="connsiteX80" fmla="*/ 3324283 w 4155981"/>
              <a:gd name="connsiteY80" fmla="*/ 507085 h 3964347"/>
              <a:gd name="connsiteX81" fmla="*/ 3354186 w 4155981"/>
              <a:gd name="connsiteY81" fmla="*/ 478170 h 3964347"/>
              <a:gd name="connsiteX82" fmla="*/ 3389073 w 4155981"/>
              <a:gd name="connsiteY82" fmla="*/ 444437 h 3964347"/>
              <a:gd name="connsiteX83" fmla="*/ 3281907 w 4155981"/>
              <a:gd name="connsiteY83" fmla="*/ 301372 h 3964347"/>
              <a:gd name="connsiteX84" fmla="*/ 3388028 w 4155981"/>
              <a:gd name="connsiteY84" fmla="*/ 342660 h 3964347"/>
              <a:gd name="connsiteX85" fmla="*/ 3372241 w 4155981"/>
              <a:gd name="connsiteY85" fmla="*/ 275695 h 3964347"/>
              <a:gd name="connsiteX86" fmla="*/ 3492897 w 4155981"/>
              <a:gd name="connsiteY86" fmla="*/ 261814 h 3964347"/>
              <a:gd name="connsiteX87" fmla="*/ 3618119 w 4155981"/>
              <a:gd name="connsiteY87" fmla="*/ 202403 h 3964347"/>
              <a:gd name="connsiteX88" fmla="*/ 3787568 w 4155981"/>
              <a:gd name="connsiteY88" fmla="*/ 38553 h 3964347"/>
              <a:gd name="connsiteX89" fmla="*/ 3827439 w 4155981"/>
              <a:gd name="connsiteY89" fmla="*/ 0 h 3964347"/>
              <a:gd name="connsiteX90" fmla="*/ 3842599 w 4155981"/>
              <a:gd name="connsiteY90" fmla="*/ 5898 h 3964347"/>
              <a:gd name="connsiteX91" fmla="*/ 4094296 w 4155981"/>
              <a:gd name="connsiteY91" fmla="*/ 9209 h 3964347"/>
              <a:gd name="connsiteX92" fmla="*/ 4155981 w 4155981"/>
              <a:gd name="connsiteY92" fmla="*/ 134579 h 3964347"/>
              <a:gd name="connsiteX93" fmla="*/ 4146013 w 4155981"/>
              <a:gd name="connsiteY93" fmla="*/ 144217 h 3964347"/>
              <a:gd name="connsiteX94" fmla="*/ 4001692 w 4155981"/>
              <a:gd name="connsiteY94" fmla="*/ 304327 h 3964347"/>
              <a:gd name="connsiteX95" fmla="*/ 3987367 w 4155981"/>
              <a:gd name="connsiteY95" fmla="*/ 379851 h 3964347"/>
              <a:gd name="connsiteX96" fmla="*/ 3992768 w 4155981"/>
              <a:gd name="connsiteY96" fmla="*/ 415743 h 3964347"/>
              <a:gd name="connsiteX97" fmla="*/ 3893928 w 4155981"/>
              <a:gd name="connsiteY97" fmla="*/ 593547 h 3964347"/>
              <a:gd name="connsiteX98" fmla="*/ 3859250 w 4155981"/>
              <a:gd name="connsiteY98" fmla="*/ 647637 h 3964347"/>
              <a:gd name="connsiteX99" fmla="*/ 3900582 w 4155981"/>
              <a:gd name="connsiteY99" fmla="*/ 751572 h 3964347"/>
              <a:gd name="connsiteX100" fmla="*/ 3921353 w 4155981"/>
              <a:gd name="connsiteY100" fmla="*/ 813718 h 3964347"/>
              <a:gd name="connsiteX101" fmla="*/ 3952300 w 4155981"/>
              <a:gd name="connsiteY101" fmla="*/ 886581 h 3964347"/>
              <a:gd name="connsiteX102" fmla="*/ 4008375 w 4155981"/>
              <a:gd name="connsiteY102" fmla="*/ 955704 h 3964347"/>
              <a:gd name="connsiteX103" fmla="*/ 4105156 w 4155981"/>
              <a:gd name="connsiteY103" fmla="*/ 1067695 h 3964347"/>
              <a:gd name="connsiteX104" fmla="*/ 4060093 w 4155981"/>
              <a:gd name="connsiteY104" fmla="*/ 1090712 h 3964347"/>
              <a:gd name="connsiteX105" fmla="*/ 3949405 w 4155981"/>
              <a:gd name="connsiteY105" fmla="*/ 1094955 h 3964347"/>
              <a:gd name="connsiteX106" fmla="*/ 3909326 w 4155981"/>
              <a:gd name="connsiteY106" fmla="*/ 1113152 h 3964347"/>
              <a:gd name="connsiteX107" fmla="*/ 3708720 w 4155981"/>
              <a:gd name="connsiteY107" fmla="*/ 1183783 h 3964347"/>
              <a:gd name="connsiteX108" fmla="*/ 3800517 w 4155981"/>
              <a:gd name="connsiteY108" fmla="*/ 1300595 h 3964347"/>
              <a:gd name="connsiteX109" fmla="*/ 3729908 w 4155981"/>
              <a:gd name="connsiteY109" fmla="*/ 1286640 h 3964347"/>
              <a:gd name="connsiteX110" fmla="*/ 3846833 w 4155981"/>
              <a:gd name="connsiteY110" fmla="*/ 1399711 h 3964347"/>
              <a:gd name="connsiteX111" fmla="*/ 3801561 w 4155981"/>
              <a:gd name="connsiteY111" fmla="*/ 1402372 h 3964347"/>
              <a:gd name="connsiteX112" fmla="*/ 3690664 w 4155981"/>
              <a:gd name="connsiteY112" fmla="*/ 1386260 h 3964347"/>
              <a:gd name="connsiteX113" fmla="*/ 3539479 w 4155981"/>
              <a:gd name="connsiteY113" fmla="*/ 1367989 h 3964347"/>
              <a:gd name="connsiteX114" fmla="*/ 3521841 w 4155981"/>
              <a:gd name="connsiteY114" fmla="*/ 1611176 h 3964347"/>
              <a:gd name="connsiteX115" fmla="*/ 3361315 w 4155981"/>
              <a:gd name="connsiteY115" fmla="*/ 1663610 h 3964347"/>
              <a:gd name="connsiteX116" fmla="*/ 3270354 w 4155981"/>
              <a:gd name="connsiteY116" fmla="*/ 1628221 h 3964347"/>
              <a:gd name="connsiteX117" fmla="*/ 3266205 w 4155981"/>
              <a:gd name="connsiteY117" fmla="*/ 1714462 h 3964347"/>
              <a:gd name="connsiteX118" fmla="*/ 3205147 w 4155981"/>
              <a:gd name="connsiteY118" fmla="*/ 1650158 h 3964347"/>
              <a:gd name="connsiteX119" fmla="*/ 3241077 w 4155981"/>
              <a:gd name="connsiteY119" fmla="*/ 1718202 h 3964347"/>
              <a:gd name="connsiteX120" fmla="*/ 3196223 w 4155981"/>
              <a:gd name="connsiteY120" fmla="*/ 1761574 h 3964347"/>
              <a:gd name="connsiteX121" fmla="*/ 3274531 w 4155981"/>
              <a:gd name="connsiteY121" fmla="*/ 2035331 h 3964347"/>
              <a:gd name="connsiteX122" fmla="*/ 3245672 w 4155981"/>
              <a:gd name="connsiteY122" fmla="*/ 2166023 h 3964347"/>
              <a:gd name="connsiteX123" fmla="*/ 3191268 w 4155981"/>
              <a:gd name="connsiteY123" fmla="*/ 2259744 h 3964347"/>
              <a:gd name="connsiteX124" fmla="*/ 3156172 w 4155981"/>
              <a:gd name="connsiteY124" fmla="*/ 2273122 h 3964347"/>
              <a:gd name="connsiteX125" fmla="*/ 3039874 w 4155981"/>
              <a:gd name="connsiteY125" fmla="*/ 2221118 h 3964347"/>
              <a:gd name="connsiteX126" fmla="*/ 3068343 w 4155981"/>
              <a:gd name="connsiteY126" fmla="*/ 2543066 h 3964347"/>
              <a:gd name="connsiteX127" fmla="*/ 3131073 w 4155981"/>
              <a:gd name="connsiteY127" fmla="*/ 2770214 h 3964347"/>
              <a:gd name="connsiteX128" fmla="*/ 3133162 w 4155981"/>
              <a:gd name="connsiteY128" fmla="*/ 2973769 h 3964347"/>
              <a:gd name="connsiteX129" fmla="*/ 3128178 w 4155981"/>
              <a:gd name="connsiteY129" fmla="*/ 2978588 h 3964347"/>
              <a:gd name="connsiteX130" fmla="*/ 3083115 w 4155981"/>
              <a:gd name="connsiteY130" fmla="*/ 3001604 h 3964347"/>
              <a:gd name="connsiteX131" fmla="*/ 3032650 w 4155981"/>
              <a:gd name="connsiteY131" fmla="*/ 2988729 h 3964347"/>
              <a:gd name="connsiteX132" fmla="*/ 2972009 w 4155981"/>
              <a:gd name="connsiteY132" fmla="*/ 2965136 h 3964347"/>
              <a:gd name="connsiteX133" fmla="*/ 2936078 w 4155981"/>
              <a:gd name="connsiteY133" fmla="*/ 2897092 h 3964347"/>
              <a:gd name="connsiteX134" fmla="*/ 2904922 w 4155981"/>
              <a:gd name="connsiteY134" fmla="*/ 2803874 h 3964347"/>
              <a:gd name="connsiteX135" fmla="*/ 2759557 w 4155981"/>
              <a:gd name="connsiteY135" fmla="*/ 2862206 h 3964347"/>
              <a:gd name="connsiteX136" fmla="*/ 2715538 w 4155981"/>
              <a:gd name="connsiteY136" fmla="*/ 2987000 h 3964347"/>
              <a:gd name="connsiteX137" fmla="*/ 2644720 w 4155981"/>
              <a:gd name="connsiteY137" fmla="*/ 2952690 h 3964347"/>
              <a:gd name="connsiteX138" fmla="*/ 2532988 w 4155981"/>
              <a:gd name="connsiteY138" fmla="*/ 2855155 h 3964347"/>
              <a:gd name="connsiteX139" fmla="*/ 2512635 w 4155981"/>
              <a:gd name="connsiteY139" fmla="*/ 2833721 h 3964347"/>
              <a:gd name="connsiteX140" fmla="*/ 2381803 w 4155981"/>
              <a:gd name="connsiteY140" fmla="*/ 2836885 h 3964347"/>
              <a:gd name="connsiteX141" fmla="*/ 2428954 w 4155981"/>
              <a:gd name="connsiteY141" fmla="*/ 3017423 h 3964347"/>
              <a:gd name="connsiteX142" fmla="*/ 2467182 w 4155981"/>
              <a:gd name="connsiteY142" fmla="*/ 3309378 h 3964347"/>
              <a:gd name="connsiteX143" fmla="*/ 2418389 w 4155981"/>
              <a:gd name="connsiteY143" fmla="*/ 3459346 h 3964347"/>
              <a:gd name="connsiteX144" fmla="*/ 2276754 w 4155981"/>
              <a:gd name="connsiteY144" fmla="*/ 3390726 h 3964347"/>
              <a:gd name="connsiteX145" fmla="*/ 2180390 w 4155981"/>
              <a:gd name="connsiteY145" fmla="*/ 3319445 h 3964347"/>
              <a:gd name="connsiteX146" fmla="*/ 2084027 w 4155981"/>
              <a:gd name="connsiteY146" fmla="*/ 3248164 h 3964347"/>
              <a:gd name="connsiteX147" fmla="*/ 2048305 w 4155981"/>
              <a:gd name="connsiteY147" fmla="*/ 3200476 h 3964347"/>
              <a:gd name="connsiteX148" fmla="*/ 2033145 w 4155981"/>
              <a:gd name="connsiteY148" fmla="*/ 3194578 h 3964347"/>
              <a:gd name="connsiteX149" fmla="*/ 2043530 w 4155981"/>
              <a:gd name="connsiteY149" fmla="*/ 3225651 h 3964347"/>
              <a:gd name="connsiteX150" fmla="*/ 2084236 w 4155981"/>
              <a:gd name="connsiteY150" fmla="*/ 3268520 h 3964347"/>
              <a:gd name="connsiteX151" fmla="*/ 2038964 w 4155981"/>
              <a:gd name="connsiteY151" fmla="*/ 3271181 h 3964347"/>
              <a:gd name="connsiteX152" fmla="*/ 1942601 w 4155981"/>
              <a:gd name="connsiteY152" fmla="*/ 3199899 h 3964347"/>
              <a:gd name="connsiteX153" fmla="*/ 1953404 w 4155981"/>
              <a:gd name="connsiteY153" fmla="*/ 3271683 h 3964347"/>
              <a:gd name="connsiteX154" fmla="*/ 2010732 w 4155981"/>
              <a:gd name="connsiteY154" fmla="*/ 3462939 h 3964347"/>
              <a:gd name="connsiteX155" fmla="*/ 2016134 w 4155981"/>
              <a:gd name="connsiteY155" fmla="*/ 3498831 h 3964347"/>
              <a:gd name="connsiteX156" fmla="*/ 2016551 w 4155981"/>
              <a:gd name="connsiteY156" fmla="*/ 3539542 h 3964347"/>
              <a:gd name="connsiteX157" fmla="*/ 2078654 w 4155981"/>
              <a:gd name="connsiteY157" fmla="*/ 3705624 h 3964347"/>
              <a:gd name="connsiteX158" fmla="*/ 2115212 w 4155981"/>
              <a:gd name="connsiteY158" fmla="*/ 3834734 h 3964347"/>
              <a:gd name="connsiteX159" fmla="*/ 2023832 w 4155981"/>
              <a:gd name="connsiteY159" fmla="*/ 3758634 h 3964347"/>
              <a:gd name="connsiteX160" fmla="*/ 2024041 w 4155981"/>
              <a:gd name="connsiteY160" fmla="*/ 3778989 h 3964347"/>
              <a:gd name="connsiteX161" fmla="*/ 2085100 w 4155981"/>
              <a:gd name="connsiteY161" fmla="*/ 3843293 h 3964347"/>
              <a:gd name="connsiteX162" fmla="*/ 2029443 w 4155981"/>
              <a:gd name="connsiteY162" fmla="*/ 3814881 h 3964347"/>
              <a:gd name="connsiteX163" fmla="*/ 2075759 w 4155981"/>
              <a:gd name="connsiteY163" fmla="*/ 3913998 h 3964347"/>
              <a:gd name="connsiteX164" fmla="*/ 2066209 w 4155981"/>
              <a:gd name="connsiteY164" fmla="*/ 3964347 h 3964347"/>
              <a:gd name="connsiteX165" fmla="*/ 1807858 w 4155981"/>
              <a:gd name="connsiteY165" fmla="*/ 3803012 h 3964347"/>
              <a:gd name="connsiteX166" fmla="*/ 1660821 w 4155981"/>
              <a:gd name="connsiteY166" fmla="*/ 3698499 h 3964347"/>
              <a:gd name="connsiteX167" fmla="*/ 1630083 w 4155981"/>
              <a:gd name="connsiteY167" fmla="*/ 3645992 h 3964347"/>
              <a:gd name="connsiteX168" fmla="*/ 1700692 w 4155981"/>
              <a:gd name="connsiteY168" fmla="*/ 3659947 h 3964347"/>
              <a:gd name="connsiteX169" fmla="*/ 1592690 w 4155981"/>
              <a:gd name="connsiteY169" fmla="*/ 3435460 h 3964347"/>
              <a:gd name="connsiteX170" fmla="*/ 1557177 w 4155981"/>
              <a:gd name="connsiteY170" fmla="*/ 3408127 h 3964347"/>
              <a:gd name="connsiteX171" fmla="*/ 1522499 w 4155981"/>
              <a:gd name="connsiteY171" fmla="*/ 3462216 h 3964347"/>
              <a:gd name="connsiteX172" fmla="*/ 1463111 w 4155981"/>
              <a:gd name="connsiteY172" fmla="*/ 3560756 h 3964347"/>
              <a:gd name="connsiteX173" fmla="*/ 1428225 w 4155981"/>
              <a:gd name="connsiteY173" fmla="*/ 3594490 h 3964347"/>
              <a:gd name="connsiteX174" fmla="*/ 1464364 w 4155981"/>
              <a:gd name="connsiteY174" fmla="*/ 3682889 h 3964347"/>
              <a:gd name="connsiteX175" fmla="*/ 1494894 w 4155981"/>
              <a:gd name="connsiteY175" fmla="*/ 3715041 h 3964347"/>
              <a:gd name="connsiteX176" fmla="*/ 1338725 w 4155981"/>
              <a:gd name="connsiteY176" fmla="*/ 3701590 h 3964347"/>
              <a:gd name="connsiteX177" fmla="*/ 1333741 w 4155981"/>
              <a:gd name="connsiteY177" fmla="*/ 3706409 h 3964347"/>
              <a:gd name="connsiteX178" fmla="*/ 1138955 w 4155981"/>
              <a:gd name="connsiteY178" fmla="*/ 3853643 h 3964347"/>
              <a:gd name="connsiteX179" fmla="*/ 1110317 w 4155981"/>
              <a:gd name="connsiteY179" fmla="*/ 3875553 h 3964347"/>
              <a:gd name="connsiteX180" fmla="*/ 1104933 w 4155981"/>
              <a:gd name="connsiteY180" fmla="*/ 3876995 h 3964347"/>
              <a:gd name="connsiteX181" fmla="*/ 1113877 w 4155981"/>
              <a:gd name="connsiteY181" fmla="*/ 3895800 h 3964347"/>
              <a:gd name="connsiteX182" fmla="*/ 1118310 w 4155981"/>
              <a:gd name="connsiteY182" fmla="*/ 3913998 h 3964347"/>
              <a:gd name="connsiteX183" fmla="*/ 1108760 w 4155981"/>
              <a:gd name="connsiteY183" fmla="*/ 3964347 h 3964347"/>
              <a:gd name="connsiteX184" fmla="*/ 850409 w 4155981"/>
              <a:gd name="connsiteY184" fmla="*/ 3803012 h 3964347"/>
              <a:gd name="connsiteX185" fmla="*/ 703372 w 4155981"/>
              <a:gd name="connsiteY185" fmla="*/ 3698499 h 3964347"/>
              <a:gd name="connsiteX186" fmla="*/ 672634 w 4155981"/>
              <a:gd name="connsiteY186" fmla="*/ 3645992 h 3964347"/>
              <a:gd name="connsiteX187" fmla="*/ 743243 w 4155981"/>
              <a:gd name="connsiteY187" fmla="*/ 3659947 h 3964347"/>
              <a:gd name="connsiteX188" fmla="*/ 635241 w 4155981"/>
              <a:gd name="connsiteY188" fmla="*/ 3435460 h 3964347"/>
              <a:gd name="connsiteX189" fmla="*/ 599728 w 4155981"/>
              <a:gd name="connsiteY189" fmla="*/ 3408127 h 3964347"/>
              <a:gd name="connsiteX190" fmla="*/ 565050 w 4155981"/>
              <a:gd name="connsiteY190" fmla="*/ 3462216 h 3964347"/>
              <a:gd name="connsiteX191" fmla="*/ 505662 w 4155981"/>
              <a:gd name="connsiteY191" fmla="*/ 3560756 h 3964347"/>
              <a:gd name="connsiteX192" fmla="*/ 470776 w 4155981"/>
              <a:gd name="connsiteY192" fmla="*/ 3594490 h 3964347"/>
              <a:gd name="connsiteX193" fmla="*/ 506915 w 4155981"/>
              <a:gd name="connsiteY193" fmla="*/ 3682889 h 3964347"/>
              <a:gd name="connsiteX194" fmla="*/ 537445 w 4155981"/>
              <a:gd name="connsiteY194" fmla="*/ 3715041 h 3964347"/>
              <a:gd name="connsiteX195" fmla="*/ 381276 w 4155981"/>
              <a:gd name="connsiteY195" fmla="*/ 3701590 h 3964347"/>
              <a:gd name="connsiteX196" fmla="*/ 376292 w 4155981"/>
              <a:gd name="connsiteY196" fmla="*/ 3706409 h 3964347"/>
              <a:gd name="connsiteX197" fmla="*/ 181506 w 4155981"/>
              <a:gd name="connsiteY197" fmla="*/ 3853643 h 3964347"/>
              <a:gd name="connsiteX198" fmla="*/ 10176 w 4155981"/>
              <a:gd name="connsiteY198" fmla="*/ 3834293 h 3964347"/>
              <a:gd name="connsiteX199" fmla="*/ 0 w 4155981"/>
              <a:gd name="connsiteY199" fmla="*/ 3823575 h 3964347"/>
              <a:gd name="connsiteX200" fmla="*/ 93857 w 4155981"/>
              <a:gd name="connsiteY200" fmla="*/ 3650591 h 3964347"/>
              <a:gd name="connsiteX201" fmla="*/ 167988 w 4155981"/>
              <a:gd name="connsiteY201" fmla="*/ 3517237 h 3964347"/>
              <a:gd name="connsiteX202" fmla="*/ 162586 w 4155981"/>
              <a:gd name="connsiteY202" fmla="*/ 3481346 h 3964347"/>
              <a:gd name="connsiteX203" fmla="*/ 197682 w 4155981"/>
              <a:gd name="connsiteY203" fmla="*/ 3467967 h 3964347"/>
              <a:gd name="connsiteX204" fmla="*/ 256652 w 4155981"/>
              <a:gd name="connsiteY204" fmla="*/ 3328716 h 3964347"/>
              <a:gd name="connsiteX205" fmla="*/ 345316 w 4155981"/>
              <a:gd name="connsiteY205" fmla="*/ 3140194 h 3964347"/>
              <a:gd name="connsiteX206" fmla="*/ 452454 w 4155981"/>
              <a:gd name="connsiteY206" fmla="*/ 2789908 h 3964347"/>
              <a:gd name="connsiteX207" fmla="*/ 485461 w 4155981"/>
              <a:gd name="connsiteY207" fmla="*/ 2572974 h 3964347"/>
              <a:gd name="connsiteX208" fmla="*/ 580780 w 4155981"/>
              <a:gd name="connsiteY208" fmla="*/ 2542478 h 3964347"/>
              <a:gd name="connsiteX209" fmla="*/ 707463 w 4155981"/>
              <a:gd name="connsiteY209" fmla="*/ 2625555 h 3964347"/>
              <a:gd name="connsiteX210" fmla="*/ 783056 w 4155981"/>
              <a:gd name="connsiteY210" fmla="*/ 2634691 h 3964347"/>
              <a:gd name="connsiteX211" fmla="*/ 782847 w 4155981"/>
              <a:gd name="connsiteY211" fmla="*/ 2614335 h 3964347"/>
              <a:gd name="connsiteX212" fmla="*/ 863632 w 4155981"/>
              <a:gd name="connsiteY212" fmla="*/ 2639007 h 3964347"/>
              <a:gd name="connsiteX213" fmla="*/ 842653 w 4155981"/>
              <a:gd name="connsiteY213" fmla="*/ 2556506 h 3964347"/>
              <a:gd name="connsiteX214" fmla="*/ 791144 w 4155981"/>
              <a:gd name="connsiteY214" fmla="*/ 2441853 h 3964347"/>
              <a:gd name="connsiteX215" fmla="*/ 846592 w 4155981"/>
              <a:gd name="connsiteY215" fmla="*/ 2449909 h 3964347"/>
              <a:gd name="connsiteX216" fmla="*/ 739844 w 4155981"/>
              <a:gd name="connsiteY216" fmla="*/ 2347556 h 3964347"/>
              <a:gd name="connsiteX217" fmla="*/ 810661 w 4155981"/>
              <a:gd name="connsiteY217" fmla="*/ 2381865 h 3964347"/>
              <a:gd name="connsiteX218" fmla="*/ 818541 w 4155981"/>
              <a:gd name="connsiteY218" fmla="*/ 2168672 h 3964347"/>
              <a:gd name="connsiteX219" fmla="*/ 812513 w 4155981"/>
              <a:gd name="connsiteY219" fmla="*/ 2071714 h 3964347"/>
              <a:gd name="connsiteX220" fmla="*/ 863395 w 4155981"/>
              <a:gd name="connsiteY220" fmla="*/ 2125300 h 3964347"/>
              <a:gd name="connsiteX221" fmla="*/ 883121 w 4155981"/>
              <a:gd name="connsiteY221" fmla="*/ 2085668 h 3964347"/>
              <a:gd name="connsiteX222" fmla="*/ 1014580 w 4155981"/>
              <a:gd name="connsiteY222" fmla="*/ 2143571 h 3964347"/>
              <a:gd name="connsiteX223" fmla="*/ 1008761 w 4155981"/>
              <a:gd name="connsiteY223" fmla="*/ 2066968 h 3964347"/>
              <a:gd name="connsiteX224" fmla="*/ 1032009 w 4155981"/>
              <a:gd name="connsiteY224" fmla="*/ 1880029 h 3964347"/>
              <a:gd name="connsiteX225" fmla="*/ 1097007 w 4155981"/>
              <a:gd name="connsiteY225" fmla="*/ 1837736 h 3964347"/>
              <a:gd name="connsiteX226" fmla="*/ 1163050 w 4155981"/>
              <a:gd name="connsiteY226" fmla="*/ 1897220 h 3964347"/>
              <a:gd name="connsiteX227" fmla="*/ 1233659 w 4155981"/>
              <a:gd name="connsiteY227" fmla="*/ 1911175 h 3964347"/>
              <a:gd name="connsiteX228" fmla="*/ 1248401 w 4155981"/>
              <a:gd name="connsiteY228" fmla="*/ 1876362 h 3964347"/>
              <a:gd name="connsiteX229" fmla="*/ 1303223 w 4155981"/>
              <a:gd name="connsiteY229" fmla="*/ 1823352 h 3964347"/>
              <a:gd name="connsiteX230" fmla="*/ 1322740 w 4155981"/>
              <a:gd name="connsiteY230" fmla="*/ 1763364 h 3964347"/>
              <a:gd name="connsiteX231" fmla="*/ 1281826 w 4155981"/>
              <a:gd name="connsiteY231" fmla="*/ 1700140 h 3964347"/>
              <a:gd name="connsiteX232" fmla="*/ 1352852 w 4155981"/>
              <a:gd name="connsiteY232" fmla="*/ 1754805 h 3964347"/>
              <a:gd name="connsiteX233" fmla="*/ 1405795 w 4155981"/>
              <a:gd name="connsiteY233" fmla="*/ 1518595 h 3964347"/>
              <a:gd name="connsiteX234" fmla="*/ 1374430 w 4155981"/>
              <a:gd name="connsiteY234" fmla="*/ 1405021 h 3964347"/>
              <a:gd name="connsiteX235" fmla="*/ 1389590 w 4155981"/>
              <a:gd name="connsiteY235" fmla="*/ 1410920 h 3964347"/>
              <a:gd name="connsiteX236" fmla="*/ 1348884 w 4155981"/>
              <a:gd name="connsiteY236" fmla="*/ 1368050 h 3964347"/>
              <a:gd name="connsiteX237" fmla="*/ 1474941 w 4155981"/>
              <a:gd name="connsiteY237" fmla="*/ 1390061 h 3964347"/>
              <a:gd name="connsiteX238" fmla="*/ 1581899 w 4155981"/>
              <a:gd name="connsiteY238" fmla="*/ 1512771 h 3964347"/>
              <a:gd name="connsiteX239" fmla="*/ 1678053 w 4155981"/>
              <a:gd name="connsiteY239" fmla="*/ 1563696 h 3964347"/>
              <a:gd name="connsiteX240" fmla="*/ 1677426 w 4155981"/>
              <a:gd name="connsiteY240" fmla="*/ 1502630 h 3964347"/>
              <a:gd name="connsiteX241" fmla="*/ 1655820 w 4155981"/>
              <a:gd name="connsiteY241" fmla="*/ 1359062 h 3964347"/>
              <a:gd name="connsiteX242" fmla="*/ 1645435 w 4155981"/>
              <a:gd name="connsiteY242" fmla="*/ 1327989 h 3964347"/>
              <a:gd name="connsiteX243" fmla="*/ 1635050 w 4155981"/>
              <a:gd name="connsiteY243" fmla="*/ 1296916 h 3964347"/>
              <a:gd name="connsiteX244" fmla="*/ 1593717 w 4155981"/>
              <a:gd name="connsiteY244" fmla="*/ 1192981 h 3964347"/>
              <a:gd name="connsiteX245" fmla="*/ 1649583 w 4155981"/>
              <a:gd name="connsiteY245" fmla="*/ 1241748 h 3964347"/>
              <a:gd name="connsiteX246" fmla="*/ 1597239 w 4155981"/>
              <a:gd name="connsiteY246" fmla="*/ 1045673 h 3964347"/>
              <a:gd name="connsiteX247" fmla="*/ 1764211 w 4155981"/>
              <a:gd name="connsiteY247" fmla="*/ 1130908 h 3964347"/>
              <a:gd name="connsiteX248" fmla="*/ 1774387 w 4155981"/>
              <a:gd name="connsiteY248" fmla="*/ 1141626 h 3964347"/>
              <a:gd name="connsiteX249" fmla="*/ 1734099 w 4155981"/>
              <a:gd name="connsiteY249" fmla="*/ 1139468 h 3964347"/>
              <a:gd name="connsiteX250" fmla="*/ 1784982 w 4155981"/>
              <a:gd name="connsiteY250" fmla="*/ 1193054 h 3964347"/>
              <a:gd name="connsiteX251" fmla="*/ 1865558 w 4155981"/>
              <a:gd name="connsiteY251" fmla="*/ 1197370 h 3964347"/>
              <a:gd name="connsiteX252" fmla="*/ 1884866 w 4155981"/>
              <a:gd name="connsiteY252" fmla="*/ 1117028 h 3964347"/>
              <a:gd name="connsiteX253" fmla="*/ 1844161 w 4155981"/>
              <a:gd name="connsiteY253" fmla="*/ 1074158 h 3964347"/>
              <a:gd name="connsiteX254" fmla="*/ 1899818 w 4155981"/>
              <a:gd name="connsiteY254" fmla="*/ 1102570 h 3964347"/>
              <a:gd name="connsiteX255" fmla="*/ 1874273 w 4155981"/>
              <a:gd name="connsiteY255" fmla="*/ 1065599 h 3964347"/>
              <a:gd name="connsiteX256" fmla="*/ 1934913 w 4155981"/>
              <a:gd name="connsiteY256" fmla="*/ 1089192 h 3964347"/>
              <a:gd name="connsiteX257" fmla="*/ 2035843 w 4155981"/>
              <a:gd name="connsiteY257" fmla="*/ 1114943 h 3964347"/>
              <a:gd name="connsiteX258" fmla="*/ 2141338 w 4155981"/>
              <a:gd name="connsiteY258" fmla="*/ 1095163 h 3964347"/>
              <a:gd name="connsiteX259" fmla="*/ 2043931 w 4155981"/>
              <a:gd name="connsiteY259" fmla="*/ 922105 h 3964347"/>
              <a:gd name="connsiteX260" fmla="*/ 2038738 w 4155981"/>
              <a:gd name="connsiteY260" fmla="*/ 906569 h 3964347"/>
              <a:gd name="connsiteX261" fmla="*/ 2008000 w 4155981"/>
              <a:gd name="connsiteY261" fmla="*/ 854061 h 3964347"/>
              <a:gd name="connsiteX262" fmla="*/ 2001763 w 4155981"/>
              <a:gd name="connsiteY262" fmla="*/ 736747 h 3964347"/>
              <a:gd name="connsiteX263" fmla="*/ 1974964 w 4155981"/>
              <a:gd name="connsiteY263" fmla="*/ 577643 h 3964347"/>
              <a:gd name="connsiteX264" fmla="*/ 2009851 w 4155981"/>
              <a:gd name="connsiteY264" fmla="*/ 543909 h 3964347"/>
              <a:gd name="connsiteX265" fmla="*/ 2075267 w 4155981"/>
              <a:gd name="connsiteY265" fmla="*/ 542328 h 3964347"/>
              <a:gd name="connsiteX266" fmla="*/ 2165811 w 4155981"/>
              <a:gd name="connsiteY266" fmla="*/ 537005 h 3964347"/>
              <a:gd name="connsiteX267" fmla="*/ 2245970 w 4155981"/>
              <a:gd name="connsiteY267" fmla="*/ 500611 h 3964347"/>
              <a:gd name="connsiteX268" fmla="*/ 2333201 w 4155981"/>
              <a:gd name="connsiteY268" fmla="*/ 662952 h 3964347"/>
              <a:gd name="connsiteX269" fmla="*/ 2388440 w 4155981"/>
              <a:gd name="connsiteY269" fmla="*/ 650653 h 3964347"/>
              <a:gd name="connsiteX270" fmla="*/ 2346481 w 4155981"/>
              <a:gd name="connsiteY270" fmla="*/ 485651 h 3964347"/>
              <a:gd name="connsiteX271" fmla="*/ 2366834 w 4155981"/>
              <a:gd name="connsiteY271" fmla="*/ 507085 h 3964347"/>
              <a:gd name="connsiteX272" fmla="*/ 2396737 w 4155981"/>
              <a:gd name="connsiteY272" fmla="*/ 478170 h 3964347"/>
              <a:gd name="connsiteX273" fmla="*/ 2431624 w 4155981"/>
              <a:gd name="connsiteY273" fmla="*/ 444437 h 3964347"/>
              <a:gd name="connsiteX274" fmla="*/ 2324458 w 4155981"/>
              <a:gd name="connsiteY274" fmla="*/ 301372 h 3964347"/>
              <a:gd name="connsiteX275" fmla="*/ 2430579 w 4155981"/>
              <a:gd name="connsiteY275" fmla="*/ 342660 h 3964347"/>
              <a:gd name="connsiteX276" fmla="*/ 2414792 w 4155981"/>
              <a:gd name="connsiteY276" fmla="*/ 275695 h 3964347"/>
              <a:gd name="connsiteX277" fmla="*/ 2535448 w 4155981"/>
              <a:gd name="connsiteY277" fmla="*/ 261814 h 3964347"/>
              <a:gd name="connsiteX278" fmla="*/ 2660670 w 4155981"/>
              <a:gd name="connsiteY278" fmla="*/ 202403 h 3964347"/>
              <a:gd name="connsiteX279" fmla="*/ 2830119 w 4155981"/>
              <a:gd name="connsiteY279" fmla="*/ 38553 h 3964347"/>
              <a:gd name="connsiteX280" fmla="*/ 2869990 w 4155981"/>
              <a:gd name="connsiteY280" fmla="*/ 0 h 396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Lst>
            <a:rect l="l" t="t" r="r" b="b"/>
            <a:pathLst>
              <a:path w="4155981" h="3964347">
                <a:moveTo>
                  <a:pt x="1075696" y="3194578"/>
                </a:moveTo>
                <a:cubicBezTo>
                  <a:pt x="1080889" y="3210114"/>
                  <a:pt x="1091065" y="3220831"/>
                  <a:pt x="1086081" y="3225651"/>
                </a:cubicBezTo>
                <a:cubicBezTo>
                  <a:pt x="1096258" y="3236368"/>
                  <a:pt x="1106434" y="3247085"/>
                  <a:pt x="1126787" y="3268520"/>
                </a:cubicBezTo>
                <a:cubicBezTo>
                  <a:pt x="1106643" y="3267441"/>
                  <a:pt x="1096675" y="3277079"/>
                  <a:pt x="1081515" y="3271181"/>
                </a:cubicBezTo>
                <a:cubicBezTo>
                  <a:pt x="1056178" y="3254565"/>
                  <a:pt x="1020665" y="3227232"/>
                  <a:pt x="985152" y="3199899"/>
                </a:cubicBezTo>
                <a:cubicBezTo>
                  <a:pt x="990553" y="3235791"/>
                  <a:pt x="990762" y="3256147"/>
                  <a:pt x="995955" y="3271683"/>
                </a:cubicBezTo>
                <a:cubicBezTo>
                  <a:pt x="1001565" y="3327931"/>
                  <a:pt x="1002192" y="3388998"/>
                  <a:pt x="1053283" y="3462939"/>
                </a:cubicBezTo>
                <a:cubicBezTo>
                  <a:pt x="1058476" y="3478476"/>
                  <a:pt x="1063669" y="3494012"/>
                  <a:pt x="1058685" y="3498831"/>
                </a:cubicBezTo>
                <a:cubicBezTo>
                  <a:pt x="1058893" y="3519187"/>
                  <a:pt x="1053910" y="3524006"/>
                  <a:pt x="1059102" y="3539542"/>
                </a:cubicBezTo>
                <a:lnTo>
                  <a:pt x="1080702" y="3597711"/>
                </a:lnTo>
                <a:lnTo>
                  <a:pt x="1125437" y="3517237"/>
                </a:lnTo>
                <a:cubicBezTo>
                  <a:pt x="1130420" y="3512418"/>
                  <a:pt x="1125228" y="3496882"/>
                  <a:pt x="1120035" y="3481346"/>
                </a:cubicBezTo>
                <a:cubicBezTo>
                  <a:pt x="1130003" y="3471707"/>
                  <a:pt x="1150147" y="3472786"/>
                  <a:pt x="1155131" y="3467967"/>
                </a:cubicBezTo>
                <a:cubicBezTo>
                  <a:pt x="1179841" y="3423516"/>
                  <a:pt x="1204551" y="3379065"/>
                  <a:pt x="1214101" y="3328716"/>
                </a:cubicBezTo>
                <a:lnTo>
                  <a:pt x="1219665" y="3318476"/>
                </a:lnTo>
                <a:lnTo>
                  <a:pt x="1198014" y="3312070"/>
                </a:lnTo>
                <a:cubicBezTo>
                  <a:pt x="1174320" y="3302218"/>
                  <a:pt x="1153370" y="3283930"/>
                  <a:pt x="1126578" y="3248164"/>
                </a:cubicBezTo>
                <a:cubicBezTo>
                  <a:pt x="1121386" y="3232628"/>
                  <a:pt x="1101033" y="3211193"/>
                  <a:pt x="1090856" y="3200476"/>
                </a:cubicBezTo>
                <a:cubicBezTo>
                  <a:pt x="1085872" y="3205295"/>
                  <a:pt x="1075696" y="3194578"/>
                  <a:pt x="1075696" y="3194578"/>
                </a:cubicBezTo>
                <a:close/>
                <a:moveTo>
                  <a:pt x="2247669" y="1713112"/>
                </a:moveTo>
                <a:lnTo>
                  <a:pt x="2238304" y="1715774"/>
                </a:lnTo>
                <a:cubicBezTo>
                  <a:pt x="2230829" y="1723002"/>
                  <a:pt x="2230985" y="1738269"/>
                  <a:pt x="2238774" y="1761574"/>
                </a:cubicBezTo>
                <a:lnTo>
                  <a:pt x="2260261" y="1832028"/>
                </a:lnTo>
                <a:lnTo>
                  <a:pt x="2260672" y="1823352"/>
                </a:lnTo>
                <a:cubicBezTo>
                  <a:pt x="2260463" y="1802996"/>
                  <a:pt x="2265238" y="1777822"/>
                  <a:pt x="2280190" y="1763364"/>
                </a:cubicBezTo>
                <a:cubicBezTo>
                  <a:pt x="2272505" y="1750237"/>
                  <a:pt x="2266119" y="1740995"/>
                  <a:pt x="2259732" y="1731752"/>
                </a:cubicBezTo>
                <a:close/>
                <a:moveTo>
                  <a:pt x="2247698" y="1650158"/>
                </a:moveTo>
                <a:cubicBezTo>
                  <a:pt x="2227762" y="1669434"/>
                  <a:pt x="2227762" y="1669434"/>
                  <a:pt x="2283628" y="1718202"/>
                </a:cubicBezTo>
                <a:cubicBezTo>
                  <a:pt x="2272258" y="1713778"/>
                  <a:pt x="2262796" y="1711364"/>
                  <a:pt x="2255242" y="1710959"/>
                </a:cubicBezTo>
                <a:lnTo>
                  <a:pt x="2253847" y="1711356"/>
                </a:lnTo>
                <a:lnTo>
                  <a:pt x="2310301" y="1754805"/>
                </a:lnTo>
                <a:lnTo>
                  <a:pt x="2306262" y="1711835"/>
                </a:lnTo>
                <a:close/>
                <a:moveTo>
                  <a:pt x="2582030" y="1367989"/>
                </a:moveTo>
                <a:cubicBezTo>
                  <a:pt x="2579956" y="1411109"/>
                  <a:pt x="2576584" y="1450346"/>
                  <a:pt x="2573212" y="1489582"/>
                </a:cubicBezTo>
                <a:lnTo>
                  <a:pt x="2569296" y="1543564"/>
                </a:lnTo>
                <a:lnTo>
                  <a:pt x="2570902" y="1545216"/>
                </a:lnTo>
                <a:cubicBezTo>
                  <a:pt x="2599679" y="1567499"/>
                  <a:pt x="2620394" y="1562887"/>
                  <a:pt x="2635502" y="1563696"/>
                </a:cubicBezTo>
                <a:cubicBezTo>
                  <a:pt x="2665822" y="1575493"/>
                  <a:pt x="2660421" y="1539601"/>
                  <a:pt x="2634875" y="1502630"/>
                </a:cubicBezTo>
                <a:cubicBezTo>
                  <a:pt x="2615559" y="1459635"/>
                  <a:pt x="2601968" y="1422668"/>
                  <a:pt x="2604702" y="1390153"/>
                </a:cubicBezTo>
                <a:lnTo>
                  <a:pt x="2608114" y="1377770"/>
                </a:lnTo>
                <a:close/>
                <a:moveTo>
                  <a:pt x="2833205" y="1154935"/>
                </a:moveTo>
                <a:lnTo>
                  <a:pt x="2751271" y="1183783"/>
                </a:lnTo>
                <a:lnTo>
                  <a:pt x="2761220" y="1195686"/>
                </a:lnTo>
                <a:lnTo>
                  <a:pt x="2786535" y="1199231"/>
                </a:lnTo>
                <a:cubicBezTo>
                  <a:pt x="2799125" y="1199906"/>
                  <a:pt x="2810443" y="1199240"/>
                  <a:pt x="2823007" y="1197370"/>
                </a:cubicBezTo>
                <a:close/>
                <a:moveTo>
                  <a:pt x="2964345" y="1086641"/>
                </a:moveTo>
                <a:cubicBezTo>
                  <a:pt x="2957255" y="1085467"/>
                  <a:pt x="2952225" y="1085833"/>
                  <a:pt x="2949098" y="1087573"/>
                </a:cubicBezTo>
                <a:lnTo>
                  <a:pt x="2947349" y="1091752"/>
                </a:lnTo>
                <a:lnTo>
                  <a:pt x="2963240" y="1098711"/>
                </a:lnTo>
                <a:cubicBezTo>
                  <a:pt x="2973043" y="1103686"/>
                  <a:pt x="2983168" y="1109314"/>
                  <a:pt x="2993292" y="1114943"/>
                </a:cubicBezTo>
                <a:cubicBezTo>
                  <a:pt x="3038981" y="1152993"/>
                  <a:pt x="3104189" y="1131055"/>
                  <a:pt x="3098787" y="1095163"/>
                </a:cubicBezTo>
                <a:lnTo>
                  <a:pt x="3097185" y="1092030"/>
                </a:lnTo>
                <a:lnTo>
                  <a:pt x="3053063" y="1102679"/>
                </a:lnTo>
                <a:cubicBezTo>
                  <a:pt x="3034840" y="1104881"/>
                  <a:pt x="3014696" y="1103802"/>
                  <a:pt x="2991956" y="1094955"/>
                </a:cubicBezTo>
                <a:cubicBezTo>
                  <a:pt x="2980586" y="1090531"/>
                  <a:pt x="2971435" y="1087816"/>
                  <a:pt x="2964345" y="1086641"/>
                </a:cubicBezTo>
                <a:close/>
                <a:moveTo>
                  <a:pt x="2936500" y="593510"/>
                </a:moveTo>
                <a:lnTo>
                  <a:pt x="2936479" y="593547"/>
                </a:lnTo>
                <a:cubicBezTo>
                  <a:pt x="2921527" y="608005"/>
                  <a:pt x="2916752" y="633179"/>
                  <a:pt x="2901801" y="647637"/>
                </a:cubicBezTo>
                <a:cubicBezTo>
                  <a:pt x="2897026" y="672811"/>
                  <a:pt x="2887267" y="702805"/>
                  <a:pt x="2943133" y="751572"/>
                </a:cubicBezTo>
                <a:cubicBezTo>
                  <a:pt x="2948222" y="756931"/>
                  <a:pt x="2953362" y="767378"/>
                  <a:pt x="2957257" y="779031"/>
                </a:cubicBezTo>
                <a:lnTo>
                  <a:pt x="2957283" y="779169"/>
                </a:lnTo>
                <a:lnTo>
                  <a:pt x="2959212" y="736747"/>
                </a:lnTo>
                <a:cubicBezTo>
                  <a:pt x="2970269" y="710638"/>
                  <a:pt x="2955626" y="663125"/>
                  <a:pt x="2943143" y="619304"/>
                </a:cubicBezTo>
                <a:close/>
                <a:moveTo>
                  <a:pt x="2869990" y="0"/>
                </a:moveTo>
                <a:cubicBezTo>
                  <a:pt x="2869990" y="0"/>
                  <a:pt x="2885150" y="5898"/>
                  <a:pt x="2885150" y="5898"/>
                </a:cubicBezTo>
                <a:cubicBezTo>
                  <a:pt x="2970710" y="5395"/>
                  <a:pt x="3051286" y="9712"/>
                  <a:pt x="3136847" y="9209"/>
                </a:cubicBezTo>
                <a:cubicBezTo>
                  <a:pt x="3157408" y="50999"/>
                  <a:pt x="3177970" y="92789"/>
                  <a:pt x="3198532" y="134579"/>
                </a:cubicBezTo>
                <a:cubicBezTo>
                  <a:pt x="3193548" y="139398"/>
                  <a:pt x="3193548" y="139398"/>
                  <a:pt x="3188564" y="144217"/>
                </a:cubicBezTo>
                <a:cubicBezTo>
                  <a:pt x="3159079" y="213843"/>
                  <a:pt x="3104257" y="266853"/>
                  <a:pt x="3044243" y="304327"/>
                </a:cubicBezTo>
                <a:cubicBezTo>
                  <a:pt x="3019115" y="308067"/>
                  <a:pt x="2999180" y="327344"/>
                  <a:pt x="3029918" y="379851"/>
                </a:cubicBezTo>
                <a:cubicBezTo>
                  <a:pt x="3035111" y="395387"/>
                  <a:pt x="3040303" y="410924"/>
                  <a:pt x="3035319" y="415743"/>
                </a:cubicBezTo>
                <a:cubicBezTo>
                  <a:pt x="3017980" y="442787"/>
                  <a:pt x="3003186" y="472511"/>
                  <a:pt x="2987768" y="502838"/>
                </a:cubicBezTo>
                <a:lnTo>
                  <a:pt x="2961223" y="549786"/>
                </a:lnTo>
                <a:lnTo>
                  <a:pt x="2967300" y="543909"/>
                </a:lnTo>
                <a:cubicBezTo>
                  <a:pt x="2987444" y="544989"/>
                  <a:pt x="3007588" y="546067"/>
                  <a:pt x="3032716" y="542328"/>
                </a:cubicBezTo>
                <a:cubicBezTo>
                  <a:pt x="3057844" y="538588"/>
                  <a:pt x="3087956" y="530028"/>
                  <a:pt x="3123260" y="537005"/>
                </a:cubicBezTo>
                <a:cubicBezTo>
                  <a:pt x="3173724" y="549881"/>
                  <a:pt x="3209029" y="556858"/>
                  <a:pt x="3203419" y="500611"/>
                </a:cubicBezTo>
                <a:cubicBezTo>
                  <a:pt x="3234157" y="553118"/>
                  <a:pt x="3259911" y="610445"/>
                  <a:pt x="3290650" y="662952"/>
                </a:cubicBezTo>
                <a:cubicBezTo>
                  <a:pt x="3310794" y="664031"/>
                  <a:pt x="3351082" y="666190"/>
                  <a:pt x="3345889" y="650653"/>
                </a:cubicBezTo>
                <a:cubicBezTo>
                  <a:pt x="3340279" y="594405"/>
                  <a:pt x="3324701" y="547796"/>
                  <a:pt x="3303930" y="485651"/>
                </a:cubicBezTo>
                <a:cubicBezTo>
                  <a:pt x="3314106" y="496368"/>
                  <a:pt x="3314106" y="496368"/>
                  <a:pt x="3324283" y="507085"/>
                </a:cubicBezTo>
                <a:cubicBezTo>
                  <a:pt x="3334251" y="497447"/>
                  <a:pt x="3364362" y="488888"/>
                  <a:pt x="3354186" y="478170"/>
                </a:cubicBezTo>
                <a:cubicBezTo>
                  <a:pt x="3313271" y="414946"/>
                  <a:pt x="3343592" y="426743"/>
                  <a:pt x="3389073" y="444437"/>
                </a:cubicBezTo>
                <a:cubicBezTo>
                  <a:pt x="3313062" y="394591"/>
                  <a:pt x="3297484" y="347981"/>
                  <a:pt x="3281907" y="301372"/>
                </a:cubicBezTo>
                <a:cubicBezTo>
                  <a:pt x="3327387" y="319067"/>
                  <a:pt x="3357708" y="330863"/>
                  <a:pt x="3388028" y="342660"/>
                </a:cubicBezTo>
                <a:cubicBezTo>
                  <a:pt x="3392803" y="317485"/>
                  <a:pt x="3377434" y="291231"/>
                  <a:pt x="3372241" y="275695"/>
                </a:cubicBezTo>
                <a:cubicBezTo>
                  <a:pt x="3417513" y="273034"/>
                  <a:pt x="3457802" y="275192"/>
                  <a:pt x="3492897" y="261814"/>
                </a:cubicBezTo>
                <a:cubicBezTo>
                  <a:pt x="3532976" y="243617"/>
                  <a:pt x="3573056" y="225419"/>
                  <a:pt x="3618119" y="202403"/>
                </a:cubicBezTo>
                <a:cubicBezTo>
                  <a:pt x="3672941" y="149392"/>
                  <a:pt x="3732746" y="91563"/>
                  <a:pt x="3787568" y="38553"/>
                </a:cubicBezTo>
                <a:cubicBezTo>
                  <a:pt x="3802520" y="24096"/>
                  <a:pt x="3817471" y="9639"/>
                  <a:pt x="3827439" y="0"/>
                </a:cubicBezTo>
                <a:cubicBezTo>
                  <a:pt x="3827439" y="0"/>
                  <a:pt x="3842599" y="5898"/>
                  <a:pt x="3842599" y="5898"/>
                </a:cubicBezTo>
                <a:cubicBezTo>
                  <a:pt x="3928159" y="5395"/>
                  <a:pt x="4008735" y="9712"/>
                  <a:pt x="4094296" y="9209"/>
                </a:cubicBezTo>
                <a:cubicBezTo>
                  <a:pt x="4114857" y="50999"/>
                  <a:pt x="4135419" y="92789"/>
                  <a:pt x="4155981" y="134579"/>
                </a:cubicBezTo>
                <a:cubicBezTo>
                  <a:pt x="4150997" y="139398"/>
                  <a:pt x="4150997" y="139398"/>
                  <a:pt x="4146013" y="144217"/>
                </a:cubicBezTo>
                <a:cubicBezTo>
                  <a:pt x="4116528" y="213843"/>
                  <a:pt x="4061706" y="266853"/>
                  <a:pt x="4001692" y="304327"/>
                </a:cubicBezTo>
                <a:cubicBezTo>
                  <a:pt x="3976564" y="308067"/>
                  <a:pt x="3956629" y="327344"/>
                  <a:pt x="3987367" y="379851"/>
                </a:cubicBezTo>
                <a:cubicBezTo>
                  <a:pt x="3992560" y="395387"/>
                  <a:pt x="3997752" y="410924"/>
                  <a:pt x="3992768" y="415743"/>
                </a:cubicBezTo>
                <a:cubicBezTo>
                  <a:pt x="3958091" y="469832"/>
                  <a:pt x="3933590" y="534639"/>
                  <a:pt x="3893928" y="593547"/>
                </a:cubicBezTo>
                <a:cubicBezTo>
                  <a:pt x="3878976" y="608005"/>
                  <a:pt x="3874201" y="633179"/>
                  <a:pt x="3859250" y="647637"/>
                </a:cubicBezTo>
                <a:cubicBezTo>
                  <a:pt x="3854475" y="672811"/>
                  <a:pt x="3844716" y="702805"/>
                  <a:pt x="3900582" y="751572"/>
                </a:cubicBezTo>
                <a:cubicBezTo>
                  <a:pt x="3910759" y="762289"/>
                  <a:pt x="3921144" y="793362"/>
                  <a:pt x="3921353" y="813718"/>
                </a:cubicBezTo>
                <a:cubicBezTo>
                  <a:pt x="3936722" y="839971"/>
                  <a:pt x="3947108" y="871044"/>
                  <a:pt x="3952300" y="886581"/>
                </a:cubicBezTo>
                <a:cubicBezTo>
                  <a:pt x="3952718" y="927292"/>
                  <a:pt x="3988022" y="934269"/>
                  <a:pt x="4008375" y="955704"/>
                </a:cubicBezTo>
                <a:cubicBezTo>
                  <a:pt x="4038905" y="987855"/>
                  <a:pt x="4069434" y="1020007"/>
                  <a:pt x="4105156" y="1067695"/>
                </a:cubicBezTo>
                <a:cubicBezTo>
                  <a:pt x="4080028" y="1071436"/>
                  <a:pt x="4070061" y="1081074"/>
                  <a:pt x="4060093" y="1090712"/>
                </a:cubicBezTo>
                <a:cubicBezTo>
                  <a:pt x="4029981" y="1099271"/>
                  <a:pt x="3994886" y="1112650"/>
                  <a:pt x="3949405" y="1094955"/>
                </a:cubicBezTo>
                <a:cubicBezTo>
                  <a:pt x="3903924" y="1077260"/>
                  <a:pt x="3893956" y="1086899"/>
                  <a:pt x="3909326" y="1113152"/>
                </a:cubicBezTo>
                <a:cubicBezTo>
                  <a:pt x="3839135" y="1139909"/>
                  <a:pt x="3773927" y="1161846"/>
                  <a:pt x="3708720" y="1183783"/>
                </a:cubicBezTo>
                <a:cubicBezTo>
                  <a:pt x="3739249" y="1215935"/>
                  <a:pt x="3764795" y="1252906"/>
                  <a:pt x="3800517" y="1300595"/>
                </a:cubicBezTo>
                <a:cubicBezTo>
                  <a:pt x="3770196" y="1288798"/>
                  <a:pt x="3750052" y="1287719"/>
                  <a:pt x="3729908" y="1286640"/>
                </a:cubicBezTo>
                <a:cubicBezTo>
                  <a:pt x="3760438" y="1318792"/>
                  <a:pt x="3806127" y="1356842"/>
                  <a:pt x="3846833" y="1399711"/>
                </a:cubicBezTo>
                <a:cubicBezTo>
                  <a:pt x="3821705" y="1403451"/>
                  <a:pt x="3816722" y="1408270"/>
                  <a:pt x="3801561" y="1402372"/>
                </a:cubicBezTo>
                <a:cubicBezTo>
                  <a:pt x="3766257" y="1395395"/>
                  <a:pt x="3710600" y="1366983"/>
                  <a:pt x="3690664" y="1386260"/>
                </a:cubicBezTo>
                <a:cubicBezTo>
                  <a:pt x="3660762" y="1415174"/>
                  <a:pt x="3600121" y="1391582"/>
                  <a:pt x="3539479" y="1367989"/>
                </a:cubicBezTo>
                <a:cubicBezTo>
                  <a:pt x="3535331" y="1454230"/>
                  <a:pt x="3525990" y="1524935"/>
                  <a:pt x="3521841" y="1611176"/>
                </a:cubicBezTo>
                <a:cubicBezTo>
                  <a:pt x="3512292" y="1661525"/>
                  <a:pt x="3437117" y="1693101"/>
                  <a:pt x="3361315" y="1663610"/>
                </a:cubicBezTo>
                <a:cubicBezTo>
                  <a:pt x="3330995" y="1651813"/>
                  <a:pt x="3290498" y="1629299"/>
                  <a:pt x="3270354" y="1628221"/>
                </a:cubicBezTo>
                <a:cubicBezTo>
                  <a:pt x="3255402" y="1642678"/>
                  <a:pt x="3265788" y="1673751"/>
                  <a:pt x="3266205" y="1714462"/>
                </a:cubicBezTo>
                <a:cubicBezTo>
                  <a:pt x="3245853" y="1693027"/>
                  <a:pt x="3225499" y="1671593"/>
                  <a:pt x="3205147" y="1650158"/>
                </a:cubicBezTo>
                <a:cubicBezTo>
                  <a:pt x="3185211" y="1669434"/>
                  <a:pt x="3185211" y="1669434"/>
                  <a:pt x="3241077" y="1718202"/>
                </a:cubicBezTo>
                <a:cubicBezTo>
                  <a:pt x="3195597" y="1700507"/>
                  <a:pt x="3180645" y="1714964"/>
                  <a:pt x="3196223" y="1761574"/>
                </a:cubicBezTo>
                <a:cubicBezTo>
                  <a:pt x="3227379" y="1854792"/>
                  <a:pt x="3253551" y="1952830"/>
                  <a:pt x="3274531" y="2035331"/>
                </a:cubicBezTo>
                <a:cubicBezTo>
                  <a:pt x="3290318" y="2102296"/>
                  <a:pt x="3311088" y="2164441"/>
                  <a:pt x="3245672" y="2166023"/>
                </a:cubicBezTo>
                <a:cubicBezTo>
                  <a:pt x="3200400" y="2168684"/>
                  <a:pt x="3175481" y="2192779"/>
                  <a:pt x="3191268" y="2259744"/>
                </a:cubicBezTo>
                <a:cubicBezTo>
                  <a:pt x="3186284" y="2264563"/>
                  <a:pt x="3171333" y="2279021"/>
                  <a:pt x="3156172" y="2273122"/>
                </a:cubicBezTo>
                <a:cubicBezTo>
                  <a:pt x="3120868" y="2266145"/>
                  <a:pt x="3080371" y="2243632"/>
                  <a:pt x="3039874" y="2221118"/>
                </a:cubicBezTo>
                <a:cubicBezTo>
                  <a:pt x="3051095" y="2333613"/>
                  <a:pt x="3052139" y="2435390"/>
                  <a:pt x="3068343" y="2543066"/>
                </a:cubicBezTo>
                <a:cubicBezTo>
                  <a:pt x="3079147" y="2614850"/>
                  <a:pt x="3120270" y="2698430"/>
                  <a:pt x="3131073" y="2770214"/>
                </a:cubicBezTo>
                <a:cubicBezTo>
                  <a:pt x="3136892" y="2846817"/>
                  <a:pt x="3137519" y="2907883"/>
                  <a:pt x="3133162" y="2973769"/>
                </a:cubicBezTo>
                <a:cubicBezTo>
                  <a:pt x="3133162" y="2973769"/>
                  <a:pt x="3128178" y="2978588"/>
                  <a:pt x="3128178" y="2978588"/>
                </a:cubicBezTo>
                <a:cubicBezTo>
                  <a:pt x="3118210" y="2988226"/>
                  <a:pt x="3093082" y="2991966"/>
                  <a:pt x="3083115" y="3001604"/>
                </a:cubicBezTo>
                <a:cubicBezTo>
                  <a:pt x="3057778" y="2984989"/>
                  <a:pt x="3052794" y="2989808"/>
                  <a:pt x="3032650" y="2988729"/>
                </a:cubicBezTo>
                <a:cubicBezTo>
                  <a:pt x="3017490" y="2982831"/>
                  <a:pt x="2997346" y="2981752"/>
                  <a:pt x="2972009" y="2965136"/>
                </a:cubicBezTo>
                <a:cubicBezTo>
                  <a:pt x="2946672" y="2948521"/>
                  <a:pt x="2941480" y="2932984"/>
                  <a:pt x="2936078" y="2897092"/>
                </a:cubicBezTo>
                <a:cubicBezTo>
                  <a:pt x="2935869" y="2876737"/>
                  <a:pt x="2920500" y="2850483"/>
                  <a:pt x="2904922" y="2803874"/>
                </a:cubicBezTo>
                <a:cubicBezTo>
                  <a:pt x="2860068" y="2847246"/>
                  <a:pt x="2871080" y="2939385"/>
                  <a:pt x="2759557" y="2862206"/>
                </a:cubicBezTo>
                <a:cubicBezTo>
                  <a:pt x="2745023" y="2917375"/>
                  <a:pt x="2725296" y="2957007"/>
                  <a:pt x="2715538" y="2987000"/>
                </a:cubicBezTo>
                <a:cubicBezTo>
                  <a:pt x="2685217" y="2975204"/>
                  <a:pt x="2659880" y="2958588"/>
                  <a:pt x="2644720" y="2952690"/>
                </a:cubicBezTo>
                <a:cubicBezTo>
                  <a:pt x="2584288" y="2949453"/>
                  <a:pt x="2548775" y="2922120"/>
                  <a:pt x="2532988" y="2855155"/>
                </a:cubicBezTo>
                <a:cubicBezTo>
                  <a:pt x="2532988" y="2855155"/>
                  <a:pt x="2522811" y="2844438"/>
                  <a:pt x="2512635" y="2833721"/>
                </a:cubicBezTo>
                <a:cubicBezTo>
                  <a:pt x="2503085" y="2884070"/>
                  <a:pt x="2483358" y="2923702"/>
                  <a:pt x="2381803" y="2836885"/>
                </a:cubicBezTo>
                <a:cubicBezTo>
                  <a:pt x="2397589" y="2903849"/>
                  <a:pt x="2423344" y="2961176"/>
                  <a:pt x="2428954" y="3017423"/>
                </a:cubicBezTo>
                <a:cubicBezTo>
                  <a:pt x="2439966" y="3109562"/>
                  <a:pt x="2461154" y="3212419"/>
                  <a:pt x="2467182" y="3309378"/>
                </a:cubicBezTo>
                <a:cubicBezTo>
                  <a:pt x="2477986" y="3381162"/>
                  <a:pt x="2488789" y="3452945"/>
                  <a:pt x="2418389" y="3459346"/>
                </a:cubicBezTo>
                <a:cubicBezTo>
                  <a:pt x="2373117" y="3462007"/>
                  <a:pt x="2327636" y="3444313"/>
                  <a:pt x="2276754" y="3390726"/>
                </a:cubicBezTo>
                <a:cubicBezTo>
                  <a:pt x="2246224" y="3358574"/>
                  <a:pt x="2210711" y="3331241"/>
                  <a:pt x="2180390" y="3319445"/>
                </a:cubicBezTo>
                <a:cubicBezTo>
                  <a:pt x="2145086" y="3312468"/>
                  <a:pt x="2119749" y="3295852"/>
                  <a:pt x="2084027" y="3248164"/>
                </a:cubicBezTo>
                <a:cubicBezTo>
                  <a:pt x="2078835" y="3232628"/>
                  <a:pt x="2058482" y="3211193"/>
                  <a:pt x="2048305" y="3200476"/>
                </a:cubicBezTo>
                <a:cubicBezTo>
                  <a:pt x="2043321" y="3205295"/>
                  <a:pt x="2033145" y="3194578"/>
                  <a:pt x="2033145" y="3194578"/>
                </a:cubicBezTo>
                <a:cubicBezTo>
                  <a:pt x="2038338" y="3210114"/>
                  <a:pt x="2048514" y="3220831"/>
                  <a:pt x="2043530" y="3225651"/>
                </a:cubicBezTo>
                <a:cubicBezTo>
                  <a:pt x="2053707" y="3236368"/>
                  <a:pt x="2063883" y="3247085"/>
                  <a:pt x="2084236" y="3268520"/>
                </a:cubicBezTo>
                <a:cubicBezTo>
                  <a:pt x="2064092" y="3267441"/>
                  <a:pt x="2054124" y="3277079"/>
                  <a:pt x="2038964" y="3271181"/>
                </a:cubicBezTo>
                <a:cubicBezTo>
                  <a:pt x="2013627" y="3254565"/>
                  <a:pt x="1978114" y="3227232"/>
                  <a:pt x="1942601" y="3199899"/>
                </a:cubicBezTo>
                <a:cubicBezTo>
                  <a:pt x="1948002" y="3235791"/>
                  <a:pt x="1948211" y="3256147"/>
                  <a:pt x="1953404" y="3271683"/>
                </a:cubicBezTo>
                <a:cubicBezTo>
                  <a:pt x="1959015" y="3327931"/>
                  <a:pt x="1959641" y="3388998"/>
                  <a:pt x="2010732" y="3462939"/>
                </a:cubicBezTo>
                <a:cubicBezTo>
                  <a:pt x="2015925" y="3478476"/>
                  <a:pt x="2021118" y="3494012"/>
                  <a:pt x="2016134" y="3498831"/>
                </a:cubicBezTo>
                <a:cubicBezTo>
                  <a:pt x="2016342" y="3519187"/>
                  <a:pt x="2011359" y="3524006"/>
                  <a:pt x="2016551" y="3539542"/>
                </a:cubicBezTo>
                <a:cubicBezTo>
                  <a:pt x="2037322" y="3601688"/>
                  <a:pt x="2063076" y="3659015"/>
                  <a:pt x="2078654" y="3705624"/>
                </a:cubicBezTo>
                <a:cubicBezTo>
                  <a:pt x="2094232" y="3752233"/>
                  <a:pt x="2099634" y="3788125"/>
                  <a:pt x="2115212" y="3834734"/>
                </a:cubicBezTo>
                <a:cubicBezTo>
                  <a:pt x="2079699" y="3807401"/>
                  <a:pt x="2059346" y="3785967"/>
                  <a:pt x="2023832" y="3758634"/>
                </a:cubicBezTo>
                <a:cubicBezTo>
                  <a:pt x="2029025" y="3774170"/>
                  <a:pt x="2029025" y="3774170"/>
                  <a:pt x="2024041" y="3778989"/>
                </a:cubicBezTo>
                <a:cubicBezTo>
                  <a:pt x="2044394" y="3800424"/>
                  <a:pt x="2064747" y="3821859"/>
                  <a:pt x="2085100" y="3843293"/>
                </a:cubicBezTo>
                <a:cubicBezTo>
                  <a:pt x="2059763" y="3826678"/>
                  <a:pt x="2044603" y="3820779"/>
                  <a:pt x="2029443" y="3814881"/>
                </a:cubicBezTo>
                <a:cubicBezTo>
                  <a:pt x="2050005" y="3856671"/>
                  <a:pt x="2075550" y="3893642"/>
                  <a:pt x="2075759" y="3913998"/>
                </a:cubicBezTo>
                <a:cubicBezTo>
                  <a:pt x="2091128" y="3940252"/>
                  <a:pt x="2071193" y="3959528"/>
                  <a:pt x="2066209" y="3964347"/>
                </a:cubicBezTo>
                <a:cubicBezTo>
                  <a:pt x="1980231" y="3924139"/>
                  <a:pt x="1899237" y="3879111"/>
                  <a:pt x="1807858" y="3803012"/>
                </a:cubicBezTo>
                <a:cubicBezTo>
                  <a:pt x="1762168" y="3764961"/>
                  <a:pt x="1721671" y="3742447"/>
                  <a:pt x="1660821" y="3698499"/>
                </a:cubicBezTo>
                <a:cubicBezTo>
                  <a:pt x="1650645" y="3687782"/>
                  <a:pt x="1635275" y="3661528"/>
                  <a:pt x="1630083" y="3645992"/>
                </a:cubicBezTo>
                <a:cubicBezTo>
                  <a:pt x="1650227" y="3647071"/>
                  <a:pt x="1670371" y="3648150"/>
                  <a:pt x="1700692" y="3659947"/>
                </a:cubicBezTo>
                <a:cubicBezTo>
                  <a:pt x="1624264" y="3569389"/>
                  <a:pt x="1573173" y="3495447"/>
                  <a:pt x="1592690" y="3435460"/>
                </a:cubicBezTo>
                <a:cubicBezTo>
                  <a:pt x="1577530" y="3429562"/>
                  <a:pt x="1557177" y="3408127"/>
                  <a:pt x="1557177" y="3408127"/>
                </a:cubicBezTo>
                <a:cubicBezTo>
                  <a:pt x="1547418" y="3438121"/>
                  <a:pt x="1542643" y="3463295"/>
                  <a:pt x="1522499" y="3462216"/>
                </a:cubicBezTo>
                <a:cubicBezTo>
                  <a:pt x="1482420" y="3480413"/>
                  <a:pt x="1488030" y="3536661"/>
                  <a:pt x="1463111" y="3560756"/>
                </a:cubicBezTo>
                <a:cubicBezTo>
                  <a:pt x="1437983" y="3564496"/>
                  <a:pt x="1438192" y="3584852"/>
                  <a:pt x="1428225" y="3594490"/>
                </a:cubicBezTo>
                <a:cubicBezTo>
                  <a:pt x="1393129" y="3607868"/>
                  <a:pt x="1403514" y="3638941"/>
                  <a:pt x="1464364" y="3682889"/>
                </a:cubicBezTo>
                <a:cubicBezTo>
                  <a:pt x="1464364" y="3682889"/>
                  <a:pt x="1474541" y="3693607"/>
                  <a:pt x="1494894" y="3715041"/>
                </a:cubicBezTo>
                <a:cubicBezTo>
                  <a:pt x="1398530" y="3643760"/>
                  <a:pt x="1353259" y="3646421"/>
                  <a:pt x="1338725" y="3701590"/>
                </a:cubicBezTo>
                <a:cubicBezTo>
                  <a:pt x="1338725" y="3701590"/>
                  <a:pt x="1333741" y="3706409"/>
                  <a:pt x="1333741" y="3706409"/>
                </a:cubicBezTo>
                <a:cubicBezTo>
                  <a:pt x="1263759" y="3753521"/>
                  <a:pt x="1193777" y="3800633"/>
                  <a:pt x="1138955" y="3853643"/>
                </a:cubicBezTo>
                <a:cubicBezTo>
                  <a:pt x="1130233" y="3862077"/>
                  <a:pt x="1120875" y="3869840"/>
                  <a:pt x="1110317" y="3875553"/>
                </a:cubicBezTo>
                <a:lnTo>
                  <a:pt x="1104933" y="3876995"/>
                </a:lnTo>
                <a:lnTo>
                  <a:pt x="1113877" y="3895800"/>
                </a:lnTo>
                <a:cubicBezTo>
                  <a:pt x="1116622" y="3902782"/>
                  <a:pt x="1118258" y="3908909"/>
                  <a:pt x="1118310" y="3913998"/>
                </a:cubicBezTo>
                <a:cubicBezTo>
                  <a:pt x="1133679" y="3940252"/>
                  <a:pt x="1113744" y="3959528"/>
                  <a:pt x="1108760" y="3964347"/>
                </a:cubicBezTo>
                <a:cubicBezTo>
                  <a:pt x="1022782" y="3924139"/>
                  <a:pt x="941788" y="3879111"/>
                  <a:pt x="850409" y="3803012"/>
                </a:cubicBezTo>
                <a:cubicBezTo>
                  <a:pt x="804719" y="3764961"/>
                  <a:pt x="764222" y="3742447"/>
                  <a:pt x="703372" y="3698499"/>
                </a:cubicBezTo>
                <a:cubicBezTo>
                  <a:pt x="693196" y="3687782"/>
                  <a:pt x="677826" y="3661528"/>
                  <a:pt x="672634" y="3645992"/>
                </a:cubicBezTo>
                <a:cubicBezTo>
                  <a:pt x="692778" y="3647071"/>
                  <a:pt x="712922" y="3648150"/>
                  <a:pt x="743243" y="3659947"/>
                </a:cubicBezTo>
                <a:cubicBezTo>
                  <a:pt x="666815" y="3569389"/>
                  <a:pt x="615724" y="3495447"/>
                  <a:pt x="635241" y="3435460"/>
                </a:cubicBezTo>
                <a:cubicBezTo>
                  <a:pt x="620081" y="3429562"/>
                  <a:pt x="599728" y="3408127"/>
                  <a:pt x="599728" y="3408127"/>
                </a:cubicBezTo>
                <a:cubicBezTo>
                  <a:pt x="589969" y="3438121"/>
                  <a:pt x="585194" y="3463295"/>
                  <a:pt x="565050" y="3462216"/>
                </a:cubicBezTo>
                <a:cubicBezTo>
                  <a:pt x="524971" y="3480413"/>
                  <a:pt x="530581" y="3536661"/>
                  <a:pt x="505662" y="3560756"/>
                </a:cubicBezTo>
                <a:cubicBezTo>
                  <a:pt x="480534" y="3564496"/>
                  <a:pt x="480743" y="3584852"/>
                  <a:pt x="470776" y="3594490"/>
                </a:cubicBezTo>
                <a:cubicBezTo>
                  <a:pt x="435680" y="3607868"/>
                  <a:pt x="446065" y="3638941"/>
                  <a:pt x="506915" y="3682889"/>
                </a:cubicBezTo>
                <a:cubicBezTo>
                  <a:pt x="506915" y="3682889"/>
                  <a:pt x="517092" y="3693607"/>
                  <a:pt x="537445" y="3715041"/>
                </a:cubicBezTo>
                <a:cubicBezTo>
                  <a:pt x="441081" y="3643760"/>
                  <a:pt x="395809" y="3646421"/>
                  <a:pt x="381276" y="3701590"/>
                </a:cubicBezTo>
                <a:cubicBezTo>
                  <a:pt x="381276" y="3701590"/>
                  <a:pt x="376292" y="3706409"/>
                  <a:pt x="376292" y="3706409"/>
                </a:cubicBezTo>
                <a:cubicBezTo>
                  <a:pt x="306310" y="3753521"/>
                  <a:pt x="236328" y="3800633"/>
                  <a:pt x="181506" y="3853643"/>
                </a:cubicBezTo>
                <a:cubicBezTo>
                  <a:pt x="146619" y="3887377"/>
                  <a:pt x="101556" y="3910393"/>
                  <a:pt x="10176" y="3834293"/>
                </a:cubicBezTo>
                <a:cubicBezTo>
                  <a:pt x="10176" y="3834293"/>
                  <a:pt x="0" y="3823575"/>
                  <a:pt x="0" y="3823575"/>
                </a:cubicBezTo>
                <a:cubicBezTo>
                  <a:pt x="34678" y="3769486"/>
                  <a:pt x="59179" y="3704680"/>
                  <a:pt x="93857" y="3650591"/>
                </a:cubicBezTo>
                <a:cubicBezTo>
                  <a:pt x="118567" y="3606140"/>
                  <a:pt x="143277" y="3561689"/>
                  <a:pt x="167988" y="3517237"/>
                </a:cubicBezTo>
                <a:cubicBezTo>
                  <a:pt x="172971" y="3512418"/>
                  <a:pt x="167779" y="3496882"/>
                  <a:pt x="162586" y="3481346"/>
                </a:cubicBezTo>
                <a:cubicBezTo>
                  <a:pt x="172554" y="3471707"/>
                  <a:pt x="192698" y="3472786"/>
                  <a:pt x="197682" y="3467967"/>
                </a:cubicBezTo>
                <a:cubicBezTo>
                  <a:pt x="222392" y="3423516"/>
                  <a:pt x="247102" y="3379065"/>
                  <a:pt x="256652" y="3328716"/>
                </a:cubicBezTo>
                <a:cubicBezTo>
                  <a:pt x="296313" y="3269807"/>
                  <a:pt x="320815" y="3205001"/>
                  <a:pt x="345316" y="3140194"/>
                </a:cubicBezTo>
                <a:cubicBezTo>
                  <a:pt x="384351" y="3020219"/>
                  <a:pt x="418402" y="2905063"/>
                  <a:pt x="452454" y="2789908"/>
                </a:cubicBezTo>
                <a:cubicBezTo>
                  <a:pt x="461795" y="2719203"/>
                  <a:pt x="471136" y="2648498"/>
                  <a:pt x="485461" y="2572974"/>
                </a:cubicBezTo>
                <a:cubicBezTo>
                  <a:pt x="490027" y="2527444"/>
                  <a:pt x="520139" y="2518885"/>
                  <a:pt x="580780" y="2542478"/>
                </a:cubicBezTo>
                <a:cubicBezTo>
                  <a:pt x="621277" y="2564991"/>
                  <a:pt x="671950" y="2598223"/>
                  <a:pt x="707463" y="2625555"/>
                </a:cubicBezTo>
                <a:cubicBezTo>
                  <a:pt x="763330" y="2674323"/>
                  <a:pt x="762912" y="2633612"/>
                  <a:pt x="783056" y="2634691"/>
                </a:cubicBezTo>
                <a:cubicBezTo>
                  <a:pt x="788040" y="2629872"/>
                  <a:pt x="782847" y="2614335"/>
                  <a:pt x="782847" y="2614335"/>
                </a:cubicBezTo>
                <a:cubicBezTo>
                  <a:pt x="802991" y="2615414"/>
                  <a:pt x="828328" y="2632030"/>
                  <a:pt x="863632" y="2639007"/>
                </a:cubicBezTo>
                <a:cubicBezTo>
                  <a:pt x="792397" y="2563986"/>
                  <a:pt x="807348" y="2549529"/>
                  <a:pt x="842653" y="2556506"/>
                </a:cubicBezTo>
                <a:cubicBezTo>
                  <a:pt x="827075" y="2509897"/>
                  <a:pt x="801529" y="2472926"/>
                  <a:pt x="791144" y="2441853"/>
                </a:cubicBezTo>
                <a:cubicBezTo>
                  <a:pt x="806304" y="2447751"/>
                  <a:pt x="811288" y="2442932"/>
                  <a:pt x="846592" y="2449909"/>
                </a:cubicBezTo>
                <a:cubicBezTo>
                  <a:pt x="800903" y="2411859"/>
                  <a:pt x="770373" y="2379707"/>
                  <a:pt x="739844" y="2347556"/>
                </a:cubicBezTo>
                <a:cubicBezTo>
                  <a:pt x="765181" y="2364171"/>
                  <a:pt x="795501" y="2375967"/>
                  <a:pt x="810661" y="2381865"/>
                </a:cubicBezTo>
                <a:cubicBezTo>
                  <a:pt x="815019" y="2315980"/>
                  <a:pt x="814183" y="2234558"/>
                  <a:pt x="818541" y="2168672"/>
                </a:cubicBezTo>
                <a:cubicBezTo>
                  <a:pt x="813139" y="2132780"/>
                  <a:pt x="817914" y="2107606"/>
                  <a:pt x="812513" y="2071714"/>
                </a:cubicBezTo>
                <a:cubicBezTo>
                  <a:pt x="822689" y="2082431"/>
                  <a:pt x="843042" y="2103866"/>
                  <a:pt x="863395" y="2125300"/>
                </a:cubicBezTo>
                <a:cubicBezTo>
                  <a:pt x="873362" y="2115662"/>
                  <a:pt x="873154" y="2095306"/>
                  <a:pt x="883121" y="2085668"/>
                </a:cubicBezTo>
                <a:cubicBezTo>
                  <a:pt x="944180" y="2149972"/>
                  <a:pt x="984468" y="2152130"/>
                  <a:pt x="1014580" y="2143571"/>
                </a:cubicBezTo>
                <a:cubicBezTo>
                  <a:pt x="1034724" y="2144650"/>
                  <a:pt x="1019146" y="2098041"/>
                  <a:pt x="1008761" y="2066968"/>
                </a:cubicBezTo>
                <a:cubicBezTo>
                  <a:pt x="1033471" y="2022517"/>
                  <a:pt x="1063165" y="1973247"/>
                  <a:pt x="1032009" y="1880029"/>
                </a:cubicBezTo>
                <a:cubicBezTo>
                  <a:pt x="1026816" y="1864492"/>
                  <a:pt x="1086831" y="1827018"/>
                  <a:pt x="1097007" y="1837736"/>
                </a:cubicBezTo>
                <a:cubicBezTo>
                  <a:pt x="1122344" y="1854351"/>
                  <a:pt x="1142697" y="1875786"/>
                  <a:pt x="1163050" y="1897220"/>
                </a:cubicBezTo>
                <a:cubicBezTo>
                  <a:pt x="1213932" y="1950807"/>
                  <a:pt x="1234076" y="1951886"/>
                  <a:pt x="1233659" y="1911175"/>
                </a:cubicBezTo>
                <a:cubicBezTo>
                  <a:pt x="1243626" y="1901537"/>
                  <a:pt x="1233241" y="1870464"/>
                  <a:pt x="1248401" y="1876362"/>
                </a:cubicBezTo>
                <a:cubicBezTo>
                  <a:pt x="1298866" y="1889238"/>
                  <a:pt x="1303640" y="1864063"/>
                  <a:pt x="1303223" y="1823352"/>
                </a:cubicBezTo>
                <a:cubicBezTo>
                  <a:pt x="1303014" y="1802996"/>
                  <a:pt x="1307789" y="1777822"/>
                  <a:pt x="1322740" y="1763364"/>
                </a:cubicBezTo>
                <a:cubicBezTo>
                  <a:pt x="1307371" y="1737111"/>
                  <a:pt x="1297195" y="1726393"/>
                  <a:pt x="1281826" y="1700140"/>
                </a:cubicBezTo>
                <a:cubicBezTo>
                  <a:pt x="1307163" y="1716755"/>
                  <a:pt x="1327515" y="1738190"/>
                  <a:pt x="1352852" y="1754805"/>
                </a:cubicBezTo>
                <a:cubicBezTo>
                  <a:pt x="1346824" y="1657847"/>
                  <a:pt x="1315459" y="1544273"/>
                  <a:pt x="1405795" y="1518595"/>
                </a:cubicBezTo>
                <a:cubicBezTo>
                  <a:pt x="1400393" y="1482704"/>
                  <a:pt x="1379831" y="1440913"/>
                  <a:pt x="1374430" y="1405021"/>
                </a:cubicBezTo>
                <a:cubicBezTo>
                  <a:pt x="1374430" y="1405021"/>
                  <a:pt x="1379413" y="1400202"/>
                  <a:pt x="1389590" y="1410920"/>
                </a:cubicBezTo>
                <a:cubicBezTo>
                  <a:pt x="1369237" y="1389485"/>
                  <a:pt x="1359061" y="1378768"/>
                  <a:pt x="1348884" y="1368050"/>
                </a:cubicBezTo>
                <a:cubicBezTo>
                  <a:pt x="1419910" y="1422716"/>
                  <a:pt x="1455006" y="1409338"/>
                  <a:pt x="1474941" y="1390061"/>
                </a:cubicBezTo>
                <a:cubicBezTo>
                  <a:pt x="1515647" y="1432931"/>
                  <a:pt x="1556353" y="1475800"/>
                  <a:pt x="1581899" y="1512771"/>
                </a:cubicBezTo>
                <a:cubicBezTo>
                  <a:pt x="1627797" y="1571176"/>
                  <a:pt x="1657909" y="1562617"/>
                  <a:pt x="1678053" y="1563696"/>
                </a:cubicBezTo>
                <a:cubicBezTo>
                  <a:pt x="1708373" y="1575493"/>
                  <a:pt x="1702972" y="1539601"/>
                  <a:pt x="1677426" y="1502630"/>
                </a:cubicBezTo>
                <a:cubicBezTo>
                  <a:pt x="1651672" y="1445303"/>
                  <a:pt x="1636094" y="1398694"/>
                  <a:pt x="1655820" y="1359062"/>
                </a:cubicBezTo>
                <a:cubicBezTo>
                  <a:pt x="1660804" y="1354243"/>
                  <a:pt x="1650628" y="1343525"/>
                  <a:pt x="1645435" y="1327989"/>
                </a:cubicBezTo>
                <a:cubicBezTo>
                  <a:pt x="1640242" y="1312453"/>
                  <a:pt x="1624873" y="1286199"/>
                  <a:pt x="1635050" y="1296916"/>
                </a:cubicBezTo>
                <a:cubicBezTo>
                  <a:pt x="1654985" y="1277640"/>
                  <a:pt x="1629439" y="1240669"/>
                  <a:pt x="1593717" y="1192981"/>
                </a:cubicBezTo>
                <a:cubicBezTo>
                  <a:pt x="1629230" y="1220314"/>
                  <a:pt x="1639407" y="1231031"/>
                  <a:pt x="1649583" y="1241748"/>
                </a:cubicBezTo>
                <a:cubicBezTo>
                  <a:pt x="1633796" y="1174784"/>
                  <a:pt x="1623203" y="1123355"/>
                  <a:pt x="1597239" y="1045673"/>
                </a:cubicBezTo>
                <a:cubicBezTo>
                  <a:pt x="1663073" y="1084802"/>
                  <a:pt x="1708553" y="1102497"/>
                  <a:pt x="1764211" y="1130908"/>
                </a:cubicBezTo>
                <a:cubicBezTo>
                  <a:pt x="1764211" y="1130908"/>
                  <a:pt x="1774387" y="1141626"/>
                  <a:pt x="1774387" y="1141626"/>
                </a:cubicBezTo>
                <a:cubicBezTo>
                  <a:pt x="1759227" y="1135728"/>
                  <a:pt x="1754243" y="1140547"/>
                  <a:pt x="1734099" y="1139468"/>
                </a:cubicBezTo>
                <a:cubicBezTo>
                  <a:pt x="1754452" y="1160902"/>
                  <a:pt x="1774805" y="1182337"/>
                  <a:pt x="1784982" y="1193054"/>
                </a:cubicBezTo>
                <a:cubicBezTo>
                  <a:pt x="1820286" y="1200032"/>
                  <a:pt x="1840430" y="1201110"/>
                  <a:pt x="1865558" y="1197370"/>
                </a:cubicBezTo>
                <a:cubicBezTo>
                  <a:pt x="1870333" y="1172196"/>
                  <a:pt x="1875108" y="1147021"/>
                  <a:pt x="1884866" y="1117028"/>
                </a:cubicBezTo>
                <a:cubicBezTo>
                  <a:pt x="1874690" y="1106310"/>
                  <a:pt x="1864514" y="1095593"/>
                  <a:pt x="1844161" y="1074158"/>
                </a:cubicBezTo>
                <a:cubicBezTo>
                  <a:pt x="1869498" y="1090774"/>
                  <a:pt x="1884658" y="1096672"/>
                  <a:pt x="1899818" y="1102570"/>
                </a:cubicBezTo>
                <a:cubicBezTo>
                  <a:pt x="1889641" y="1091853"/>
                  <a:pt x="1879465" y="1081136"/>
                  <a:pt x="1874273" y="1065599"/>
                </a:cubicBezTo>
                <a:cubicBezTo>
                  <a:pt x="1889433" y="1071498"/>
                  <a:pt x="1929930" y="1094011"/>
                  <a:pt x="1934913" y="1089192"/>
                </a:cubicBezTo>
                <a:cubicBezTo>
                  <a:pt x="1954849" y="1069916"/>
                  <a:pt x="1995346" y="1092429"/>
                  <a:pt x="2035843" y="1114943"/>
                </a:cubicBezTo>
                <a:cubicBezTo>
                  <a:pt x="2081532" y="1152993"/>
                  <a:pt x="2146740" y="1131055"/>
                  <a:pt x="2141338" y="1095163"/>
                </a:cubicBezTo>
                <a:cubicBezTo>
                  <a:pt x="2120567" y="1033018"/>
                  <a:pt x="2049541" y="978352"/>
                  <a:pt x="2043931" y="922105"/>
                </a:cubicBezTo>
                <a:cubicBezTo>
                  <a:pt x="2048914" y="917286"/>
                  <a:pt x="2038738" y="906569"/>
                  <a:pt x="2038738" y="906569"/>
                </a:cubicBezTo>
                <a:cubicBezTo>
                  <a:pt x="2028562" y="895851"/>
                  <a:pt x="2023369" y="880315"/>
                  <a:pt x="2008000" y="854061"/>
                </a:cubicBezTo>
                <a:cubicBezTo>
                  <a:pt x="1992422" y="807452"/>
                  <a:pt x="2002181" y="777458"/>
                  <a:pt x="2001763" y="736747"/>
                </a:cubicBezTo>
                <a:cubicBezTo>
                  <a:pt x="2016506" y="701935"/>
                  <a:pt x="1985559" y="629071"/>
                  <a:pt x="1974964" y="577643"/>
                </a:cubicBezTo>
                <a:cubicBezTo>
                  <a:pt x="1984932" y="568005"/>
                  <a:pt x="1994900" y="558367"/>
                  <a:pt x="2009851" y="543909"/>
                </a:cubicBezTo>
                <a:cubicBezTo>
                  <a:pt x="2029995" y="544989"/>
                  <a:pt x="2050139" y="546067"/>
                  <a:pt x="2075267" y="542328"/>
                </a:cubicBezTo>
                <a:cubicBezTo>
                  <a:pt x="2100395" y="538588"/>
                  <a:pt x="2130507" y="530028"/>
                  <a:pt x="2165811" y="537005"/>
                </a:cubicBezTo>
                <a:cubicBezTo>
                  <a:pt x="2216275" y="549881"/>
                  <a:pt x="2251580" y="556858"/>
                  <a:pt x="2245970" y="500611"/>
                </a:cubicBezTo>
                <a:cubicBezTo>
                  <a:pt x="2276708" y="553118"/>
                  <a:pt x="2302462" y="610445"/>
                  <a:pt x="2333201" y="662952"/>
                </a:cubicBezTo>
                <a:cubicBezTo>
                  <a:pt x="2353345" y="664031"/>
                  <a:pt x="2393633" y="666190"/>
                  <a:pt x="2388440" y="650653"/>
                </a:cubicBezTo>
                <a:cubicBezTo>
                  <a:pt x="2382830" y="594405"/>
                  <a:pt x="2367252" y="547796"/>
                  <a:pt x="2346481" y="485651"/>
                </a:cubicBezTo>
                <a:cubicBezTo>
                  <a:pt x="2356657" y="496368"/>
                  <a:pt x="2356657" y="496368"/>
                  <a:pt x="2366834" y="507085"/>
                </a:cubicBezTo>
                <a:cubicBezTo>
                  <a:pt x="2376802" y="497447"/>
                  <a:pt x="2406913" y="488888"/>
                  <a:pt x="2396737" y="478170"/>
                </a:cubicBezTo>
                <a:cubicBezTo>
                  <a:pt x="2355822" y="414946"/>
                  <a:pt x="2386143" y="426743"/>
                  <a:pt x="2431624" y="444437"/>
                </a:cubicBezTo>
                <a:cubicBezTo>
                  <a:pt x="2355613" y="394591"/>
                  <a:pt x="2340035" y="347981"/>
                  <a:pt x="2324458" y="301372"/>
                </a:cubicBezTo>
                <a:cubicBezTo>
                  <a:pt x="2369938" y="319067"/>
                  <a:pt x="2400259" y="330863"/>
                  <a:pt x="2430579" y="342660"/>
                </a:cubicBezTo>
                <a:cubicBezTo>
                  <a:pt x="2435354" y="317485"/>
                  <a:pt x="2419985" y="291231"/>
                  <a:pt x="2414792" y="275695"/>
                </a:cubicBezTo>
                <a:cubicBezTo>
                  <a:pt x="2460064" y="273034"/>
                  <a:pt x="2500353" y="275192"/>
                  <a:pt x="2535448" y="261814"/>
                </a:cubicBezTo>
                <a:cubicBezTo>
                  <a:pt x="2575527" y="243617"/>
                  <a:pt x="2615607" y="225419"/>
                  <a:pt x="2660670" y="202403"/>
                </a:cubicBezTo>
                <a:cubicBezTo>
                  <a:pt x="2715492" y="149392"/>
                  <a:pt x="2775297" y="91563"/>
                  <a:pt x="2830119" y="38553"/>
                </a:cubicBezTo>
                <a:cubicBezTo>
                  <a:pt x="2845071" y="24096"/>
                  <a:pt x="2860022" y="9639"/>
                  <a:pt x="286999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89957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4AAED4E0-26D5-45A0-88C8-42D882EC83E6}" type="datetimeFigureOut">
              <a:rPr lang="zh-CN" altLang="en-US" smtClean="0"/>
              <a:t>2024/9/17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353A18-43B1-46E0-BD29-54B47A049AF7}" type="slidenum">
              <a:rPr lang="zh-CN" altLang="en-US" smtClean="0"/>
              <a:t>‹#›</a:t>
            </a:fld>
            <a:endParaRPr lang="zh-CN" altLang="en-US"/>
          </a:p>
        </p:txBody>
      </p:sp>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27700" y="1"/>
            <a:ext cx="6464300" cy="6858001"/>
          </a:xfrm>
          <a:prstGeom prst="rect">
            <a:avLst/>
          </a:prstGeom>
        </p:spPr>
      </p:pic>
      <p:pic>
        <p:nvPicPr>
          <p:cNvPr id="7" name="图片 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1"/>
            <a:ext cx="5727700" cy="6858001"/>
          </a:xfrm>
          <a:prstGeom prst="rect">
            <a:avLst/>
          </a:prstGeom>
        </p:spPr>
      </p:pic>
      <p:sp>
        <p:nvSpPr>
          <p:cNvPr id="8" name="图片占位符 26"/>
          <p:cNvSpPr>
            <a:spLocks noGrp="1"/>
          </p:cNvSpPr>
          <p:nvPr>
            <p:ph type="pic" sz="quarter" idx="13"/>
          </p:nvPr>
        </p:nvSpPr>
        <p:spPr>
          <a:xfrm>
            <a:off x="1563007" y="1655481"/>
            <a:ext cx="2726871" cy="2756760"/>
          </a:xfrm>
          <a:custGeom>
            <a:avLst/>
            <a:gdLst>
              <a:gd name="connsiteX0" fmla="*/ 4432 w 1790700"/>
              <a:gd name="connsiteY0" fmla="*/ 886516 h 1810328"/>
              <a:gd name="connsiteX1" fmla="*/ 8865 w 1790700"/>
              <a:gd name="connsiteY1" fmla="*/ 886516 h 1810328"/>
              <a:gd name="connsiteX2" fmla="*/ 8865 w 1790700"/>
              <a:gd name="connsiteY2" fmla="*/ 961870 h 1810328"/>
              <a:gd name="connsiteX3" fmla="*/ 13297 w 1790700"/>
              <a:gd name="connsiteY3" fmla="*/ 961870 h 1810328"/>
              <a:gd name="connsiteX4" fmla="*/ 4432 w 1790700"/>
              <a:gd name="connsiteY4" fmla="*/ 1006196 h 1810328"/>
              <a:gd name="connsiteX5" fmla="*/ 0 w 1790700"/>
              <a:gd name="connsiteY5" fmla="*/ 1001763 h 1810328"/>
              <a:gd name="connsiteX6" fmla="*/ 0 w 1790700"/>
              <a:gd name="connsiteY6" fmla="*/ 930842 h 1810328"/>
              <a:gd name="connsiteX7" fmla="*/ 4432 w 1790700"/>
              <a:gd name="connsiteY7" fmla="*/ 886516 h 1810328"/>
              <a:gd name="connsiteX8" fmla="*/ 935242 w 1790700"/>
              <a:gd name="connsiteY8" fmla="*/ 0 h 1810328"/>
              <a:gd name="connsiteX9" fmla="*/ 961837 w 1790700"/>
              <a:gd name="connsiteY9" fmla="*/ 0 h 1810328"/>
              <a:gd name="connsiteX10" fmla="*/ 992864 w 1790700"/>
              <a:gd name="connsiteY10" fmla="*/ 8865 h 1810328"/>
              <a:gd name="connsiteX11" fmla="*/ 1068215 w 1790700"/>
              <a:gd name="connsiteY11" fmla="*/ 26596 h 1810328"/>
              <a:gd name="connsiteX12" fmla="*/ 1134701 w 1790700"/>
              <a:gd name="connsiteY12" fmla="*/ 31028 h 1810328"/>
              <a:gd name="connsiteX13" fmla="*/ 1245512 w 1790700"/>
              <a:gd name="connsiteY13" fmla="*/ 70921 h 1810328"/>
              <a:gd name="connsiteX14" fmla="*/ 1294269 w 1790700"/>
              <a:gd name="connsiteY14" fmla="*/ 88652 h 1810328"/>
              <a:gd name="connsiteX15" fmla="*/ 1320863 w 1790700"/>
              <a:gd name="connsiteY15" fmla="*/ 101949 h 1810328"/>
              <a:gd name="connsiteX16" fmla="*/ 1475998 w 1790700"/>
              <a:gd name="connsiteY16" fmla="*/ 217196 h 1810328"/>
              <a:gd name="connsiteX17" fmla="*/ 1484863 w 1790700"/>
              <a:gd name="connsiteY17" fmla="*/ 221629 h 1810328"/>
              <a:gd name="connsiteX18" fmla="*/ 1515890 w 1790700"/>
              <a:gd name="connsiteY18" fmla="*/ 252657 h 1810328"/>
              <a:gd name="connsiteX19" fmla="*/ 1529187 w 1790700"/>
              <a:gd name="connsiteY19" fmla="*/ 265955 h 1810328"/>
              <a:gd name="connsiteX20" fmla="*/ 1631133 w 1790700"/>
              <a:gd name="connsiteY20" fmla="*/ 390067 h 1810328"/>
              <a:gd name="connsiteX21" fmla="*/ 1688754 w 1790700"/>
              <a:gd name="connsiteY21" fmla="*/ 492016 h 1810328"/>
              <a:gd name="connsiteX22" fmla="*/ 1715349 w 1790700"/>
              <a:gd name="connsiteY22" fmla="*/ 562938 h 1810328"/>
              <a:gd name="connsiteX23" fmla="*/ 1750808 w 1790700"/>
              <a:gd name="connsiteY23" fmla="*/ 735808 h 1810328"/>
              <a:gd name="connsiteX24" fmla="*/ 1746376 w 1790700"/>
              <a:gd name="connsiteY24" fmla="*/ 780134 h 1810328"/>
              <a:gd name="connsiteX25" fmla="*/ 1746376 w 1790700"/>
              <a:gd name="connsiteY25" fmla="*/ 886516 h 1810328"/>
              <a:gd name="connsiteX26" fmla="*/ 1746376 w 1790700"/>
              <a:gd name="connsiteY26" fmla="*/ 895381 h 1810328"/>
              <a:gd name="connsiteX27" fmla="*/ 1715349 w 1790700"/>
              <a:gd name="connsiteY27" fmla="*/ 895381 h 1810328"/>
              <a:gd name="connsiteX28" fmla="*/ 1679890 w 1790700"/>
              <a:gd name="connsiteY28" fmla="*/ 877651 h 1810328"/>
              <a:gd name="connsiteX29" fmla="*/ 1635565 w 1790700"/>
              <a:gd name="connsiteY29" fmla="*/ 811162 h 1810328"/>
              <a:gd name="connsiteX30" fmla="*/ 1622268 w 1790700"/>
              <a:gd name="connsiteY30" fmla="*/ 775701 h 1810328"/>
              <a:gd name="connsiteX31" fmla="*/ 1582376 w 1790700"/>
              <a:gd name="connsiteY31" fmla="*/ 695915 h 1810328"/>
              <a:gd name="connsiteX32" fmla="*/ 1555782 w 1790700"/>
              <a:gd name="connsiteY32" fmla="*/ 664887 h 1810328"/>
              <a:gd name="connsiteX33" fmla="*/ 1507025 w 1790700"/>
              <a:gd name="connsiteY33" fmla="*/ 593966 h 1810328"/>
              <a:gd name="connsiteX34" fmla="*/ 1467133 w 1790700"/>
              <a:gd name="connsiteY34" fmla="*/ 549640 h 1810328"/>
              <a:gd name="connsiteX35" fmla="*/ 1453836 w 1790700"/>
              <a:gd name="connsiteY35" fmla="*/ 531910 h 1810328"/>
              <a:gd name="connsiteX36" fmla="*/ 1422809 w 1790700"/>
              <a:gd name="connsiteY36" fmla="*/ 496449 h 1810328"/>
              <a:gd name="connsiteX37" fmla="*/ 1418376 w 1790700"/>
              <a:gd name="connsiteY37" fmla="*/ 509747 h 1810328"/>
              <a:gd name="connsiteX38" fmla="*/ 1329728 w 1790700"/>
              <a:gd name="connsiteY38" fmla="*/ 443258 h 1810328"/>
              <a:gd name="connsiteX39" fmla="*/ 1227782 w 1790700"/>
              <a:gd name="connsiteY39" fmla="*/ 390067 h 1810328"/>
              <a:gd name="connsiteX40" fmla="*/ 1179025 w 1790700"/>
              <a:gd name="connsiteY40" fmla="*/ 359039 h 1810328"/>
              <a:gd name="connsiteX41" fmla="*/ 1147998 w 1790700"/>
              <a:gd name="connsiteY41" fmla="*/ 350174 h 1810328"/>
              <a:gd name="connsiteX42" fmla="*/ 1090377 w 1790700"/>
              <a:gd name="connsiteY42" fmla="*/ 376769 h 1810328"/>
              <a:gd name="connsiteX43" fmla="*/ 1085944 w 1790700"/>
              <a:gd name="connsiteY43" fmla="*/ 336876 h 1810328"/>
              <a:gd name="connsiteX44" fmla="*/ 1059350 w 1790700"/>
              <a:gd name="connsiteY44" fmla="*/ 354606 h 1810328"/>
              <a:gd name="connsiteX45" fmla="*/ 1050485 w 1790700"/>
              <a:gd name="connsiteY45" fmla="*/ 341309 h 1810328"/>
              <a:gd name="connsiteX46" fmla="*/ 1037188 w 1790700"/>
              <a:gd name="connsiteY46" fmla="*/ 350174 h 1810328"/>
              <a:gd name="connsiteX47" fmla="*/ 1037188 w 1790700"/>
              <a:gd name="connsiteY47" fmla="*/ 345741 h 1810328"/>
              <a:gd name="connsiteX48" fmla="*/ 997296 w 1790700"/>
              <a:gd name="connsiteY48" fmla="*/ 332444 h 1810328"/>
              <a:gd name="connsiteX49" fmla="*/ 1010593 w 1790700"/>
              <a:gd name="connsiteY49" fmla="*/ 354606 h 1810328"/>
              <a:gd name="connsiteX50" fmla="*/ 1001728 w 1790700"/>
              <a:gd name="connsiteY50" fmla="*/ 359039 h 1810328"/>
              <a:gd name="connsiteX51" fmla="*/ 979566 w 1790700"/>
              <a:gd name="connsiteY51" fmla="*/ 328011 h 1810328"/>
              <a:gd name="connsiteX52" fmla="*/ 966269 w 1790700"/>
              <a:gd name="connsiteY52" fmla="*/ 350174 h 1810328"/>
              <a:gd name="connsiteX53" fmla="*/ 961837 w 1790700"/>
              <a:gd name="connsiteY53" fmla="*/ 345741 h 1810328"/>
              <a:gd name="connsiteX54" fmla="*/ 966269 w 1790700"/>
              <a:gd name="connsiteY54" fmla="*/ 323578 h 1810328"/>
              <a:gd name="connsiteX55" fmla="*/ 895350 w 1790700"/>
              <a:gd name="connsiteY55" fmla="*/ 314713 h 1810328"/>
              <a:gd name="connsiteX56" fmla="*/ 851026 w 1790700"/>
              <a:gd name="connsiteY56" fmla="*/ 301415 h 1810328"/>
              <a:gd name="connsiteX57" fmla="*/ 864323 w 1790700"/>
              <a:gd name="connsiteY57" fmla="*/ 314713 h 1810328"/>
              <a:gd name="connsiteX58" fmla="*/ 837729 w 1790700"/>
              <a:gd name="connsiteY58" fmla="*/ 310281 h 1810328"/>
              <a:gd name="connsiteX59" fmla="*/ 744648 w 1790700"/>
              <a:gd name="connsiteY59" fmla="*/ 341309 h 1810328"/>
              <a:gd name="connsiteX60" fmla="*/ 695891 w 1790700"/>
              <a:gd name="connsiteY60" fmla="*/ 359039 h 1810328"/>
              <a:gd name="connsiteX61" fmla="*/ 651567 w 1790700"/>
              <a:gd name="connsiteY61" fmla="*/ 376769 h 1810328"/>
              <a:gd name="connsiteX62" fmla="*/ 602810 w 1790700"/>
              <a:gd name="connsiteY62" fmla="*/ 403365 h 1810328"/>
              <a:gd name="connsiteX63" fmla="*/ 540756 w 1790700"/>
              <a:gd name="connsiteY63" fmla="*/ 452123 h 1810328"/>
              <a:gd name="connsiteX64" fmla="*/ 523026 w 1790700"/>
              <a:gd name="connsiteY64" fmla="*/ 456556 h 1810328"/>
              <a:gd name="connsiteX65" fmla="*/ 523026 w 1790700"/>
              <a:gd name="connsiteY65" fmla="*/ 487584 h 1810328"/>
              <a:gd name="connsiteX66" fmla="*/ 518594 w 1790700"/>
              <a:gd name="connsiteY66" fmla="*/ 483151 h 1810328"/>
              <a:gd name="connsiteX67" fmla="*/ 518594 w 1790700"/>
              <a:gd name="connsiteY67" fmla="*/ 469854 h 1810328"/>
              <a:gd name="connsiteX68" fmla="*/ 491999 w 1790700"/>
              <a:gd name="connsiteY68" fmla="*/ 478719 h 1810328"/>
              <a:gd name="connsiteX69" fmla="*/ 474270 w 1790700"/>
              <a:gd name="connsiteY69" fmla="*/ 500882 h 1810328"/>
              <a:gd name="connsiteX70" fmla="*/ 460972 w 1790700"/>
              <a:gd name="connsiteY70" fmla="*/ 531910 h 1810328"/>
              <a:gd name="connsiteX71" fmla="*/ 412216 w 1790700"/>
              <a:gd name="connsiteY71" fmla="*/ 602831 h 1810328"/>
              <a:gd name="connsiteX72" fmla="*/ 390054 w 1790700"/>
              <a:gd name="connsiteY72" fmla="*/ 620561 h 1810328"/>
              <a:gd name="connsiteX73" fmla="*/ 372324 w 1790700"/>
              <a:gd name="connsiteY73" fmla="*/ 647157 h 1810328"/>
              <a:gd name="connsiteX74" fmla="*/ 345729 w 1790700"/>
              <a:gd name="connsiteY74" fmla="*/ 691482 h 1810328"/>
              <a:gd name="connsiteX75" fmla="*/ 363459 w 1790700"/>
              <a:gd name="connsiteY75" fmla="*/ 678185 h 1810328"/>
              <a:gd name="connsiteX76" fmla="*/ 376756 w 1790700"/>
              <a:gd name="connsiteY76" fmla="*/ 664887 h 1810328"/>
              <a:gd name="connsiteX77" fmla="*/ 394486 w 1790700"/>
              <a:gd name="connsiteY77" fmla="*/ 656022 h 1810328"/>
              <a:gd name="connsiteX78" fmla="*/ 394486 w 1790700"/>
              <a:gd name="connsiteY78" fmla="*/ 678185 h 1810328"/>
              <a:gd name="connsiteX79" fmla="*/ 381189 w 1790700"/>
              <a:gd name="connsiteY79" fmla="*/ 740241 h 1810328"/>
              <a:gd name="connsiteX80" fmla="*/ 376756 w 1790700"/>
              <a:gd name="connsiteY80" fmla="*/ 753539 h 1810328"/>
              <a:gd name="connsiteX81" fmla="*/ 372324 w 1790700"/>
              <a:gd name="connsiteY81" fmla="*/ 771269 h 1810328"/>
              <a:gd name="connsiteX82" fmla="*/ 376756 w 1790700"/>
              <a:gd name="connsiteY82" fmla="*/ 851055 h 1810328"/>
              <a:gd name="connsiteX83" fmla="*/ 350162 w 1790700"/>
              <a:gd name="connsiteY83" fmla="*/ 908679 h 1810328"/>
              <a:gd name="connsiteX84" fmla="*/ 367891 w 1790700"/>
              <a:gd name="connsiteY84" fmla="*/ 921977 h 1810328"/>
              <a:gd name="connsiteX85" fmla="*/ 385621 w 1790700"/>
              <a:gd name="connsiteY85" fmla="*/ 935274 h 1810328"/>
              <a:gd name="connsiteX86" fmla="*/ 367891 w 1790700"/>
              <a:gd name="connsiteY86" fmla="*/ 953005 h 1810328"/>
              <a:gd name="connsiteX87" fmla="*/ 363459 w 1790700"/>
              <a:gd name="connsiteY87" fmla="*/ 953005 h 1810328"/>
              <a:gd name="connsiteX88" fmla="*/ 367891 w 1790700"/>
              <a:gd name="connsiteY88" fmla="*/ 1015061 h 1810328"/>
              <a:gd name="connsiteX89" fmla="*/ 381189 w 1790700"/>
              <a:gd name="connsiteY89" fmla="*/ 1006196 h 1810328"/>
              <a:gd name="connsiteX90" fmla="*/ 398918 w 1790700"/>
              <a:gd name="connsiteY90" fmla="*/ 1015061 h 1810328"/>
              <a:gd name="connsiteX91" fmla="*/ 407783 w 1790700"/>
              <a:gd name="connsiteY91" fmla="*/ 1072684 h 1810328"/>
              <a:gd name="connsiteX92" fmla="*/ 412216 w 1790700"/>
              <a:gd name="connsiteY92" fmla="*/ 1130308 h 1810328"/>
              <a:gd name="connsiteX93" fmla="*/ 425513 w 1790700"/>
              <a:gd name="connsiteY93" fmla="*/ 1161336 h 1810328"/>
              <a:gd name="connsiteX94" fmla="*/ 434378 w 1790700"/>
              <a:gd name="connsiteY94" fmla="*/ 1192364 h 1810328"/>
              <a:gd name="connsiteX95" fmla="*/ 438810 w 1790700"/>
              <a:gd name="connsiteY95" fmla="*/ 1192364 h 1810328"/>
              <a:gd name="connsiteX96" fmla="*/ 496432 w 1790700"/>
              <a:gd name="connsiteY96" fmla="*/ 1272150 h 1810328"/>
              <a:gd name="connsiteX97" fmla="*/ 567351 w 1790700"/>
              <a:gd name="connsiteY97" fmla="*/ 1338639 h 1810328"/>
              <a:gd name="connsiteX98" fmla="*/ 602810 w 1790700"/>
              <a:gd name="connsiteY98" fmla="*/ 1369667 h 1810328"/>
              <a:gd name="connsiteX99" fmla="*/ 669296 w 1790700"/>
              <a:gd name="connsiteY99" fmla="*/ 1418426 h 1810328"/>
              <a:gd name="connsiteX100" fmla="*/ 700323 w 1790700"/>
              <a:gd name="connsiteY100" fmla="*/ 1458319 h 1810328"/>
              <a:gd name="connsiteX101" fmla="*/ 673729 w 1790700"/>
              <a:gd name="connsiteY101" fmla="*/ 1449454 h 1810328"/>
              <a:gd name="connsiteX102" fmla="*/ 638269 w 1790700"/>
              <a:gd name="connsiteY102" fmla="*/ 1427291 h 1810328"/>
              <a:gd name="connsiteX103" fmla="*/ 602810 w 1790700"/>
              <a:gd name="connsiteY103" fmla="*/ 1418426 h 1810328"/>
              <a:gd name="connsiteX104" fmla="*/ 602810 w 1790700"/>
              <a:gd name="connsiteY104" fmla="*/ 1413993 h 1810328"/>
              <a:gd name="connsiteX105" fmla="*/ 540756 w 1790700"/>
              <a:gd name="connsiteY105" fmla="*/ 1360802 h 1810328"/>
              <a:gd name="connsiteX106" fmla="*/ 491999 w 1790700"/>
              <a:gd name="connsiteY106" fmla="*/ 1312044 h 1810328"/>
              <a:gd name="connsiteX107" fmla="*/ 456540 w 1790700"/>
              <a:gd name="connsiteY107" fmla="*/ 1281016 h 1810328"/>
              <a:gd name="connsiteX108" fmla="*/ 421081 w 1790700"/>
              <a:gd name="connsiteY108" fmla="*/ 1236690 h 1810328"/>
              <a:gd name="connsiteX109" fmla="*/ 412216 w 1790700"/>
              <a:gd name="connsiteY109" fmla="*/ 1223392 h 1810328"/>
              <a:gd name="connsiteX110" fmla="*/ 412216 w 1790700"/>
              <a:gd name="connsiteY110" fmla="*/ 1232257 h 1810328"/>
              <a:gd name="connsiteX111" fmla="*/ 456540 w 1790700"/>
              <a:gd name="connsiteY111" fmla="*/ 1316476 h 1810328"/>
              <a:gd name="connsiteX112" fmla="*/ 496432 w 1790700"/>
              <a:gd name="connsiteY112" fmla="*/ 1356370 h 1810328"/>
              <a:gd name="connsiteX113" fmla="*/ 593945 w 1790700"/>
              <a:gd name="connsiteY113" fmla="*/ 1445021 h 1810328"/>
              <a:gd name="connsiteX114" fmla="*/ 607242 w 1790700"/>
              <a:gd name="connsiteY114" fmla="*/ 1453886 h 1810328"/>
              <a:gd name="connsiteX115" fmla="*/ 602810 w 1790700"/>
              <a:gd name="connsiteY115" fmla="*/ 1458319 h 1810328"/>
              <a:gd name="connsiteX116" fmla="*/ 549621 w 1790700"/>
              <a:gd name="connsiteY116" fmla="*/ 1427291 h 1810328"/>
              <a:gd name="connsiteX117" fmla="*/ 505297 w 1790700"/>
              <a:gd name="connsiteY117" fmla="*/ 1378532 h 1810328"/>
              <a:gd name="connsiteX118" fmla="*/ 452108 w 1790700"/>
              <a:gd name="connsiteY118" fmla="*/ 1334207 h 1810328"/>
              <a:gd name="connsiteX119" fmla="*/ 416648 w 1790700"/>
              <a:gd name="connsiteY119" fmla="*/ 1285448 h 1810328"/>
              <a:gd name="connsiteX120" fmla="*/ 398918 w 1790700"/>
              <a:gd name="connsiteY120" fmla="*/ 1254420 h 1810328"/>
              <a:gd name="connsiteX121" fmla="*/ 403351 w 1790700"/>
              <a:gd name="connsiteY121" fmla="*/ 1285448 h 1810328"/>
              <a:gd name="connsiteX122" fmla="*/ 421081 w 1790700"/>
              <a:gd name="connsiteY122" fmla="*/ 1307611 h 1810328"/>
              <a:gd name="connsiteX123" fmla="*/ 478702 w 1790700"/>
              <a:gd name="connsiteY123" fmla="*/ 1382965 h 1810328"/>
              <a:gd name="connsiteX124" fmla="*/ 576216 w 1790700"/>
              <a:gd name="connsiteY124" fmla="*/ 1449454 h 1810328"/>
              <a:gd name="connsiteX125" fmla="*/ 633837 w 1790700"/>
              <a:gd name="connsiteY125" fmla="*/ 1484914 h 1810328"/>
              <a:gd name="connsiteX126" fmla="*/ 749080 w 1790700"/>
              <a:gd name="connsiteY126" fmla="*/ 1529240 h 1810328"/>
              <a:gd name="connsiteX127" fmla="*/ 757945 w 1790700"/>
              <a:gd name="connsiteY127" fmla="*/ 1533673 h 1810328"/>
              <a:gd name="connsiteX128" fmla="*/ 819999 w 1790700"/>
              <a:gd name="connsiteY128" fmla="*/ 1555836 h 1810328"/>
              <a:gd name="connsiteX129" fmla="*/ 855458 w 1790700"/>
              <a:gd name="connsiteY129" fmla="*/ 1564701 h 1810328"/>
              <a:gd name="connsiteX130" fmla="*/ 873188 w 1790700"/>
              <a:gd name="connsiteY130" fmla="*/ 1569133 h 1810328"/>
              <a:gd name="connsiteX131" fmla="*/ 877620 w 1790700"/>
              <a:gd name="connsiteY131" fmla="*/ 1564701 h 1810328"/>
              <a:gd name="connsiteX132" fmla="*/ 842161 w 1790700"/>
              <a:gd name="connsiteY132" fmla="*/ 1538105 h 1810328"/>
              <a:gd name="connsiteX133" fmla="*/ 864323 w 1790700"/>
              <a:gd name="connsiteY133" fmla="*/ 1533673 h 1810328"/>
              <a:gd name="connsiteX134" fmla="*/ 983999 w 1790700"/>
              <a:gd name="connsiteY134" fmla="*/ 1542538 h 1810328"/>
              <a:gd name="connsiteX135" fmla="*/ 1068215 w 1790700"/>
              <a:gd name="connsiteY135" fmla="*/ 1546970 h 1810328"/>
              <a:gd name="connsiteX136" fmla="*/ 1050485 w 1790700"/>
              <a:gd name="connsiteY136" fmla="*/ 1555836 h 1810328"/>
              <a:gd name="connsiteX137" fmla="*/ 1054918 w 1790700"/>
              <a:gd name="connsiteY137" fmla="*/ 1560268 h 1810328"/>
              <a:gd name="connsiteX138" fmla="*/ 1116971 w 1790700"/>
              <a:gd name="connsiteY138" fmla="*/ 1546970 h 1810328"/>
              <a:gd name="connsiteX139" fmla="*/ 1116971 w 1790700"/>
              <a:gd name="connsiteY139" fmla="*/ 1542538 h 1810328"/>
              <a:gd name="connsiteX140" fmla="*/ 1099242 w 1790700"/>
              <a:gd name="connsiteY140" fmla="*/ 1529240 h 1810328"/>
              <a:gd name="connsiteX141" fmla="*/ 1130269 w 1790700"/>
              <a:gd name="connsiteY141" fmla="*/ 1524808 h 1810328"/>
              <a:gd name="connsiteX142" fmla="*/ 1152431 w 1790700"/>
              <a:gd name="connsiteY142" fmla="*/ 1533673 h 1810328"/>
              <a:gd name="connsiteX143" fmla="*/ 1152431 w 1790700"/>
              <a:gd name="connsiteY143" fmla="*/ 1507077 h 1810328"/>
              <a:gd name="connsiteX144" fmla="*/ 1258809 w 1790700"/>
              <a:gd name="connsiteY144" fmla="*/ 1453886 h 1810328"/>
              <a:gd name="connsiteX145" fmla="*/ 1276539 w 1790700"/>
              <a:gd name="connsiteY145" fmla="*/ 1436156 h 1810328"/>
              <a:gd name="connsiteX146" fmla="*/ 1320863 w 1790700"/>
              <a:gd name="connsiteY146" fmla="*/ 1405128 h 1810328"/>
              <a:gd name="connsiteX147" fmla="*/ 1374052 w 1790700"/>
              <a:gd name="connsiteY147" fmla="*/ 1351937 h 1810328"/>
              <a:gd name="connsiteX148" fmla="*/ 1418376 w 1790700"/>
              <a:gd name="connsiteY148" fmla="*/ 1329774 h 1810328"/>
              <a:gd name="connsiteX149" fmla="*/ 1449403 w 1790700"/>
              <a:gd name="connsiteY149" fmla="*/ 1307611 h 1810328"/>
              <a:gd name="connsiteX150" fmla="*/ 1462701 w 1790700"/>
              <a:gd name="connsiteY150" fmla="*/ 1298746 h 1810328"/>
              <a:gd name="connsiteX151" fmla="*/ 1467133 w 1790700"/>
              <a:gd name="connsiteY151" fmla="*/ 1276583 h 1810328"/>
              <a:gd name="connsiteX152" fmla="*/ 1471566 w 1790700"/>
              <a:gd name="connsiteY152" fmla="*/ 1281016 h 1810328"/>
              <a:gd name="connsiteX153" fmla="*/ 1475998 w 1790700"/>
              <a:gd name="connsiteY153" fmla="*/ 1316476 h 1810328"/>
              <a:gd name="connsiteX154" fmla="*/ 1467133 w 1790700"/>
              <a:gd name="connsiteY154" fmla="*/ 1338639 h 1810328"/>
              <a:gd name="connsiteX155" fmla="*/ 1391782 w 1790700"/>
              <a:gd name="connsiteY155" fmla="*/ 1418426 h 1810328"/>
              <a:gd name="connsiteX156" fmla="*/ 1356322 w 1790700"/>
              <a:gd name="connsiteY156" fmla="*/ 1453886 h 1810328"/>
              <a:gd name="connsiteX157" fmla="*/ 1294269 w 1790700"/>
              <a:gd name="connsiteY157" fmla="*/ 1511510 h 1810328"/>
              <a:gd name="connsiteX158" fmla="*/ 1258809 w 1790700"/>
              <a:gd name="connsiteY158" fmla="*/ 1524808 h 1810328"/>
              <a:gd name="connsiteX159" fmla="*/ 1236647 w 1790700"/>
              <a:gd name="connsiteY159" fmla="*/ 1546970 h 1810328"/>
              <a:gd name="connsiteX160" fmla="*/ 1152431 w 1790700"/>
              <a:gd name="connsiteY160" fmla="*/ 1577998 h 1810328"/>
              <a:gd name="connsiteX161" fmla="*/ 1147998 w 1790700"/>
              <a:gd name="connsiteY161" fmla="*/ 1569133 h 1810328"/>
              <a:gd name="connsiteX162" fmla="*/ 1205620 w 1790700"/>
              <a:gd name="connsiteY162" fmla="*/ 1542538 h 1810328"/>
              <a:gd name="connsiteX163" fmla="*/ 1152431 w 1790700"/>
              <a:gd name="connsiteY163" fmla="*/ 1560268 h 1810328"/>
              <a:gd name="connsiteX164" fmla="*/ 1139134 w 1790700"/>
              <a:gd name="connsiteY164" fmla="*/ 1564701 h 1810328"/>
              <a:gd name="connsiteX165" fmla="*/ 1028323 w 1790700"/>
              <a:gd name="connsiteY165" fmla="*/ 1586864 h 1810328"/>
              <a:gd name="connsiteX166" fmla="*/ 952972 w 1790700"/>
              <a:gd name="connsiteY166" fmla="*/ 1600161 h 1810328"/>
              <a:gd name="connsiteX167" fmla="*/ 797837 w 1790700"/>
              <a:gd name="connsiteY167" fmla="*/ 1577998 h 1810328"/>
              <a:gd name="connsiteX168" fmla="*/ 757945 w 1790700"/>
              <a:gd name="connsiteY168" fmla="*/ 1569133 h 1810328"/>
              <a:gd name="connsiteX169" fmla="*/ 731350 w 1790700"/>
              <a:gd name="connsiteY169" fmla="*/ 1551403 h 1810328"/>
              <a:gd name="connsiteX170" fmla="*/ 664864 w 1790700"/>
              <a:gd name="connsiteY170" fmla="*/ 1533673 h 1810328"/>
              <a:gd name="connsiteX171" fmla="*/ 616107 w 1790700"/>
              <a:gd name="connsiteY171" fmla="*/ 1524808 h 1810328"/>
              <a:gd name="connsiteX172" fmla="*/ 540756 w 1790700"/>
              <a:gd name="connsiteY172" fmla="*/ 1484914 h 1810328"/>
              <a:gd name="connsiteX173" fmla="*/ 505297 w 1790700"/>
              <a:gd name="connsiteY173" fmla="*/ 1458319 h 1810328"/>
              <a:gd name="connsiteX174" fmla="*/ 505297 w 1790700"/>
              <a:gd name="connsiteY174" fmla="*/ 1471617 h 1810328"/>
              <a:gd name="connsiteX175" fmla="*/ 562918 w 1790700"/>
              <a:gd name="connsiteY175" fmla="*/ 1511510 h 1810328"/>
              <a:gd name="connsiteX176" fmla="*/ 589513 w 1790700"/>
              <a:gd name="connsiteY176" fmla="*/ 1524808 h 1810328"/>
              <a:gd name="connsiteX177" fmla="*/ 589513 w 1790700"/>
              <a:gd name="connsiteY177" fmla="*/ 1529240 h 1810328"/>
              <a:gd name="connsiteX178" fmla="*/ 562918 w 1790700"/>
              <a:gd name="connsiteY178" fmla="*/ 1520375 h 1810328"/>
              <a:gd name="connsiteX179" fmla="*/ 585080 w 1790700"/>
              <a:gd name="connsiteY179" fmla="*/ 1546970 h 1810328"/>
              <a:gd name="connsiteX180" fmla="*/ 580648 w 1790700"/>
              <a:gd name="connsiteY180" fmla="*/ 1546970 h 1810328"/>
              <a:gd name="connsiteX181" fmla="*/ 505297 w 1790700"/>
              <a:gd name="connsiteY181" fmla="*/ 1502645 h 1810328"/>
              <a:gd name="connsiteX182" fmla="*/ 465405 w 1790700"/>
              <a:gd name="connsiteY182" fmla="*/ 1462751 h 1810328"/>
              <a:gd name="connsiteX183" fmla="*/ 390054 w 1790700"/>
              <a:gd name="connsiteY183" fmla="*/ 1391830 h 1810328"/>
              <a:gd name="connsiteX184" fmla="*/ 363459 w 1790700"/>
              <a:gd name="connsiteY184" fmla="*/ 1356370 h 1810328"/>
              <a:gd name="connsiteX185" fmla="*/ 305838 w 1790700"/>
              <a:gd name="connsiteY185" fmla="*/ 1276583 h 1810328"/>
              <a:gd name="connsiteX186" fmla="*/ 288108 w 1790700"/>
              <a:gd name="connsiteY186" fmla="*/ 1254420 h 1810328"/>
              <a:gd name="connsiteX187" fmla="*/ 274811 w 1790700"/>
              <a:gd name="connsiteY187" fmla="*/ 1241122 h 1810328"/>
              <a:gd name="connsiteX188" fmla="*/ 252648 w 1790700"/>
              <a:gd name="connsiteY188" fmla="*/ 1170201 h 1810328"/>
              <a:gd name="connsiteX189" fmla="*/ 230486 w 1790700"/>
              <a:gd name="connsiteY189" fmla="*/ 1125875 h 1810328"/>
              <a:gd name="connsiteX190" fmla="*/ 212757 w 1790700"/>
              <a:gd name="connsiteY190" fmla="*/ 1050522 h 1810328"/>
              <a:gd name="connsiteX191" fmla="*/ 203892 w 1790700"/>
              <a:gd name="connsiteY191" fmla="*/ 988465 h 1810328"/>
              <a:gd name="connsiteX192" fmla="*/ 208324 w 1790700"/>
              <a:gd name="connsiteY192" fmla="*/ 939707 h 1810328"/>
              <a:gd name="connsiteX193" fmla="*/ 203892 w 1790700"/>
              <a:gd name="connsiteY193" fmla="*/ 917544 h 1810328"/>
              <a:gd name="connsiteX194" fmla="*/ 199459 w 1790700"/>
              <a:gd name="connsiteY194" fmla="*/ 948572 h 1810328"/>
              <a:gd name="connsiteX195" fmla="*/ 195027 w 1790700"/>
              <a:gd name="connsiteY195" fmla="*/ 939707 h 1810328"/>
              <a:gd name="connsiteX196" fmla="*/ 195027 w 1790700"/>
              <a:gd name="connsiteY196" fmla="*/ 828893 h 1810328"/>
              <a:gd name="connsiteX197" fmla="*/ 195027 w 1790700"/>
              <a:gd name="connsiteY197" fmla="*/ 766836 h 1810328"/>
              <a:gd name="connsiteX198" fmla="*/ 212757 w 1790700"/>
              <a:gd name="connsiteY198" fmla="*/ 726943 h 1810328"/>
              <a:gd name="connsiteX199" fmla="*/ 203892 w 1790700"/>
              <a:gd name="connsiteY199" fmla="*/ 695915 h 1810328"/>
              <a:gd name="connsiteX200" fmla="*/ 168432 w 1790700"/>
              <a:gd name="connsiteY200" fmla="*/ 744673 h 1810328"/>
              <a:gd name="connsiteX201" fmla="*/ 208324 w 1790700"/>
              <a:gd name="connsiteY201" fmla="*/ 682617 h 1810328"/>
              <a:gd name="connsiteX202" fmla="*/ 217189 w 1790700"/>
              <a:gd name="connsiteY202" fmla="*/ 695915 h 1810328"/>
              <a:gd name="connsiteX203" fmla="*/ 248216 w 1790700"/>
              <a:gd name="connsiteY203" fmla="*/ 633859 h 1810328"/>
              <a:gd name="connsiteX204" fmla="*/ 195027 w 1790700"/>
              <a:gd name="connsiteY204" fmla="*/ 673752 h 1810328"/>
              <a:gd name="connsiteX205" fmla="*/ 217189 w 1790700"/>
              <a:gd name="connsiteY205" fmla="*/ 633859 h 1810328"/>
              <a:gd name="connsiteX206" fmla="*/ 217189 w 1790700"/>
              <a:gd name="connsiteY206" fmla="*/ 629426 h 1810328"/>
              <a:gd name="connsiteX207" fmla="*/ 190594 w 1790700"/>
              <a:gd name="connsiteY207" fmla="*/ 642724 h 1810328"/>
              <a:gd name="connsiteX208" fmla="*/ 186162 w 1790700"/>
              <a:gd name="connsiteY208" fmla="*/ 638292 h 1810328"/>
              <a:gd name="connsiteX209" fmla="*/ 208324 w 1790700"/>
              <a:gd name="connsiteY209" fmla="*/ 585101 h 1810328"/>
              <a:gd name="connsiteX210" fmla="*/ 203892 w 1790700"/>
              <a:gd name="connsiteY210" fmla="*/ 585101 h 1810328"/>
              <a:gd name="connsiteX211" fmla="*/ 186162 w 1790700"/>
              <a:gd name="connsiteY211" fmla="*/ 616129 h 1810328"/>
              <a:gd name="connsiteX212" fmla="*/ 164000 w 1790700"/>
              <a:gd name="connsiteY212" fmla="*/ 638292 h 1810328"/>
              <a:gd name="connsiteX213" fmla="*/ 168432 w 1790700"/>
              <a:gd name="connsiteY213" fmla="*/ 673752 h 1810328"/>
              <a:gd name="connsiteX214" fmla="*/ 164000 w 1790700"/>
              <a:gd name="connsiteY214" fmla="*/ 704780 h 1810328"/>
              <a:gd name="connsiteX215" fmla="*/ 146270 w 1790700"/>
              <a:gd name="connsiteY215" fmla="*/ 757971 h 1810328"/>
              <a:gd name="connsiteX216" fmla="*/ 146270 w 1790700"/>
              <a:gd name="connsiteY216" fmla="*/ 780134 h 1810328"/>
              <a:gd name="connsiteX217" fmla="*/ 119676 w 1790700"/>
              <a:gd name="connsiteY217" fmla="*/ 797864 h 1810328"/>
              <a:gd name="connsiteX218" fmla="*/ 115243 w 1790700"/>
              <a:gd name="connsiteY218" fmla="*/ 766836 h 1810328"/>
              <a:gd name="connsiteX219" fmla="*/ 106378 w 1790700"/>
              <a:gd name="connsiteY219" fmla="*/ 775701 h 1810328"/>
              <a:gd name="connsiteX220" fmla="*/ 106378 w 1790700"/>
              <a:gd name="connsiteY220" fmla="*/ 820027 h 1810328"/>
              <a:gd name="connsiteX221" fmla="*/ 110811 w 1790700"/>
              <a:gd name="connsiteY221" fmla="*/ 1010628 h 1810328"/>
              <a:gd name="connsiteX222" fmla="*/ 88649 w 1790700"/>
              <a:gd name="connsiteY222" fmla="*/ 1015061 h 1810328"/>
              <a:gd name="connsiteX223" fmla="*/ 84216 w 1790700"/>
              <a:gd name="connsiteY223" fmla="*/ 1019493 h 1810328"/>
              <a:gd name="connsiteX224" fmla="*/ 101946 w 1790700"/>
              <a:gd name="connsiteY224" fmla="*/ 1028359 h 1810328"/>
              <a:gd name="connsiteX225" fmla="*/ 79784 w 1790700"/>
              <a:gd name="connsiteY225" fmla="*/ 1050522 h 1810328"/>
              <a:gd name="connsiteX226" fmla="*/ 88649 w 1790700"/>
              <a:gd name="connsiteY226" fmla="*/ 1059387 h 1810328"/>
              <a:gd name="connsiteX227" fmla="*/ 115243 w 1790700"/>
              <a:gd name="connsiteY227" fmla="*/ 1041656 h 1810328"/>
              <a:gd name="connsiteX228" fmla="*/ 128540 w 1790700"/>
              <a:gd name="connsiteY228" fmla="*/ 1103712 h 1810328"/>
              <a:gd name="connsiteX229" fmla="*/ 132973 w 1790700"/>
              <a:gd name="connsiteY229" fmla="*/ 1103712 h 1810328"/>
              <a:gd name="connsiteX230" fmla="*/ 141838 w 1790700"/>
              <a:gd name="connsiteY230" fmla="*/ 1077117 h 1810328"/>
              <a:gd name="connsiteX231" fmla="*/ 168432 w 1790700"/>
              <a:gd name="connsiteY231" fmla="*/ 1108145 h 1810328"/>
              <a:gd name="connsiteX232" fmla="*/ 146270 w 1790700"/>
              <a:gd name="connsiteY232" fmla="*/ 1103712 h 1810328"/>
              <a:gd name="connsiteX233" fmla="*/ 155135 w 1790700"/>
              <a:gd name="connsiteY233" fmla="*/ 1125875 h 1810328"/>
              <a:gd name="connsiteX234" fmla="*/ 150703 w 1790700"/>
              <a:gd name="connsiteY234" fmla="*/ 1121443 h 1810328"/>
              <a:gd name="connsiteX235" fmla="*/ 141838 w 1790700"/>
              <a:gd name="connsiteY235" fmla="*/ 1148038 h 1810328"/>
              <a:gd name="connsiteX236" fmla="*/ 141838 w 1790700"/>
              <a:gd name="connsiteY236" fmla="*/ 1174634 h 1810328"/>
              <a:gd name="connsiteX237" fmla="*/ 141838 w 1790700"/>
              <a:gd name="connsiteY237" fmla="*/ 1179066 h 1810328"/>
              <a:gd name="connsiteX238" fmla="*/ 177297 w 1790700"/>
              <a:gd name="connsiteY238" fmla="*/ 1254420 h 1810328"/>
              <a:gd name="connsiteX239" fmla="*/ 181730 w 1790700"/>
              <a:gd name="connsiteY239" fmla="*/ 1249988 h 1810328"/>
              <a:gd name="connsiteX240" fmla="*/ 172865 w 1790700"/>
              <a:gd name="connsiteY240" fmla="*/ 1267718 h 1810328"/>
              <a:gd name="connsiteX241" fmla="*/ 203892 w 1790700"/>
              <a:gd name="connsiteY241" fmla="*/ 1294313 h 1810328"/>
              <a:gd name="connsiteX242" fmla="*/ 239351 w 1790700"/>
              <a:gd name="connsiteY242" fmla="*/ 1374100 h 1810328"/>
              <a:gd name="connsiteX243" fmla="*/ 279243 w 1790700"/>
              <a:gd name="connsiteY243" fmla="*/ 1427291 h 1810328"/>
              <a:gd name="connsiteX244" fmla="*/ 305838 w 1790700"/>
              <a:gd name="connsiteY244" fmla="*/ 1445021 h 1810328"/>
              <a:gd name="connsiteX245" fmla="*/ 310270 w 1790700"/>
              <a:gd name="connsiteY245" fmla="*/ 1445021 h 1810328"/>
              <a:gd name="connsiteX246" fmla="*/ 354594 w 1790700"/>
              <a:gd name="connsiteY246" fmla="*/ 1449454 h 1810328"/>
              <a:gd name="connsiteX247" fmla="*/ 381189 w 1790700"/>
              <a:gd name="connsiteY247" fmla="*/ 1493779 h 1810328"/>
              <a:gd name="connsiteX248" fmla="*/ 381189 w 1790700"/>
              <a:gd name="connsiteY248" fmla="*/ 1507077 h 1810328"/>
              <a:gd name="connsiteX249" fmla="*/ 367891 w 1790700"/>
              <a:gd name="connsiteY249" fmla="*/ 1507077 h 1810328"/>
              <a:gd name="connsiteX250" fmla="*/ 350162 w 1790700"/>
              <a:gd name="connsiteY250" fmla="*/ 1498212 h 1810328"/>
              <a:gd name="connsiteX251" fmla="*/ 350162 w 1790700"/>
              <a:gd name="connsiteY251" fmla="*/ 1511510 h 1810328"/>
              <a:gd name="connsiteX252" fmla="*/ 363459 w 1790700"/>
              <a:gd name="connsiteY252" fmla="*/ 1520375 h 1810328"/>
              <a:gd name="connsiteX253" fmla="*/ 398918 w 1790700"/>
              <a:gd name="connsiteY253" fmla="*/ 1551403 h 1810328"/>
              <a:gd name="connsiteX254" fmla="*/ 416648 w 1790700"/>
              <a:gd name="connsiteY254" fmla="*/ 1560268 h 1810328"/>
              <a:gd name="connsiteX255" fmla="*/ 416648 w 1790700"/>
              <a:gd name="connsiteY255" fmla="*/ 1542538 h 1810328"/>
              <a:gd name="connsiteX256" fmla="*/ 416648 w 1790700"/>
              <a:gd name="connsiteY256" fmla="*/ 1507077 h 1810328"/>
              <a:gd name="connsiteX257" fmla="*/ 554053 w 1790700"/>
              <a:gd name="connsiteY257" fmla="*/ 1622324 h 1810328"/>
              <a:gd name="connsiteX258" fmla="*/ 558486 w 1790700"/>
              <a:gd name="connsiteY258" fmla="*/ 1609027 h 1810328"/>
              <a:gd name="connsiteX259" fmla="*/ 624972 w 1790700"/>
              <a:gd name="connsiteY259" fmla="*/ 1648920 h 1810328"/>
              <a:gd name="connsiteX260" fmla="*/ 638269 w 1790700"/>
              <a:gd name="connsiteY260" fmla="*/ 1662217 h 1810328"/>
              <a:gd name="connsiteX261" fmla="*/ 620540 w 1790700"/>
              <a:gd name="connsiteY261" fmla="*/ 1662217 h 1810328"/>
              <a:gd name="connsiteX262" fmla="*/ 589513 w 1790700"/>
              <a:gd name="connsiteY262" fmla="*/ 1644487 h 1810328"/>
              <a:gd name="connsiteX263" fmla="*/ 545189 w 1790700"/>
              <a:gd name="connsiteY263" fmla="*/ 1631189 h 1810328"/>
              <a:gd name="connsiteX264" fmla="*/ 673729 w 1790700"/>
              <a:gd name="connsiteY264" fmla="*/ 1706543 h 1810328"/>
              <a:gd name="connsiteX265" fmla="*/ 678161 w 1790700"/>
              <a:gd name="connsiteY265" fmla="*/ 1688813 h 1810328"/>
              <a:gd name="connsiteX266" fmla="*/ 762377 w 1790700"/>
              <a:gd name="connsiteY266" fmla="*/ 1719841 h 1810328"/>
              <a:gd name="connsiteX267" fmla="*/ 859891 w 1790700"/>
              <a:gd name="connsiteY267" fmla="*/ 1728706 h 1810328"/>
              <a:gd name="connsiteX268" fmla="*/ 899783 w 1790700"/>
              <a:gd name="connsiteY268" fmla="*/ 1728706 h 1810328"/>
              <a:gd name="connsiteX269" fmla="*/ 921945 w 1790700"/>
              <a:gd name="connsiteY269" fmla="*/ 1719841 h 1810328"/>
              <a:gd name="connsiteX270" fmla="*/ 921945 w 1790700"/>
              <a:gd name="connsiteY270" fmla="*/ 1715408 h 1810328"/>
              <a:gd name="connsiteX271" fmla="*/ 868756 w 1790700"/>
              <a:gd name="connsiteY271" fmla="*/ 1710976 h 1810328"/>
              <a:gd name="connsiteX272" fmla="*/ 864323 w 1790700"/>
              <a:gd name="connsiteY272" fmla="*/ 1688813 h 1810328"/>
              <a:gd name="connsiteX273" fmla="*/ 917512 w 1790700"/>
              <a:gd name="connsiteY273" fmla="*/ 1693246 h 1810328"/>
              <a:gd name="connsiteX274" fmla="*/ 1028323 w 1790700"/>
              <a:gd name="connsiteY274" fmla="*/ 1679948 h 1810328"/>
              <a:gd name="connsiteX275" fmla="*/ 1112539 w 1790700"/>
              <a:gd name="connsiteY275" fmla="*/ 1666650 h 1810328"/>
              <a:gd name="connsiteX276" fmla="*/ 1143566 w 1790700"/>
              <a:gd name="connsiteY276" fmla="*/ 1662217 h 1810328"/>
              <a:gd name="connsiteX277" fmla="*/ 1156863 w 1790700"/>
              <a:gd name="connsiteY277" fmla="*/ 1662217 h 1810328"/>
              <a:gd name="connsiteX278" fmla="*/ 1227782 w 1790700"/>
              <a:gd name="connsiteY278" fmla="*/ 1640055 h 1810328"/>
              <a:gd name="connsiteX279" fmla="*/ 1245512 w 1790700"/>
              <a:gd name="connsiteY279" fmla="*/ 1631189 h 1810328"/>
              <a:gd name="connsiteX280" fmla="*/ 1276539 w 1790700"/>
              <a:gd name="connsiteY280" fmla="*/ 1595729 h 1810328"/>
              <a:gd name="connsiteX281" fmla="*/ 1329728 w 1790700"/>
              <a:gd name="connsiteY281" fmla="*/ 1569133 h 1810328"/>
              <a:gd name="connsiteX282" fmla="*/ 1356322 w 1790700"/>
              <a:gd name="connsiteY282" fmla="*/ 1546970 h 1810328"/>
              <a:gd name="connsiteX283" fmla="*/ 1436106 w 1790700"/>
              <a:gd name="connsiteY283" fmla="*/ 1484914 h 1810328"/>
              <a:gd name="connsiteX284" fmla="*/ 1484863 w 1790700"/>
              <a:gd name="connsiteY284" fmla="*/ 1431723 h 1810328"/>
              <a:gd name="connsiteX285" fmla="*/ 1524755 w 1790700"/>
              <a:gd name="connsiteY285" fmla="*/ 1360802 h 1810328"/>
              <a:gd name="connsiteX286" fmla="*/ 1538052 w 1790700"/>
              <a:gd name="connsiteY286" fmla="*/ 1347504 h 1810328"/>
              <a:gd name="connsiteX287" fmla="*/ 1582376 w 1790700"/>
              <a:gd name="connsiteY287" fmla="*/ 1276583 h 1810328"/>
              <a:gd name="connsiteX288" fmla="*/ 1608971 w 1790700"/>
              <a:gd name="connsiteY288" fmla="*/ 1214527 h 1810328"/>
              <a:gd name="connsiteX289" fmla="*/ 1657727 w 1790700"/>
              <a:gd name="connsiteY289" fmla="*/ 1099280 h 1810328"/>
              <a:gd name="connsiteX290" fmla="*/ 1675457 w 1790700"/>
              <a:gd name="connsiteY290" fmla="*/ 1072684 h 1810328"/>
              <a:gd name="connsiteX291" fmla="*/ 1693187 w 1790700"/>
              <a:gd name="connsiteY291" fmla="*/ 1050522 h 1810328"/>
              <a:gd name="connsiteX292" fmla="*/ 1719781 w 1790700"/>
              <a:gd name="connsiteY292" fmla="*/ 992898 h 1810328"/>
              <a:gd name="connsiteX293" fmla="*/ 1733079 w 1790700"/>
              <a:gd name="connsiteY293" fmla="*/ 961870 h 1810328"/>
              <a:gd name="connsiteX294" fmla="*/ 1764106 w 1790700"/>
              <a:gd name="connsiteY294" fmla="*/ 899814 h 1810328"/>
              <a:gd name="connsiteX295" fmla="*/ 1790700 w 1790700"/>
              <a:gd name="connsiteY295" fmla="*/ 913112 h 1810328"/>
              <a:gd name="connsiteX296" fmla="*/ 1781835 w 1790700"/>
              <a:gd name="connsiteY296" fmla="*/ 917544 h 1810328"/>
              <a:gd name="connsiteX297" fmla="*/ 1777403 w 1790700"/>
              <a:gd name="connsiteY297" fmla="*/ 961870 h 1810328"/>
              <a:gd name="connsiteX298" fmla="*/ 1772970 w 1790700"/>
              <a:gd name="connsiteY298" fmla="*/ 1032791 h 1810328"/>
              <a:gd name="connsiteX299" fmla="*/ 1772970 w 1790700"/>
              <a:gd name="connsiteY299" fmla="*/ 1094847 h 1810328"/>
              <a:gd name="connsiteX300" fmla="*/ 1759673 w 1790700"/>
              <a:gd name="connsiteY300" fmla="*/ 1108145 h 1810328"/>
              <a:gd name="connsiteX301" fmla="*/ 1755241 w 1790700"/>
              <a:gd name="connsiteY301" fmla="*/ 1125875 h 1810328"/>
              <a:gd name="connsiteX302" fmla="*/ 1759673 w 1790700"/>
              <a:gd name="connsiteY302" fmla="*/ 1148038 h 1810328"/>
              <a:gd name="connsiteX303" fmla="*/ 1728646 w 1790700"/>
              <a:gd name="connsiteY303" fmla="*/ 1205662 h 1810328"/>
              <a:gd name="connsiteX304" fmla="*/ 1702052 w 1790700"/>
              <a:gd name="connsiteY304" fmla="*/ 1272150 h 1810328"/>
              <a:gd name="connsiteX305" fmla="*/ 1675457 w 1790700"/>
              <a:gd name="connsiteY305" fmla="*/ 1338639 h 1810328"/>
              <a:gd name="connsiteX306" fmla="*/ 1635565 w 1790700"/>
              <a:gd name="connsiteY306" fmla="*/ 1400695 h 1810328"/>
              <a:gd name="connsiteX307" fmla="*/ 1622268 w 1790700"/>
              <a:gd name="connsiteY307" fmla="*/ 1418426 h 1810328"/>
              <a:gd name="connsiteX308" fmla="*/ 1569079 w 1790700"/>
              <a:gd name="connsiteY308" fmla="*/ 1484914 h 1810328"/>
              <a:gd name="connsiteX309" fmla="*/ 1560214 w 1790700"/>
              <a:gd name="connsiteY309" fmla="*/ 1493779 h 1810328"/>
              <a:gd name="connsiteX310" fmla="*/ 1538052 w 1790700"/>
              <a:gd name="connsiteY310" fmla="*/ 1533673 h 1810328"/>
              <a:gd name="connsiteX311" fmla="*/ 1520322 w 1790700"/>
              <a:gd name="connsiteY311" fmla="*/ 1555836 h 1810328"/>
              <a:gd name="connsiteX312" fmla="*/ 1480430 w 1790700"/>
              <a:gd name="connsiteY312" fmla="*/ 1595729 h 1810328"/>
              <a:gd name="connsiteX313" fmla="*/ 1471566 w 1790700"/>
              <a:gd name="connsiteY313" fmla="*/ 1613459 h 1810328"/>
              <a:gd name="connsiteX314" fmla="*/ 1374052 w 1790700"/>
              <a:gd name="connsiteY314" fmla="*/ 1675515 h 1810328"/>
              <a:gd name="connsiteX315" fmla="*/ 1382917 w 1790700"/>
              <a:gd name="connsiteY315" fmla="*/ 1688813 h 1810328"/>
              <a:gd name="connsiteX316" fmla="*/ 1338593 w 1790700"/>
              <a:gd name="connsiteY316" fmla="*/ 1697678 h 1810328"/>
              <a:gd name="connsiteX317" fmla="*/ 1298701 w 1790700"/>
              <a:gd name="connsiteY317" fmla="*/ 1710976 h 1810328"/>
              <a:gd name="connsiteX318" fmla="*/ 1267674 w 1790700"/>
              <a:gd name="connsiteY318" fmla="*/ 1728706 h 1810328"/>
              <a:gd name="connsiteX319" fmla="*/ 1192323 w 1790700"/>
              <a:gd name="connsiteY319" fmla="*/ 1750869 h 1810328"/>
              <a:gd name="connsiteX320" fmla="*/ 1139134 w 1790700"/>
              <a:gd name="connsiteY320" fmla="*/ 1773032 h 1810328"/>
              <a:gd name="connsiteX321" fmla="*/ 997296 w 1790700"/>
              <a:gd name="connsiteY321" fmla="*/ 1808493 h 1810328"/>
              <a:gd name="connsiteX322" fmla="*/ 935242 w 1790700"/>
              <a:gd name="connsiteY322" fmla="*/ 1804060 h 1810328"/>
              <a:gd name="connsiteX323" fmla="*/ 868756 w 1790700"/>
              <a:gd name="connsiteY323" fmla="*/ 1799627 h 1810328"/>
              <a:gd name="connsiteX324" fmla="*/ 842161 w 1790700"/>
              <a:gd name="connsiteY324" fmla="*/ 1795195 h 1810328"/>
              <a:gd name="connsiteX325" fmla="*/ 780107 w 1790700"/>
              <a:gd name="connsiteY325" fmla="*/ 1795195 h 1810328"/>
              <a:gd name="connsiteX326" fmla="*/ 806702 w 1790700"/>
              <a:gd name="connsiteY326" fmla="*/ 1755302 h 1810328"/>
              <a:gd name="connsiteX327" fmla="*/ 775675 w 1790700"/>
              <a:gd name="connsiteY327" fmla="*/ 1773032 h 1810328"/>
              <a:gd name="connsiteX328" fmla="*/ 744648 w 1790700"/>
              <a:gd name="connsiteY328" fmla="*/ 1790762 h 1810328"/>
              <a:gd name="connsiteX329" fmla="*/ 673729 w 1790700"/>
              <a:gd name="connsiteY329" fmla="*/ 1773032 h 1810328"/>
              <a:gd name="connsiteX330" fmla="*/ 655999 w 1790700"/>
              <a:gd name="connsiteY330" fmla="*/ 1759734 h 1810328"/>
              <a:gd name="connsiteX331" fmla="*/ 624972 w 1790700"/>
              <a:gd name="connsiteY331" fmla="*/ 1737571 h 1810328"/>
              <a:gd name="connsiteX332" fmla="*/ 620540 w 1790700"/>
              <a:gd name="connsiteY332" fmla="*/ 1742004 h 1810328"/>
              <a:gd name="connsiteX333" fmla="*/ 629405 w 1790700"/>
              <a:gd name="connsiteY333" fmla="*/ 1755302 h 1810328"/>
              <a:gd name="connsiteX334" fmla="*/ 624972 w 1790700"/>
              <a:gd name="connsiteY334" fmla="*/ 1759734 h 1810328"/>
              <a:gd name="connsiteX335" fmla="*/ 616107 w 1790700"/>
              <a:gd name="connsiteY335" fmla="*/ 1750869 h 1810328"/>
              <a:gd name="connsiteX336" fmla="*/ 589513 w 1790700"/>
              <a:gd name="connsiteY336" fmla="*/ 1746436 h 1810328"/>
              <a:gd name="connsiteX337" fmla="*/ 576216 w 1790700"/>
              <a:gd name="connsiteY337" fmla="*/ 1737571 h 1810328"/>
              <a:gd name="connsiteX338" fmla="*/ 518594 w 1790700"/>
              <a:gd name="connsiteY338" fmla="*/ 1719841 h 1810328"/>
              <a:gd name="connsiteX339" fmla="*/ 429945 w 1790700"/>
              <a:gd name="connsiteY339" fmla="*/ 1657785 h 1810328"/>
              <a:gd name="connsiteX340" fmla="*/ 412216 w 1790700"/>
              <a:gd name="connsiteY340" fmla="*/ 1653352 h 1810328"/>
              <a:gd name="connsiteX341" fmla="*/ 314702 w 1790700"/>
              <a:gd name="connsiteY341" fmla="*/ 1582431 h 1810328"/>
              <a:gd name="connsiteX342" fmla="*/ 296973 w 1790700"/>
              <a:gd name="connsiteY342" fmla="*/ 1551403 h 1810328"/>
              <a:gd name="connsiteX343" fmla="*/ 270378 w 1790700"/>
              <a:gd name="connsiteY343" fmla="*/ 1529240 h 1810328"/>
              <a:gd name="connsiteX344" fmla="*/ 234919 w 1790700"/>
              <a:gd name="connsiteY344" fmla="*/ 1498212 h 1810328"/>
              <a:gd name="connsiteX345" fmla="*/ 195027 w 1790700"/>
              <a:gd name="connsiteY345" fmla="*/ 1445021 h 1810328"/>
              <a:gd name="connsiteX346" fmla="*/ 159567 w 1790700"/>
              <a:gd name="connsiteY346" fmla="*/ 1382965 h 1810328"/>
              <a:gd name="connsiteX347" fmla="*/ 150703 w 1790700"/>
              <a:gd name="connsiteY347" fmla="*/ 1369667 h 1810328"/>
              <a:gd name="connsiteX348" fmla="*/ 88649 w 1790700"/>
              <a:gd name="connsiteY348" fmla="*/ 1254420 h 1810328"/>
              <a:gd name="connsiteX349" fmla="*/ 44324 w 1790700"/>
              <a:gd name="connsiteY349" fmla="*/ 1117010 h 1810328"/>
              <a:gd name="connsiteX350" fmla="*/ 26595 w 1790700"/>
              <a:gd name="connsiteY350" fmla="*/ 1072684 h 1810328"/>
              <a:gd name="connsiteX351" fmla="*/ 17730 w 1790700"/>
              <a:gd name="connsiteY351" fmla="*/ 1085982 h 1810328"/>
              <a:gd name="connsiteX352" fmla="*/ 13297 w 1790700"/>
              <a:gd name="connsiteY352" fmla="*/ 1085982 h 1810328"/>
              <a:gd name="connsiteX353" fmla="*/ 13297 w 1790700"/>
              <a:gd name="connsiteY353" fmla="*/ 1059387 h 1810328"/>
              <a:gd name="connsiteX354" fmla="*/ 8865 w 1790700"/>
              <a:gd name="connsiteY354" fmla="*/ 1015061 h 1810328"/>
              <a:gd name="connsiteX355" fmla="*/ 4432 w 1790700"/>
              <a:gd name="connsiteY355" fmla="*/ 1006196 h 1810328"/>
              <a:gd name="connsiteX356" fmla="*/ 13297 w 1790700"/>
              <a:gd name="connsiteY356" fmla="*/ 961870 h 1810328"/>
              <a:gd name="connsiteX357" fmla="*/ 17730 w 1790700"/>
              <a:gd name="connsiteY357" fmla="*/ 961870 h 1810328"/>
              <a:gd name="connsiteX358" fmla="*/ 22162 w 1790700"/>
              <a:gd name="connsiteY358" fmla="*/ 930842 h 1810328"/>
              <a:gd name="connsiteX359" fmla="*/ 22162 w 1790700"/>
              <a:gd name="connsiteY359" fmla="*/ 864353 h 1810328"/>
              <a:gd name="connsiteX360" fmla="*/ 53189 w 1790700"/>
              <a:gd name="connsiteY360" fmla="*/ 682617 h 1810328"/>
              <a:gd name="connsiteX361" fmla="*/ 88649 w 1790700"/>
              <a:gd name="connsiteY361" fmla="*/ 589533 h 1810328"/>
              <a:gd name="connsiteX362" fmla="*/ 150703 w 1790700"/>
              <a:gd name="connsiteY362" fmla="*/ 456556 h 1810328"/>
              <a:gd name="connsiteX363" fmla="*/ 168432 w 1790700"/>
              <a:gd name="connsiteY363" fmla="*/ 421095 h 1810328"/>
              <a:gd name="connsiteX364" fmla="*/ 172865 w 1790700"/>
              <a:gd name="connsiteY364" fmla="*/ 398932 h 1810328"/>
              <a:gd name="connsiteX365" fmla="*/ 199459 w 1790700"/>
              <a:gd name="connsiteY365" fmla="*/ 363472 h 1810328"/>
              <a:gd name="connsiteX366" fmla="*/ 181730 w 1790700"/>
              <a:gd name="connsiteY366" fmla="*/ 363472 h 1810328"/>
              <a:gd name="connsiteX367" fmla="*/ 226054 w 1790700"/>
              <a:gd name="connsiteY367" fmla="*/ 314713 h 1810328"/>
              <a:gd name="connsiteX368" fmla="*/ 230486 w 1790700"/>
              <a:gd name="connsiteY368" fmla="*/ 319146 h 1810328"/>
              <a:gd name="connsiteX369" fmla="*/ 217189 w 1790700"/>
              <a:gd name="connsiteY369" fmla="*/ 336876 h 1810328"/>
              <a:gd name="connsiteX370" fmla="*/ 226054 w 1790700"/>
              <a:gd name="connsiteY370" fmla="*/ 341309 h 1810328"/>
              <a:gd name="connsiteX371" fmla="*/ 248216 w 1790700"/>
              <a:gd name="connsiteY371" fmla="*/ 310281 h 1810328"/>
              <a:gd name="connsiteX372" fmla="*/ 252648 w 1790700"/>
              <a:gd name="connsiteY372" fmla="*/ 314713 h 1810328"/>
              <a:gd name="connsiteX373" fmla="*/ 319135 w 1790700"/>
              <a:gd name="connsiteY373" fmla="*/ 234927 h 1810328"/>
              <a:gd name="connsiteX374" fmla="*/ 296973 w 1790700"/>
              <a:gd name="connsiteY374" fmla="*/ 234927 h 1810328"/>
              <a:gd name="connsiteX375" fmla="*/ 319135 w 1790700"/>
              <a:gd name="connsiteY375" fmla="*/ 221629 h 1810328"/>
              <a:gd name="connsiteX376" fmla="*/ 412216 w 1790700"/>
              <a:gd name="connsiteY376" fmla="*/ 155140 h 1810328"/>
              <a:gd name="connsiteX377" fmla="*/ 478702 w 1790700"/>
              <a:gd name="connsiteY377" fmla="*/ 124112 h 1810328"/>
              <a:gd name="connsiteX378" fmla="*/ 549621 w 1790700"/>
              <a:gd name="connsiteY378" fmla="*/ 97517 h 1810328"/>
              <a:gd name="connsiteX379" fmla="*/ 598378 w 1790700"/>
              <a:gd name="connsiteY379" fmla="*/ 66489 h 1810328"/>
              <a:gd name="connsiteX380" fmla="*/ 664864 w 1790700"/>
              <a:gd name="connsiteY380" fmla="*/ 48758 h 1810328"/>
              <a:gd name="connsiteX381" fmla="*/ 678161 w 1790700"/>
              <a:gd name="connsiteY381" fmla="*/ 44326 h 1810328"/>
              <a:gd name="connsiteX382" fmla="*/ 731350 w 1790700"/>
              <a:gd name="connsiteY382" fmla="*/ 26596 h 1810328"/>
              <a:gd name="connsiteX383" fmla="*/ 753513 w 1790700"/>
              <a:gd name="connsiteY383" fmla="*/ 22163 h 1810328"/>
              <a:gd name="connsiteX384" fmla="*/ 828864 w 1790700"/>
              <a:gd name="connsiteY384" fmla="*/ 13298 h 1810328"/>
              <a:gd name="connsiteX385" fmla="*/ 935242 w 1790700"/>
              <a:gd name="connsiteY385" fmla="*/ 0 h 181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1790700" h="1810328">
                <a:moveTo>
                  <a:pt x="4432" y="886516"/>
                </a:moveTo>
                <a:cubicBezTo>
                  <a:pt x="4432" y="886516"/>
                  <a:pt x="8865" y="886516"/>
                  <a:pt x="8865" y="886516"/>
                </a:cubicBezTo>
                <a:cubicBezTo>
                  <a:pt x="8865" y="913112"/>
                  <a:pt x="8865" y="935274"/>
                  <a:pt x="8865" y="961870"/>
                </a:cubicBezTo>
                <a:lnTo>
                  <a:pt x="13297" y="961870"/>
                </a:lnTo>
                <a:cubicBezTo>
                  <a:pt x="13297" y="979600"/>
                  <a:pt x="8865" y="992898"/>
                  <a:pt x="4432" y="1006196"/>
                </a:cubicBezTo>
                <a:cubicBezTo>
                  <a:pt x="4432" y="1006196"/>
                  <a:pt x="0" y="1001763"/>
                  <a:pt x="0" y="1001763"/>
                </a:cubicBezTo>
                <a:cubicBezTo>
                  <a:pt x="0" y="979600"/>
                  <a:pt x="0" y="953005"/>
                  <a:pt x="0" y="930842"/>
                </a:cubicBezTo>
                <a:cubicBezTo>
                  <a:pt x="0" y="913112"/>
                  <a:pt x="4432" y="899814"/>
                  <a:pt x="4432" y="886516"/>
                </a:cubicBezTo>
                <a:close/>
                <a:moveTo>
                  <a:pt x="935242" y="0"/>
                </a:moveTo>
                <a:cubicBezTo>
                  <a:pt x="944107" y="0"/>
                  <a:pt x="952972" y="0"/>
                  <a:pt x="961837" y="0"/>
                </a:cubicBezTo>
                <a:cubicBezTo>
                  <a:pt x="975134" y="4433"/>
                  <a:pt x="983999" y="4433"/>
                  <a:pt x="992864" y="8865"/>
                </a:cubicBezTo>
                <a:cubicBezTo>
                  <a:pt x="1019458" y="13298"/>
                  <a:pt x="1041620" y="22163"/>
                  <a:pt x="1068215" y="26596"/>
                </a:cubicBezTo>
                <a:cubicBezTo>
                  <a:pt x="1090377" y="31028"/>
                  <a:pt x="1112539" y="26596"/>
                  <a:pt x="1134701" y="31028"/>
                </a:cubicBezTo>
                <a:cubicBezTo>
                  <a:pt x="1170161" y="44326"/>
                  <a:pt x="1210052" y="57624"/>
                  <a:pt x="1245512" y="70921"/>
                </a:cubicBezTo>
                <a:cubicBezTo>
                  <a:pt x="1263242" y="75354"/>
                  <a:pt x="1276539" y="79786"/>
                  <a:pt x="1294269" y="88652"/>
                </a:cubicBezTo>
                <a:cubicBezTo>
                  <a:pt x="1303133" y="88652"/>
                  <a:pt x="1311998" y="93084"/>
                  <a:pt x="1320863" y="101949"/>
                </a:cubicBezTo>
                <a:cubicBezTo>
                  <a:pt x="1369620" y="137410"/>
                  <a:pt x="1422809" y="177303"/>
                  <a:pt x="1475998" y="217196"/>
                </a:cubicBezTo>
                <a:cubicBezTo>
                  <a:pt x="1480430" y="217196"/>
                  <a:pt x="1480430" y="221629"/>
                  <a:pt x="1484863" y="221629"/>
                </a:cubicBezTo>
                <a:cubicBezTo>
                  <a:pt x="1511457" y="212764"/>
                  <a:pt x="1511457" y="234927"/>
                  <a:pt x="1515890" y="252657"/>
                </a:cubicBezTo>
                <a:cubicBezTo>
                  <a:pt x="1515890" y="257090"/>
                  <a:pt x="1524755" y="261522"/>
                  <a:pt x="1529187" y="265955"/>
                </a:cubicBezTo>
                <a:cubicBezTo>
                  <a:pt x="1573511" y="301415"/>
                  <a:pt x="1604538" y="345741"/>
                  <a:pt x="1631133" y="390067"/>
                </a:cubicBezTo>
                <a:cubicBezTo>
                  <a:pt x="1653295" y="425528"/>
                  <a:pt x="1671025" y="456556"/>
                  <a:pt x="1688754" y="492016"/>
                </a:cubicBezTo>
                <a:cubicBezTo>
                  <a:pt x="1702052" y="514179"/>
                  <a:pt x="1702052" y="540775"/>
                  <a:pt x="1715349" y="562938"/>
                </a:cubicBezTo>
                <a:cubicBezTo>
                  <a:pt x="1737511" y="620561"/>
                  <a:pt x="1741944" y="678185"/>
                  <a:pt x="1750808" y="735808"/>
                </a:cubicBezTo>
                <a:cubicBezTo>
                  <a:pt x="1755241" y="749106"/>
                  <a:pt x="1746376" y="766836"/>
                  <a:pt x="1746376" y="780134"/>
                </a:cubicBezTo>
                <a:cubicBezTo>
                  <a:pt x="1750808" y="815595"/>
                  <a:pt x="1746376" y="851055"/>
                  <a:pt x="1746376" y="886516"/>
                </a:cubicBezTo>
                <a:cubicBezTo>
                  <a:pt x="1746376" y="890949"/>
                  <a:pt x="1746376" y="895381"/>
                  <a:pt x="1746376" y="895381"/>
                </a:cubicBezTo>
                <a:cubicBezTo>
                  <a:pt x="1733079" y="895381"/>
                  <a:pt x="1724214" y="899814"/>
                  <a:pt x="1715349" y="895381"/>
                </a:cubicBezTo>
                <a:cubicBezTo>
                  <a:pt x="1702052" y="890949"/>
                  <a:pt x="1688754" y="886516"/>
                  <a:pt x="1679890" y="877651"/>
                </a:cubicBezTo>
                <a:cubicBezTo>
                  <a:pt x="1662160" y="855488"/>
                  <a:pt x="1648863" y="833325"/>
                  <a:pt x="1635565" y="811162"/>
                </a:cubicBezTo>
                <a:cubicBezTo>
                  <a:pt x="1626700" y="797864"/>
                  <a:pt x="1626700" y="788999"/>
                  <a:pt x="1622268" y="775701"/>
                </a:cubicBezTo>
                <a:cubicBezTo>
                  <a:pt x="1608971" y="749106"/>
                  <a:pt x="1595673" y="722511"/>
                  <a:pt x="1582376" y="695915"/>
                </a:cubicBezTo>
                <a:cubicBezTo>
                  <a:pt x="1577944" y="682617"/>
                  <a:pt x="1564646" y="678185"/>
                  <a:pt x="1555782" y="664887"/>
                </a:cubicBezTo>
                <a:cubicBezTo>
                  <a:pt x="1538052" y="642724"/>
                  <a:pt x="1529187" y="616129"/>
                  <a:pt x="1507025" y="593966"/>
                </a:cubicBezTo>
                <a:cubicBezTo>
                  <a:pt x="1498160" y="580668"/>
                  <a:pt x="1493728" y="554073"/>
                  <a:pt x="1467133" y="549640"/>
                </a:cubicBezTo>
                <a:cubicBezTo>
                  <a:pt x="1462701" y="549640"/>
                  <a:pt x="1453836" y="540775"/>
                  <a:pt x="1453836" y="531910"/>
                </a:cubicBezTo>
                <a:cubicBezTo>
                  <a:pt x="1453836" y="509747"/>
                  <a:pt x="1440539" y="500882"/>
                  <a:pt x="1422809" y="496449"/>
                </a:cubicBezTo>
                <a:cubicBezTo>
                  <a:pt x="1422809" y="496449"/>
                  <a:pt x="1422809" y="500882"/>
                  <a:pt x="1418376" y="509747"/>
                </a:cubicBezTo>
                <a:cubicBezTo>
                  <a:pt x="1400647" y="474286"/>
                  <a:pt x="1360755" y="465421"/>
                  <a:pt x="1329728" y="443258"/>
                </a:cubicBezTo>
                <a:cubicBezTo>
                  <a:pt x="1298701" y="421095"/>
                  <a:pt x="1263242" y="407797"/>
                  <a:pt x="1227782" y="390067"/>
                </a:cubicBezTo>
                <a:cubicBezTo>
                  <a:pt x="1210052" y="381202"/>
                  <a:pt x="1192323" y="376769"/>
                  <a:pt x="1179025" y="359039"/>
                </a:cubicBezTo>
                <a:cubicBezTo>
                  <a:pt x="1174593" y="354606"/>
                  <a:pt x="1156863" y="354606"/>
                  <a:pt x="1147998" y="350174"/>
                </a:cubicBezTo>
                <a:cubicBezTo>
                  <a:pt x="1130269" y="359039"/>
                  <a:pt x="1112539" y="367904"/>
                  <a:pt x="1090377" y="376769"/>
                </a:cubicBezTo>
                <a:cubicBezTo>
                  <a:pt x="1090377" y="359039"/>
                  <a:pt x="1085944" y="350174"/>
                  <a:pt x="1085944" y="336876"/>
                </a:cubicBezTo>
                <a:cubicBezTo>
                  <a:pt x="1077080" y="341309"/>
                  <a:pt x="1068215" y="345741"/>
                  <a:pt x="1059350" y="354606"/>
                </a:cubicBezTo>
                <a:cubicBezTo>
                  <a:pt x="1059350" y="350174"/>
                  <a:pt x="1054918" y="345741"/>
                  <a:pt x="1050485" y="341309"/>
                </a:cubicBezTo>
                <a:cubicBezTo>
                  <a:pt x="1046053" y="345741"/>
                  <a:pt x="1041620" y="345741"/>
                  <a:pt x="1037188" y="350174"/>
                </a:cubicBezTo>
                <a:cubicBezTo>
                  <a:pt x="1037188" y="350174"/>
                  <a:pt x="1037188" y="345741"/>
                  <a:pt x="1037188" y="345741"/>
                </a:cubicBezTo>
                <a:cubicBezTo>
                  <a:pt x="1023891" y="341309"/>
                  <a:pt x="1010593" y="336876"/>
                  <a:pt x="997296" y="332444"/>
                </a:cubicBezTo>
                <a:cubicBezTo>
                  <a:pt x="1001728" y="341309"/>
                  <a:pt x="1006161" y="350174"/>
                  <a:pt x="1010593" y="354606"/>
                </a:cubicBezTo>
                <a:cubicBezTo>
                  <a:pt x="1006161" y="359039"/>
                  <a:pt x="1006161" y="359039"/>
                  <a:pt x="1001728" y="359039"/>
                </a:cubicBezTo>
                <a:cubicBezTo>
                  <a:pt x="992864" y="350174"/>
                  <a:pt x="988431" y="336876"/>
                  <a:pt x="979566" y="328011"/>
                </a:cubicBezTo>
                <a:cubicBezTo>
                  <a:pt x="975134" y="332444"/>
                  <a:pt x="970701" y="341309"/>
                  <a:pt x="966269" y="350174"/>
                </a:cubicBezTo>
                <a:cubicBezTo>
                  <a:pt x="966269" y="350174"/>
                  <a:pt x="961837" y="350174"/>
                  <a:pt x="961837" y="345741"/>
                </a:cubicBezTo>
                <a:cubicBezTo>
                  <a:pt x="961837" y="341309"/>
                  <a:pt x="961837" y="336876"/>
                  <a:pt x="966269" y="323578"/>
                </a:cubicBezTo>
                <a:cubicBezTo>
                  <a:pt x="944107" y="319146"/>
                  <a:pt x="917512" y="319146"/>
                  <a:pt x="895350" y="314713"/>
                </a:cubicBezTo>
                <a:cubicBezTo>
                  <a:pt x="882053" y="310281"/>
                  <a:pt x="868756" y="305848"/>
                  <a:pt x="851026" y="301415"/>
                </a:cubicBezTo>
                <a:cubicBezTo>
                  <a:pt x="855458" y="305848"/>
                  <a:pt x="859891" y="310281"/>
                  <a:pt x="864323" y="314713"/>
                </a:cubicBezTo>
                <a:cubicBezTo>
                  <a:pt x="855458" y="314713"/>
                  <a:pt x="846593" y="314713"/>
                  <a:pt x="837729" y="310281"/>
                </a:cubicBezTo>
                <a:cubicBezTo>
                  <a:pt x="802269" y="310281"/>
                  <a:pt x="775675" y="323578"/>
                  <a:pt x="744648" y="341309"/>
                </a:cubicBezTo>
                <a:cubicBezTo>
                  <a:pt x="731350" y="350174"/>
                  <a:pt x="713621" y="354606"/>
                  <a:pt x="695891" y="359039"/>
                </a:cubicBezTo>
                <a:cubicBezTo>
                  <a:pt x="678161" y="359039"/>
                  <a:pt x="664864" y="363472"/>
                  <a:pt x="651567" y="376769"/>
                </a:cubicBezTo>
                <a:cubicBezTo>
                  <a:pt x="638269" y="390067"/>
                  <a:pt x="616107" y="394500"/>
                  <a:pt x="602810" y="403365"/>
                </a:cubicBezTo>
                <a:cubicBezTo>
                  <a:pt x="580648" y="416663"/>
                  <a:pt x="554053" y="421095"/>
                  <a:pt x="540756" y="452123"/>
                </a:cubicBezTo>
                <a:cubicBezTo>
                  <a:pt x="540756" y="452123"/>
                  <a:pt x="527459" y="452123"/>
                  <a:pt x="523026" y="456556"/>
                </a:cubicBezTo>
                <a:cubicBezTo>
                  <a:pt x="523026" y="465421"/>
                  <a:pt x="523026" y="474286"/>
                  <a:pt x="523026" y="487584"/>
                </a:cubicBezTo>
                <a:cubicBezTo>
                  <a:pt x="523026" y="487584"/>
                  <a:pt x="518594" y="487584"/>
                  <a:pt x="518594" y="483151"/>
                </a:cubicBezTo>
                <a:cubicBezTo>
                  <a:pt x="518594" y="478719"/>
                  <a:pt x="518594" y="474286"/>
                  <a:pt x="518594" y="469854"/>
                </a:cubicBezTo>
                <a:cubicBezTo>
                  <a:pt x="509729" y="474286"/>
                  <a:pt x="500864" y="474286"/>
                  <a:pt x="491999" y="478719"/>
                </a:cubicBezTo>
                <a:cubicBezTo>
                  <a:pt x="487567" y="483151"/>
                  <a:pt x="474270" y="492016"/>
                  <a:pt x="474270" y="500882"/>
                </a:cubicBezTo>
                <a:cubicBezTo>
                  <a:pt x="478702" y="514179"/>
                  <a:pt x="469837" y="523044"/>
                  <a:pt x="460972" y="531910"/>
                </a:cubicBezTo>
                <a:cubicBezTo>
                  <a:pt x="443243" y="554073"/>
                  <a:pt x="425513" y="580668"/>
                  <a:pt x="412216" y="602831"/>
                </a:cubicBezTo>
                <a:cubicBezTo>
                  <a:pt x="407783" y="607263"/>
                  <a:pt x="398918" y="611696"/>
                  <a:pt x="390054" y="620561"/>
                </a:cubicBezTo>
                <a:cubicBezTo>
                  <a:pt x="385621" y="629426"/>
                  <a:pt x="376756" y="638292"/>
                  <a:pt x="372324" y="647157"/>
                </a:cubicBezTo>
                <a:cubicBezTo>
                  <a:pt x="363459" y="660454"/>
                  <a:pt x="354594" y="673752"/>
                  <a:pt x="345729" y="691482"/>
                </a:cubicBezTo>
                <a:cubicBezTo>
                  <a:pt x="350162" y="687050"/>
                  <a:pt x="359027" y="682617"/>
                  <a:pt x="363459" y="678185"/>
                </a:cubicBezTo>
                <a:cubicBezTo>
                  <a:pt x="367891" y="673752"/>
                  <a:pt x="372324" y="664887"/>
                  <a:pt x="376756" y="664887"/>
                </a:cubicBezTo>
                <a:cubicBezTo>
                  <a:pt x="381189" y="660454"/>
                  <a:pt x="390054" y="660454"/>
                  <a:pt x="394486" y="656022"/>
                </a:cubicBezTo>
                <a:cubicBezTo>
                  <a:pt x="394486" y="664887"/>
                  <a:pt x="394486" y="669320"/>
                  <a:pt x="394486" y="678185"/>
                </a:cubicBezTo>
                <a:cubicBezTo>
                  <a:pt x="390054" y="700348"/>
                  <a:pt x="385621" y="718078"/>
                  <a:pt x="381189" y="740241"/>
                </a:cubicBezTo>
                <a:cubicBezTo>
                  <a:pt x="381189" y="744673"/>
                  <a:pt x="376756" y="749106"/>
                  <a:pt x="376756" y="753539"/>
                </a:cubicBezTo>
                <a:cubicBezTo>
                  <a:pt x="372324" y="757971"/>
                  <a:pt x="367891" y="766836"/>
                  <a:pt x="372324" y="771269"/>
                </a:cubicBezTo>
                <a:cubicBezTo>
                  <a:pt x="390054" y="797864"/>
                  <a:pt x="376756" y="824460"/>
                  <a:pt x="376756" y="851055"/>
                </a:cubicBezTo>
                <a:cubicBezTo>
                  <a:pt x="372324" y="873218"/>
                  <a:pt x="372324" y="895381"/>
                  <a:pt x="350162" y="908679"/>
                </a:cubicBezTo>
                <a:cubicBezTo>
                  <a:pt x="359027" y="913112"/>
                  <a:pt x="363459" y="917544"/>
                  <a:pt x="367891" y="921977"/>
                </a:cubicBezTo>
                <a:cubicBezTo>
                  <a:pt x="376756" y="926409"/>
                  <a:pt x="381189" y="930842"/>
                  <a:pt x="385621" y="935274"/>
                </a:cubicBezTo>
                <a:cubicBezTo>
                  <a:pt x="381189" y="939707"/>
                  <a:pt x="372324" y="948572"/>
                  <a:pt x="367891" y="953005"/>
                </a:cubicBezTo>
                <a:cubicBezTo>
                  <a:pt x="363459" y="953005"/>
                  <a:pt x="363459" y="953005"/>
                  <a:pt x="363459" y="953005"/>
                </a:cubicBezTo>
                <a:cubicBezTo>
                  <a:pt x="363459" y="975168"/>
                  <a:pt x="367891" y="992898"/>
                  <a:pt x="367891" y="1015061"/>
                </a:cubicBezTo>
                <a:cubicBezTo>
                  <a:pt x="372324" y="1010628"/>
                  <a:pt x="376756" y="1010628"/>
                  <a:pt x="381189" y="1006196"/>
                </a:cubicBezTo>
                <a:cubicBezTo>
                  <a:pt x="385621" y="1010628"/>
                  <a:pt x="394486" y="1015061"/>
                  <a:pt x="398918" y="1015061"/>
                </a:cubicBezTo>
                <a:cubicBezTo>
                  <a:pt x="398918" y="1037224"/>
                  <a:pt x="403351" y="1054954"/>
                  <a:pt x="407783" y="1072684"/>
                </a:cubicBezTo>
                <a:cubicBezTo>
                  <a:pt x="407783" y="1090415"/>
                  <a:pt x="416648" y="1112578"/>
                  <a:pt x="412216" y="1130308"/>
                </a:cubicBezTo>
                <a:cubicBezTo>
                  <a:pt x="407783" y="1148038"/>
                  <a:pt x="425513" y="1148038"/>
                  <a:pt x="425513" y="1161336"/>
                </a:cubicBezTo>
                <a:cubicBezTo>
                  <a:pt x="425513" y="1174634"/>
                  <a:pt x="421081" y="1183499"/>
                  <a:pt x="434378" y="1192364"/>
                </a:cubicBezTo>
                <a:cubicBezTo>
                  <a:pt x="434378" y="1192364"/>
                  <a:pt x="438810" y="1192364"/>
                  <a:pt x="438810" y="1192364"/>
                </a:cubicBezTo>
                <a:cubicBezTo>
                  <a:pt x="447675" y="1227825"/>
                  <a:pt x="474270" y="1245555"/>
                  <a:pt x="496432" y="1272150"/>
                </a:cubicBezTo>
                <a:cubicBezTo>
                  <a:pt x="518594" y="1298746"/>
                  <a:pt x="536324" y="1320909"/>
                  <a:pt x="567351" y="1338639"/>
                </a:cubicBezTo>
                <a:cubicBezTo>
                  <a:pt x="580648" y="1343072"/>
                  <a:pt x="589513" y="1360802"/>
                  <a:pt x="602810" y="1369667"/>
                </a:cubicBezTo>
                <a:cubicBezTo>
                  <a:pt x="624972" y="1387398"/>
                  <a:pt x="647134" y="1400695"/>
                  <a:pt x="669296" y="1418426"/>
                </a:cubicBezTo>
                <a:cubicBezTo>
                  <a:pt x="687026" y="1427291"/>
                  <a:pt x="700323" y="1440589"/>
                  <a:pt x="700323" y="1458319"/>
                </a:cubicBezTo>
                <a:cubicBezTo>
                  <a:pt x="691459" y="1453886"/>
                  <a:pt x="682594" y="1453886"/>
                  <a:pt x="673729" y="1449454"/>
                </a:cubicBezTo>
                <a:cubicBezTo>
                  <a:pt x="660432" y="1440589"/>
                  <a:pt x="651567" y="1436156"/>
                  <a:pt x="638269" y="1427291"/>
                </a:cubicBezTo>
                <a:cubicBezTo>
                  <a:pt x="629405" y="1422858"/>
                  <a:pt x="620540" y="1405128"/>
                  <a:pt x="602810" y="1418426"/>
                </a:cubicBezTo>
                <a:cubicBezTo>
                  <a:pt x="602810" y="1413993"/>
                  <a:pt x="602810" y="1413993"/>
                  <a:pt x="602810" y="1413993"/>
                </a:cubicBezTo>
                <a:cubicBezTo>
                  <a:pt x="580648" y="1396263"/>
                  <a:pt x="562918" y="1378532"/>
                  <a:pt x="540756" y="1360802"/>
                </a:cubicBezTo>
                <a:cubicBezTo>
                  <a:pt x="527459" y="1343072"/>
                  <a:pt x="509729" y="1325341"/>
                  <a:pt x="491999" y="1312044"/>
                </a:cubicBezTo>
                <a:cubicBezTo>
                  <a:pt x="478702" y="1298746"/>
                  <a:pt x="469837" y="1285448"/>
                  <a:pt x="456540" y="1281016"/>
                </a:cubicBezTo>
                <a:cubicBezTo>
                  <a:pt x="434378" y="1272150"/>
                  <a:pt x="425513" y="1254420"/>
                  <a:pt x="421081" y="1236690"/>
                </a:cubicBezTo>
                <a:cubicBezTo>
                  <a:pt x="416648" y="1232257"/>
                  <a:pt x="416648" y="1227825"/>
                  <a:pt x="412216" y="1223392"/>
                </a:cubicBezTo>
                <a:cubicBezTo>
                  <a:pt x="412216" y="1227825"/>
                  <a:pt x="407783" y="1232257"/>
                  <a:pt x="412216" y="1232257"/>
                </a:cubicBezTo>
                <a:cubicBezTo>
                  <a:pt x="425513" y="1258853"/>
                  <a:pt x="438810" y="1289881"/>
                  <a:pt x="456540" y="1316476"/>
                </a:cubicBezTo>
                <a:cubicBezTo>
                  <a:pt x="465405" y="1334207"/>
                  <a:pt x="483135" y="1343072"/>
                  <a:pt x="496432" y="1356370"/>
                </a:cubicBezTo>
                <a:cubicBezTo>
                  <a:pt x="527459" y="1387398"/>
                  <a:pt x="562918" y="1413993"/>
                  <a:pt x="593945" y="1445021"/>
                </a:cubicBezTo>
                <a:cubicBezTo>
                  <a:pt x="598378" y="1445021"/>
                  <a:pt x="602810" y="1449454"/>
                  <a:pt x="607242" y="1453886"/>
                </a:cubicBezTo>
                <a:cubicBezTo>
                  <a:pt x="607242" y="1453886"/>
                  <a:pt x="602810" y="1458319"/>
                  <a:pt x="602810" y="1458319"/>
                </a:cubicBezTo>
                <a:cubicBezTo>
                  <a:pt x="585080" y="1449454"/>
                  <a:pt x="562918" y="1440589"/>
                  <a:pt x="549621" y="1427291"/>
                </a:cubicBezTo>
                <a:cubicBezTo>
                  <a:pt x="531891" y="1413993"/>
                  <a:pt x="518594" y="1396263"/>
                  <a:pt x="505297" y="1378532"/>
                </a:cubicBezTo>
                <a:cubicBezTo>
                  <a:pt x="487567" y="1365235"/>
                  <a:pt x="469837" y="1351937"/>
                  <a:pt x="452108" y="1334207"/>
                </a:cubicBezTo>
                <a:cubicBezTo>
                  <a:pt x="438810" y="1320909"/>
                  <a:pt x="429945" y="1303179"/>
                  <a:pt x="416648" y="1285448"/>
                </a:cubicBezTo>
                <a:cubicBezTo>
                  <a:pt x="407783" y="1276583"/>
                  <a:pt x="403351" y="1263285"/>
                  <a:pt x="398918" y="1254420"/>
                </a:cubicBezTo>
                <a:cubicBezTo>
                  <a:pt x="385621" y="1267718"/>
                  <a:pt x="390054" y="1276583"/>
                  <a:pt x="403351" y="1285448"/>
                </a:cubicBezTo>
                <a:cubicBezTo>
                  <a:pt x="407783" y="1294313"/>
                  <a:pt x="416648" y="1298746"/>
                  <a:pt x="421081" y="1307611"/>
                </a:cubicBezTo>
                <a:cubicBezTo>
                  <a:pt x="438810" y="1329774"/>
                  <a:pt x="460972" y="1356370"/>
                  <a:pt x="478702" y="1382965"/>
                </a:cubicBezTo>
                <a:cubicBezTo>
                  <a:pt x="505297" y="1413993"/>
                  <a:pt x="540756" y="1431723"/>
                  <a:pt x="576216" y="1449454"/>
                </a:cubicBezTo>
                <a:cubicBezTo>
                  <a:pt x="593945" y="1462751"/>
                  <a:pt x="616107" y="1476049"/>
                  <a:pt x="633837" y="1484914"/>
                </a:cubicBezTo>
                <a:cubicBezTo>
                  <a:pt x="673729" y="1502645"/>
                  <a:pt x="709188" y="1515942"/>
                  <a:pt x="749080" y="1529240"/>
                </a:cubicBezTo>
                <a:cubicBezTo>
                  <a:pt x="753513" y="1533673"/>
                  <a:pt x="753513" y="1533673"/>
                  <a:pt x="757945" y="1533673"/>
                </a:cubicBezTo>
                <a:cubicBezTo>
                  <a:pt x="775675" y="1555836"/>
                  <a:pt x="797837" y="1560268"/>
                  <a:pt x="819999" y="1555836"/>
                </a:cubicBezTo>
                <a:cubicBezTo>
                  <a:pt x="837729" y="1551403"/>
                  <a:pt x="846593" y="1551403"/>
                  <a:pt x="855458" y="1564701"/>
                </a:cubicBezTo>
                <a:cubicBezTo>
                  <a:pt x="859891" y="1569133"/>
                  <a:pt x="868756" y="1569133"/>
                  <a:pt x="873188" y="1569133"/>
                </a:cubicBezTo>
                <a:cubicBezTo>
                  <a:pt x="873188" y="1569133"/>
                  <a:pt x="873188" y="1564701"/>
                  <a:pt x="877620" y="1564701"/>
                </a:cubicBezTo>
                <a:cubicBezTo>
                  <a:pt x="864323" y="1555836"/>
                  <a:pt x="855458" y="1546970"/>
                  <a:pt x="842161" y="1538105"/>
                </a:cubicBezTo>
                <a:cubicBezTo>
                  <a:pt x="851026" y="1538105"/>
                  <a:pt x="855458" y="1533673"/>
                  <a:pt x="864323" y="1533673"/>
                </a:cubicBezTo>
                <a:cubicBezTo>
                  <a:pt x="904215" y="1538105"/>
                  <a:pt x="944107" y="1542538"/>
                  <a:pt x="983999" y="1542538"/>
                </a:cubicBezTo>
                <a:cubicBezTo>
                  <a:pt x="1010593" y="1542538"/>
                  <a:pt x="1037188" y="1542538"/>
                  <a:pt x="1068215" y="1546970"/>
                </a:cubicBezTo>
                <a:cubicBezTo>
                  <a:pt x="1063782" y="1551403"/>
                  <a:pt x="1054918" y="1555836"/>
                  <a:pt x="1050485" y="1555836"/>
                </a:cubicBezTo>
                <a:cubicBezTo>
                  <a:pt x="1054918" y="1560268"/>
                  <a:pt x="1054918" y="1560268"/>
                  <a:pt x="1054918" y="1560268"/>
                </a:cubicBezTo>
                <a:cubicBezTo>
                  <a:pt x="1072647" y="1555836"/>
                  <a:pt x="1094809" y="1551403"/>
                  <a:pt x="1116971" y="1546970"/>
                </a:cubicBezTo>
                <a:cubicBezTo>
                  <a:pt x="1116971" y="1546970"/>
                  <a:pt x="1116971" y="1542538"/>
                  <a:pt x="1116971" y="1542538"/>
                </a:cubicBezTo>
                <a:cubicBezTo>
                  <a:pt x="1112539" y="1538105"/>
                  <a:pt x="1108107" y="1533673"/>
                  <a:pt x="1099242" y="1529240"/>
                </a:cubicBezTo>
                <a:cubicBezTo>
                  <a:pt x="1108107" y="1515942"/>
                  <a:pt x="1121404" y="1524808"/>
                  <a:pt x="1130269" y="1524808"/>
                </a:cubicBezTo>
                <a:cubicBezTo>
                  <a:pt x="1139134" y="1529240"/>
                  <a:pt x="1147998" y="1533673"/>
                  <a:pt x="1152431" y="1533673"/>
                </a:cubicBezTo>
                <a:cubicBezTo>
                  <a:pt x="1152431" y="1529240"/>
                  <a:pt x="1152431" y="1520375"/>
                  <a:pt x="1152431" y="1507077"/>
                </a:cubicBezTo>
                <a:cubicBezTo>
                  <a:pt x="1183458" y="1493779"/>
                  <a:pt x="1223350" y="1471617"/>
                  <a:pt x="1258809" y="1453886"/>
                </a:cubicBezTo>
                <a:cubicBezTo>
                  <a:pt x="1263242" y="1449454"/>
                  <a:pt x="1272106" y="1440589"/>
                  <a:pt x="1276539" y="1436156"/>
                </a:cubicBezTo>
                <a:cubicBezTo>
                  <a:pt x="1289836" y="1427291"/>
                  <a:pt x="1307566" y="1413993"/>
                  <a:pt x="1320863" y="1405128"/>
                </a:cubicBezTo>
                <a:cubicBezTo>
                  <a:pt x="1338593" y="1387398"/>
                  <a:pt x="1356322" y="1365235"/>
                  <a:pt x="1374052" y="1351937"/>
                </a:cubicBezTo>
                <a:cubicBezTo>
                  <a:pt x="1387349" y="1343072"/>
                  <a:pt x="1405079" y="1334207"/>
                  <a:pt x="1418376" y="1329774"/>
                </a:cubicBezTo>
                <a:cubicBezTo>
                  <a:pt x="1427241" y="1320909"/>
                  <a:pt x="1436106" y="1312044"/>
                  <a:pt x="1449403" y="1307611"/>
                </a:cubicBezTo>
                <a:cubicBezTo>
                  <a:pt x="1453836" y="1303179"/>
                  <a:pt x="1458268" y="1303179"/>
                  <a:pt x="1462701" y="1298746"/>
                </a:cubicBezTo>
                <a:cubicBezTo>
                  <a:pt x="1462701" y="1294313"/>
                  <a:pt x="1462701" y="1285448"/>
                  <a:pt x="1467133" y="1276583"/>
                </a:cubicBezTo>
                <a:cubicBezTo>
                  <a:pt x="1467133" y="1281016"/>
                  <a:pt x="1471566" y="1281016"/>
                  <a:pt x="1471566" y="1281016"/>
                </a:cubicBezTo>
                <a:cubicBezTo>
                  <a:pt x="1462701" y="1294313"/>
                  <a:pt x="1489295" y="1303179"/>
                  <a:pt x="1475998" y="1316476"/>
                </a:cubicBezTo>
                <a:cubicBezTo>
                  <a:pt x="1471566" y="1325341"/>
                  <a:pt x="1471566" y="1334207"/>
                  <a:pt x="1467133" y="1338639"/>
                </a:cubicBezTo>
                <a:cubicBezTo>
                  <a:pt x="1440539" y="1369667"/>
                  <a:pt x="1418376" y="1396263"/>
                  <a:pt x="1391782" y="1418426"/>
                </a:cubicBezTo>
                <a:cubicBezTo>
                  <a:pt x="1382917" y="1431723"/>
                  <a:pt x="1365187" y="1445021"/>
                  <a:pt x="1356322" y="1453886"/>
                </a:cubicBezTo>
                <a:cubicBezTo>
                  <a:pt x="1334160" y="1471617"/>
                  <a:pt x="1311998" y="1489347"/>
                  <a:pt x="1294269" y="1511510"/>
                </a:cubicBezTo>
                <a:cubicBezTo>
                  <a:pt x="1285404" y="1524808"/>
                  <a:pt x="1272106" y="1524808"/>
                  <a:pt x="1258809" y="1524808"/>
                </a:cubicBezTo>
                <a:cubicBezTo>
                  <a:pt x="1241079" y="1524808"/>
                  <a:pt x="1227782" y="1524808"/>
                  <a:pt x="1236647" y="1546970"/>
                </a:cubicBezTo>
                <a:cubicBezTo>
                  <a:pt x="1210052" y="1560268"/>
                  <a:pt x="1179025" y="1569133"/>
                  <a:pt x="1152431" y="1577998"/>
                </a:cubicBezTo>
                <a:cubicBezTo>
                  <a:pt x="1152431" y="1573566"/>
                  <a:pt x="1152431" y="1573566"/>
                  <a:pt x="1147998" y="1569133"/>
                </a:cubicBezTo>
                <a:cubicBezTo>
                  <a:pt x="1161296" y="1555836"/>
                  <a:pt x="1192323" y="1564701"/>
                  <a:pt x="1205620" y="1542538"/>
                </a:cubicBezTo>
                <a:cubicBezTo>
                  <a:pt x="1183458" y="1551403"/>
                  <a:pt x="1165728" y="1555836"/>
                  <a:pt x="1152431" y="1560268"/>
                </a:cubicBezTo>
                <a:cubicBezTo>
                  <a:pt x="1147998" y="1560268"/>
                  <a:pt x="1139134" y="1560268"/>
                  <a:pt x="1139134" y="1564701"/>
                </a:cubicBezTo>
                <a:cubicBezTo>
                  <a:pt x="1108107" y="1591296"/>
                  <a:pt x="1063782" y="1582431"/>
                  <a:pt x="1028323" y="1586864"/>
                </a:cubicBezTo>
                <a:cubicBezTo>
                  <a:pt x="1006161" y="1591296"/>
                  <a:pt x="979566" y="1595729"/>
                  <a:pt x="952972" y="1600161"/>
                </a:cubicBezTo>
                <a:cubicBezTo>
                  <a:pt x="899783" y="1586864"/>
                  <a:pt x="846593" y="1600161"/>
                  <a:pt x="797837" y="1577998"/>
                </a:cubicBezTo>
                <a:cubicBezTo>
                  <a:pt x="784540" y="1569133"/>
                  <a:pt x="771242" y="1573566"/>
                  <a:pt x="757945" y="1569133"/>
                </a:cubicBezTo>
                <a:cubicBezTo>
                  <a:pt x="749080" y="1564701"/>
                  <a:pt x="740215" y="1555836"/>
                  <a:pt x="731350" y="1551403"/>
                </a:cubicBezTo>
                <a:cubicBezTo>
                  <a:pt x="709188" y="1542538"/>
                  <a:pt x="687026" y="1538105"/>
                  <a:pt x="664864" y="1533673"/>
                </a:cubicBezTo>
                <a:cubicBezTo>
                  <a:pt x="647134" y="1533673"/>
                  <a:pt x="629405" y="1533673"/>
                  <a:pt x="616107" y="1524808"/>
                </a:cubicBezTo>
                <a:cubicBezTo>
                  <a:pt x="589513" y="1511510"/>
                  <a:pt x="567351" y="1498212"/>
                  <a:pt x="540756" y="1484914"/>
                </a:cubicBezTo>
                <a:cubicBezTo>
                  <a:pt x="531891" y="1480482"/>
                  <a:pt x="518594" y="1467184"/>
                  <a:pt x="505297" y="1458319"/>
                </a:cubicBezTo>
                <a:cubicBezTo>
                  <a:pt x="505297" y="1462751"/>
                  <a:pt x="505297" y="1467184"/>
                  <a:pt x="505297" y="1471617"/>
                </a:cubicBezTo>
                <a:cubicBezTo>
                  <a:pt x="523026" y="1484914"/>
                  <a:pt x="531891" y="1507077"/>
                  <a:pt x="562918" y="1511510"/>
                </a:cubicBezTo>
                <a:cubicBezTo>
                  <a:pt x="571783" y="1511510"/>
                  <a:pt x="580648" y="1520375"/>
                  <a:pt x="589513" y="1524808"/>
                </a:cubicBezTo>
                <a:cubicBezTo>
                  <a:pt x="589513" y="1524808"/>
                  <a:pt x="589513" y="1529240"/>
                  <a:pt x="589513" y="1529240"/>
                </a:cubicBezTo>
                <a:cubicBezTo>
                  <a:pt x="580648" y="1529240"/>
                  <a:pt x="576216" y="1524808"/>
                  <a:pt x="562918" y="1520375"/>
                </a:cubicBezTo>
                <a:cubicBezTo>
                  <a:pt x="571783" y="1533673"/>
                  <a:pt x="580648" y="1538105"/>
                  <a:pt x="585080" y="1546970"/>
                </a:cubicBezTo>
                <a:cubicBezTo>
                  <a:pt x="585080" y="1546970"/>
                  <a:pt x="580648" y="1551403"/>
                  <a:pt x="580648" y="1546970"/>
                </a:cubicBezTo>
                <a:cubicBezTo>
                  <a:pt x="558486" y="1533673"/>
                  <a:pt x="531891" y="1520375"/>
                  <a:pt x="505297" y="1502645"/>
                </a:cubicBezTo>
                <a:cubicBezTo>
                  <a:pt x="491999" y="1489347"/>
                  <a:pt x="478702" y="1476049"/>
                  <a:pt x="465405" y="1462751"/>
                </a:cubicBezTo>
                <a:cubicBezTo>
                  <a:pt x="438810" y="1436156"/>
                  <a:pt x="416648" y="1413993"/>
                  <a:pt x="390054" y="1391830"/>
                </a:cubicBezTo>
                <a:cubicBezTo>
                  <a:pt x="381189" y="1382965"/>
                  <a:pt x="372324" y="1369667"/>
                  <a:pt x="363459" y="1356370"/>
                </a:cubicBezTo>
                <a:cubicBezTo>
                  <a:pt x="345729" y="1329774"/>
                  <a:pt x="319135" y="1312044"/>
                  <a:pt x="305838" y="1276583"/>
                </a:cubicBezTo>
                <a:cubicBezTo>
                  <a:pt x="305838" y="1267718"/>
                  <a:pt x="296973" y="1263285"/>
                  <a:pt x="288108" y="1254420"/>
                </a:cubicBezTo>
                <a:cubicBezTo>
                  <a:pt x="283675" y="1249988"/>
                  <a:pt x="279243" y="1245555"/>
                  <a:pt x="274811" y="1241122"/>
                </a:cubicBezTo>
                <a:cubicBezTo>
                  <a:pt x="265946" y="1214527"/>
                  <a:pt x="261513" y="1192364"/>
                  <a:pt x="252648" y="1170201"/>
                </a:cubicBezTo>
                <a:cubicBezTo>
                  <a:pt x="248216" y="1156903"/>
                  <a:pt x="234919" y="1143606"/>
                  <a:pt x="230486" y="1125875"/>
                </a:cubicBezTo>
                <a:cubicBezTo>
                  <a:pt x="226054" y="1103712"/>
                  <a:pt x="217189" y="1077117"/>
                  <a:pt x="212757" y="1050522"/>
                </a:cubicBezTo>
                <a:cubicBezTo>
                  <a:pt x="208324" y="1028359"/>
                  <a:pt x="203892" y="1010628"/>
                  <a:pt x="203892" y="988465"/>
                </a:cubicBezTo>
                <a:cubicBezTo>
                  <a:pt x="199459" y="970735"/>
                  <a:pt x="208324" y="957437"/>
                  <a:pt x="208324" y="939707"/>
                </a:cubicBezTo>
                <a:cubicBezTo>
                  <a:pt x="208324" y="930842"/>
                  <a:pt x="208324" y="926409"/>
                  <a:pt x="203892" y="917544"/>
                </a:cubicBezTo>
                <a:cubicBezTo>
                  <a:pt x="203892" y="926409"/>
                  <a:pt x="199459" y="935274"/>
                  <a:pt x="199459" y="948572"/>
                </a:cubicBezTo>
                <a:cubicBezTo>
                  <a:pt x="195027" y="939707"/>
                  <a:pt x="195027" y="939707"/>
                  <a:pt x="195027" y="939707"/>
                </a:cubicBezTo>
                <a:cubicBezTo>
                  <a:pt x="195027" y="904246"/>
                  <a:pt x="195027" y="864353"/>
                  <a:pt x="195027" y="828893"/>
                </a:cubicBezTo>
                <a:cubicBezTo>
                  <a:pt x="195027" y="811162"/>
                  <a:pt x="195027" y="788999"/>
                  <a:pt x="195027" y="766836"/>
                </a:cubicBezTo>
                <a:cubicBezTo>
                  <a:pt x="199459" y="753539"/>
                  <a:pt x="203892" y="735808"/>
                  <a:pt x="212757" y="726943"/>
                </a:cubicBezTo>
                <a:cubicBezTo>
                  <a:pt x="208324" y="713645"/>
                  <a:pt x="208324" y="704780"/>
                  <a:pt x="203892" y="695915"/>
                </a:cubicBezTo>
                <a:cubicBezTo>
                  <a:pt x="195027" y="713645"/>
                  <a:pt x="181730" y="726943"/>
                  <a:pt x="168432" y="744673"/>
                </a:cubicBezTo>
                <a:cubicBezTo>
                  <a:pt x="164000" y="713645"/>
                  <a:pt x="172865" y="695915"/>
                  <a:pt x="208324" y="682617"/>
                </a:cubicBezTo>
                <a:cubicBezTo>
                  <a:pt x="208324" y="682617"/>
                  <a:pt x="212757" y="687050"/>
                  <a:pt x="217189" y="695915"/>
                </a:cubicBezTo>
                <a:cubicBezTo>
                  <a:pt x="226054" y="678185"/>
                  <a:pt x="239351" y="656022"/>
                  <a:pt x="248216" y="633859"/>
                </a:cubicBezTo>
                <a:cubicBezTo>
                  <a:pt x="217189" y="629426"/>
                  <a:pt x="221621" y="669320"/>
                  <a:pt x="195027" y="673752"/>
                </a:cubicBezTo>
                <a:cubicBezTo>
                  <a:pt x="203892" y="656022"/>
                  <a:pt x="212757" y="642724"/>
                  <a:pt x="217189" y="633859"/>
                </a:cubicBezTo>
                <a:cubicBezTo>
                  <a:pt x="217189" y="629426"/>
                  <a:pt x="217189" y="629426"/>
                  <a:pt x="217189" y="629426"/>
                </a:cubicBezTo>
                <a:cubicBezTo>
                  <a:pt x="208324" y="633859"/>
                  <a:pt x="199459" y="638292"/>
                  <a:pt x="190594" y="642724"/>
                </a:cubicBezTo>
                <a:cubicBezTo>
                  <a:pt x="190594" y="638292"/>
                  <a:pt x="190594" y="638292"/>
                  <a:pt x="186162" y="638292"/>
                </a:cubicBezTo>
                <a:cubicBezTo>
                  <a:pt x="195027" y="620561"/>
                  <a:pt x="203892" y="602831"/>
                  <a:pt x="208324" y="585101"/>
                </a:cubicBezTo>
                <a:cubicBezTo>
                  <a:pt x="208324" y="585101"/>
                  <a:pt x="208324" y="585101"/>
                  <a:pt x="203892" y="585101"/>
                </a:cubicBezTo>
                <a:cubicBezTo>
                  <a:pt x="199459" y="593966"/>
                  <a:pt x="195027" y="607263"/>
                  <a:pt x="186162" y="616129"/>
                </a:cubicBezTo>
                <a:cubicBezTo>
                  <a:pt x="181730" y="624994"/>
                  <a:pt x="172865" y="629426"/>
                  <a:pt x="164000" y="638292"/>
                </a:cubicBezTo>
                <a:cubicBezTo>
                  <a:pt x="181730" y="647157"/>
                  <a:pt x="186162" y="656022"/>
                  <a:pt x="168432" y="673752"/>
                </a:cubicBezTo>
                <a:cubicBezTo>
                  <a:pt x="164000" y="678185"/>
                  <a:pt x="164000" y="691482"/>
                  <a:pt x="164000" y="704780"/>
                </a:cubicBezTo>
                <a:cubicBezTo>
                  <a:pt x="159567" y="722511"/>
                  <a:pt x="150703" y="740241"/>
                  <a:pt x="146270" y="757971"/>
                </a:cubicBezTo>
                <a:cubicBezTo>
                  <a:pt x="146270" y="762404"/>
                  <a:pt x="146270" y="771269"/>
                  <a:pt x="146270" y="780134"/>
                </a:cubicBezTo>
                <a:cubicBezTo>
                  <a:pt x="137405" y="784567"/>
                  <a:pt x="128540" y="788999"/>
                  <a:pt x="119676" y="797864"/>
                </a:cubicBezTo>
                <a:cubicBezTo>
                  <a:pt x="119676" y="788999"/>
                  <a:pt x="119676" y="780134"/>
                  <a:pt x="115243" y="766836"/>
                </a:cubicBezTo>
                <a:cubicBezTo>
                  <a:pt x="115243" y="771269"/>
                  <a:pt x="106378" y="775701"/>
                  <a:pt x="106378" y="775701"/>
                </a:cubicBezTo>
                <a:cubicBezTo>
                  <a:pt x="106378" y="793432"/>
                  <a:pt x="88649" y="811162"/>
                  <a:pt x="106378" y="820027"/>
                </a:cubicBezTo>
                <a:cubicBezTo>
                  <a:pt x="97514" y="886516"/>
                  <a:pt x="84216" y="948572"/>
                  <a:pt x="110811" y="1010628"/>
                </a:cubicBezTo>
                <a:cubicBezTo>
                  <a:pt x="101946" y="1010628"/>
                  <a:pt x="93081" y="1015061"/>
                  <a:pt x="88649" y="1015061"/>
                </a:cubicBezTo>
                <a:cubicBezTo>
                  <a:pt x="88649" y="1015061"/>
                  <a:pt x="84216" y="1019493"/>
                  <a:pt x="84216" y="1019493"/>
                </a:cubicBezTo>
                <a:cubicBezTo>
                  <a:pt x="88649" y="1023926"/>
                  <a:pt x="97514" y="1028359"/>
                  <a:pt x="101946" y="1028359"/>
                </a:cubicBezTo>
                <a:cubicBezTo>
                  <a:pt x="93081" y="1037224"/>
                  <a:pt x="88649" y="1046089"/>
                  <a:pt x="79784" y="1050522"/>
                </a:cubicBezTo>
                <a:cubicBezTo>
                  <a:pt x="84216" y="1054954"/>
                  <a:pt x="84216" y="1054954"/>
                  <a:pt x="88649" y="1059387"/>
                </a:cubicBezTo>
                <a:cubicBezTo>
                  <a:pt x="97514" y="1054954"/>
                  <a:pt x="106378" y="1046089"/>
                  <a:pt x="115243" y="1041656"/>
                </a:cubicBezTo>
                <a:cubicBezTo>
                  <a:pt x="119676" y="1063819"/>
                  <a:pt x="124108" y="1085982"/>
                  <a:pt x="128540" y="1103712"/>
                </a:cubicBezTo>
                <a:cubicBezTo>
                  <a:pt x="128540" y="1103712"/>
                  <a:pt x="128540" y="1103712"/>
                  <a:pt x="132973" y="1103712"/>
                </a:cubicBezTo>
                <a:cubicBezTo>
                  <a:pt x="137405" y="1094847"/>
                  <a:pt x="141838" y="1085982"/>
                  <a:pt x="141838" y="1077117"/>
                </a:cubicBezTo>
                <a:cubicBezTo>
                  <a:pt x="150703" y="1090415"/>
                  <a:pt x="159567" y="1099280"/>
                  <a:pt x="168432" y="1108145"/>
                </a:cubicBezTo>
                <a:cubicBezTo>
                  <a:pt x="159567" y="1108145"/>
                  <a:pt x="155135" y="1103712"/>
                  <a:pt x="146270" y="1103712"/>
                </a:cubicBezTo>
                <a:cubicBezTo>
                  <a:pt x="150703" y="1112578"/>
                  <a:pt x="150703" y="1117010"/>
                  <a:pt x="155135" y="1125875"/>
                </a:cubicBezTo>
                <a:cubicBezTo>
                  <a:pt x="155135" y="1125875"/>
                  <a:pt x="150703" y="1121443"/>
                  <a:pt x="150703" y="1121443"/>
                </a:cubicBezTo>
                <a:cubicBezTo>
                  <a:pt x="146270" y="1130308"/>
                  <a:pt x="141838" y="1139173"/>
                  <a:pt x="141838" y="1148038"/>
                </a:cubicBezTo>
                <a:cubicBezTo>
                  <a:pt x="141838" y="1156903"/>
                  <a:pt x="141838" y="1165769"/>
                  <a:pt x="141838" y="1174634"/>
                </a:cubicBezTo>
                <a:cubicBezTo>
                  <a:pt x="141838" y="1174634"/>
                  <a:pt x="141838" y="1179066"/>
                  <a:pt x="141838" y="1179066"/>
                </a:cubicBezTo>
                <a:cubicBezTo>
                  <a:pt x="155135" y="1205662"/>
                  <a:pt x="164000" y="1227825"/>
                  <a:pt x="177297" y="1254420"/>
                </a:cubicBezTo>
                <a:cubicBezTo>
                  <a:pt x="177297" y="1249988"/>
                  <a:pt x="177297" y="1249988"/>
                  <a:pt x="181730" y="1249988"/>
                </a:cubicBezTo>
                <a:cubicBezTo>
                  <a:pt x="177297" y="1258853"/>
                  <a:pt x="177297" y="1263285"/>
                  <a:pt x="172865" y="1267718"/>
                </a:cubicBezTo>
                <a:cubicBezTo>
                  <a:pt x="186162" y="1276583"/>
                  <a:pt x="199459" y="1285448"/>
                  <a:pt x="203892" y="1294313"/>
                </a:cubicBezTo>
                <a:cubicBezTo>
                  <a:pt x="221621" y="1320909"/>
                  <a:pt x="226054" y="1351937"/>
                  <a:pt x="239351" y="1374100"/>
                </a:cubicBezTo>
                <a:cubicBezTo>
                  <a:pt x="252648" y="1396263"/>
                  <a:pt x="265946" y="1409560"/>
                  <a:pt x="279243" y="1427291"/>
                </a:cubicBezTo>
                <a:cubicBezTo>
                  <a:pt x="288108" y="1436156"/>
                  <a:pt x="296973" y="1440589"/>
                  <a:pt x="305838" y="1445021"/>
                </a:cubicBezTo>
                <a:cubicBezTo>
                  <a:pt x="305838" y="1445021"/>
                  <a:pt x="310270" y="1445021"/>
                  <a:pt x="310270" y="1445021"/>
                </a:cubicBezTo>
                <a:cubicBezTo>
                  <a:pt x="328000" y="1418426"/>
                  <a:pt x="336864" y="1418426"/>
                  <a:pt x="354594" y="1449454"/>
                </a:cubicBezTo>
                <a:cubicBezTo>
                  <a:pt x="363459" y="1462751"/>
                  <a:pt x="372324" y="1476049"/>
                  <a:pt x="381189" y="1493779"/>
                </a:cubicBezTo>
                <a:cubicBezTo>
                  <a:pt x="381189" y="1498212"/>
                  <a:pt x="381189" y="1502645"/>
                  <a:pt x="381189" y="1507077"/>
                </a:cubicBezTo>
                <a:cubicBezTo>
                  <a:pt x="376756" y="1507077"/>
                  <a:pt x="372324" y="1507077"/>
                  <a:pt x="367891" y="1507077"/>
                </a:cubicBezTo>
                <a:cubicBezTo>
                  <a:pt x="363459" y="1502645"/>
                  <a:pt x="359027" y="1502645"/>
                  <a:pt x="350162" y="1498212"/>
                </a:cubicBezTo>
                <a:cubicBezTo>
                  <a:pt x="350162" y="1502645"/>
                  <a:pt x="345729" y="1511510"/>
                  <a:pt x="350162" y="1511510"/>
                </a:cubicBezTo>
                <a:cubicBezTo>
                  <a:pt x="350162" y="1515942"/>
                  <a:pt x="359027" y="1515942"/>
                  <a:pt x="363459" y="1520375"/>
                </a:cubicBezTo>
                <a:cubicBezTo>
                  <a:pt x="376756" y="1529240"/>
                  <a:pt x="385621" y="1538105"/>
                  <a:pt x="398918" y="1551403"/>
                </a:cubicBezTo>
                <a:cubicBezTo>
                  <a:pt x="403351" y="1551403"/>
                  <a:pt x="412216" y="1555836"/>
                  <a:pt x="416648" y="1560268"/>
                </a:cubicBezTo>
                <a:cubicBezTo>
                  <a:pt x="416648" y="1551403"/>
                  <a:pt x="416648" y="1546970"/>
                  <a:pt x="416648" y="1542538"/>
                </a:cubicBezTo>
                <a:cubicBezTo>
                  <a:pt x="416648" y="1533673"/>
                  <a:pt x="416648" y="1524808"/>
                  <a:pt x="416648" y="1507077"/>
                </a:cubicBezTo>
                <a:cubicBezTo>
                  <a:pt x="465405" y="1546970"/>
                  <a:pt x="509729" y="1586864"/>
                  <a:pt x="554053" y="1622324"/>
                </a:cubicBezTo>
                <a:cubicBezTo>
                  <a:pt x="554053" y="1617892"/>
                  <a:pt x="558486" y="1613459"/>
                  <a:pt x="558486" y="1609027"/>
                </a:cubicBezTo>
                <a:cubicBezTo>
                  <a:pt x="580648" y="1622324"/>
                  <a:pt x="607242" y="1635622"/>
                  <a:pt x="624972" y="1648920"/>
                </a:cubicBezTo>
                <a:cubicBezTo>
                  <a:pt x="633837" y="1648920"/>
                  <a:pt x="633837" y="1657785"/>
                  <a:pt x="638269" y="1662217"/>
                </a:cubicBezTo>
                <a:cubicBezTo>
                  <a:pt x="629405" y="1662217"/>
                  <a:pt x="624972" y="1662217"/>
                  <a:pt x="620540" y="1662217"/>
                </a:cubicBezTo>
                <a:cubicBezTo>
                  <a:pt x="607242" y="1657785"/>
                  <a:pt x="598378" y="1648920"/>
                  <a:pt x="589513" y="1644487"/>
                </a:cubicBezTo>
                <a:cubicBezTo>
                  <a:pt x="576216" y="1640055"/>
                  <a:pt x="562918" y="1635622"/>
                  <a:pt x="545189" y="1631189"/>
                </a:cubicBezTo>
                <a:cubicBezTo>
                  <a:pt x="580648" y="1666650"/>
                  <a:pt x="629405" y="1679948"/>
                  <a:pt x="673729" y="1706543"/>
                </a:cubicBezTo>
                <a:cubicBezTo>
                  <a:pt x="673729" y="1697678"/>
                  <a:pt x="673729" y="1697678"/>
                  <a:pt x="678161" y="1688813"/>
                </a:cubicBezTo>
                <a:cubicBezTo>
                  <a:pt x="709188" y="1697678"/>
                  <a:pt x="735783" y="1702111"/>
                  <a:pt x="762377" y="1719841"/>
                </a:cubicBezTo>
                <a:cubicBezTo>
                  <a:pt x="793404" y="1737571"/>
                  <a:pt x="828864" y="1719841"/>
                  <a:pt x="859891" y="1728706"/>
                </a:cubicBezTo>
                <a:cubicBezTo>
                  <a:pt x="873188" y="1728706"/>
                  <a:pt x="886485" y="1728706"/>
                  <a:pt x="899783" y="1728706"/>
                </a:cubicBezTo>
                <a:cubicBezTo>
                  <a:pt x="908647" y="1728706"/>
                  <a:pt x="913080" y="1724274"/>
                  <a:pt x="921945" y="1719841"/>
                </a:cubicBezTo>
                <a:cubicBezTo>
                  <a:pt x="921945" y="1719841"/>
                  <a:pt x="921945" y="1715408"/>
                  <a:pt x="921945" y="1715408"/>
                </a:cubicBezTo>
                <a:cubicBezTo>
                  <a:pt x="904215" y="1715408"/>
                  <a:pt x="886485" y="1710976"/>
                  <a:pt x="868756" y="1710976"/>
                </a:cubicBezTo>
                <a:cubicBezTo>
                  <a:pt x="868756" y="1706543"/>
                  <a:pt x="864323" y="1697678"/>
                  <a:pt x="864323" y="1688813"/>
                </a:cubicBezTo>
                <a:cubicBezTo>
                  <a:pt x="882053" y="1688813"/>
                  <a:pt x="899783" y="1688813"/>
                  <a:pt x="917512" y="1693246"/>
                </a:cubicBezTo>
                <a:cubicBezTo>
                  <a:pt x="957404" y="1697678"/>
                  <a:pt x="992864" y="1684380"/>
                  <a:pt x="1028323" y="1679948"/>
                </a:cubicBezTo>
                <a:cubicBezTo>
                  <a:pt x="1059350" y="1675515"/>
                  <a:pt x="1085944" y="1671083"/>
                  <a:pt x="1112539" y="1666650"/>
                </a:cubicBezTo>
                <a:cubicBezTo>
                  <a:pt x="1125836" y="1662217"/>
                  <a:pt x="1134701" y="1662217"/>
                  <a:pt x="1143566" y="1662217"/>
                </a:cubicBezTo>
                <a:cubicBezTo>
                  <a:pt x="1147998" y="1662217"/>
                  <a:pt x="1152431" y="1662217"/>
                  <a:pt x="1156863" y="1662217"/>
                </a:cubicBezTo>
                <a:cubicBezTo>
                  <a:pt x="1174593" y="1640055"/>
                  <a:pt x="1201188" y="1640055"/>
                  <a:pt x="1227782" y="1640055"/>
                </a:cubicBezTo>
                <a:cubicBezTo>
                  <a:pt x="1232215" y="1640055"/>
                  <a:pt x="1245512" y="1631189"/>
                  <a:pt x="1245512" y="1631189"/>
                </a:cubicBezTo>
                <a:cubicBezTo>
                  <a:pt x="1236647" y="1600161"/>
                  <a:pt x="1267674" y="1595729"/>
                  <a:pt x="1276539" y="1595729"/>
                </a:cubicBezTo>
                <a:cubicBezTo>
                  <a:pt x="1303133" y="1595729"/>
                  <a:pt x="1311998" y="1577998"/>
                  <a:pt x="1329728" y="1569133"/>
                </a:cubicBezTo>
                <a:cubicBezTo>
                  <a:pt x="1338593" y="1560268"/>
                  <a:pt x="1347458" y="1551403"/>
                  <a:pt x="1356322" y="1546970"/>
                </a:cubicBezTo>
                <a:cubicBezTo>
                  <a:pt x="1387349" y="1533673"/>
                  <a:pt x="1409512" y="1507077"/>
                  <a:pt x="1436106" y="1484914"/>
                </a:cubicBezTo>
                <a:cubicBezTo>
                  <a:pt x="1453836" y="1467184"/>
                  <a:pt x="1471566" y="1453886"/>
                  <a:pt x="1484863" y="1431723"/>
                </a:cubicBezTo>
                <a:cubicBezTo>
                  <a:pt x="1502593" y="1409560"/>
                  <a:pt x="1511457" y="1387398"/>
                  <a:pt x="1524755" y="1360802"/>
                </a:cubicBezTo>
                <a:cubicBezTo>
                  <a:pt x="1529187" y="1356370"/>
                  <a:pt x="1533619" y="1351937"/>
                  <a:pt x="1538052" y="1347504"/>
                </a:cubicBezTo>
                <a:cubicBezTo>
                  <a:pt x="1560214" y="1325341"/>
                  <a:pt x="1573511" y="1303179"/>
                  <a:pt x="1582376" y="1276583"/>
                </a:cubicBezTo>
                <a:cubicBezTo>
                  <a:pt x="1586809" y="1254420"/>
                  <a:pt x="1600106" y="1236690"/>
                  <a:pt x="1608971" y="1214527"/>
                </a:cubicBezTo>
                <a:cubicBezTo>
                  <a:pt x="1622268" y="1174634"/>
                  <a:pt x="1639998" y="1134741"/>
                  <a:pt x="1657727" y="1099280"/>
                </a:cubicBezTo>
                <a:cubicBezTo>
                  <a:pt x="1662160" y="1090415"/>
                  <a:pt x="1671025" y="1081550"/>
                  <a:pt x="1675457" y="1072684"/>
                </a:cubicBezTo>
                <a:cubicBezTo>
                  <a:pt x="1679890" y="1068252"/>
                  <a:pt x="1688754" y="1059387"/>
                  <a:pt x="1693187" y="1050522"/>
                </a:cubicBezTo>
                <a:cubicBezTo>
                  <a:pt x="1702052" y="1032791"/>
                  <a:pt x="1710917" y="1010628"/>
                  <a:pt x="1719781" y="992898"/>
                </a:cubicBezTo>
                <a:cubicBezTo>
                  <a:pt x="1724214" y="984033"/>
                  <a:pt x="1724214" y="970735"/>
                  <a:pt x="1733079" y="961870"/>
                </a:cubicBezTo>
                <a:cubicBezTo>
                  <a:pt x="1741944" y="939707"/>
                  <a:pt x="1755241" y="921977"/>
                  <a:pt x="1764106" y="899814"/>
                </a:cubicBezTo>
                <a:cubicBezTo>
                  <a:pt x="1772970" y="904246"/>
                  <a:pt x="1781835" y="908679"/>
                  <a:pt x="1790700" y="913112"/>
                </a:cubicBezTo>
                <a:cubicBezTo>
                  <a:pt x="1786268" y="913112"/>
                  <a:pt x="1786268" y="917544"/>
                  <a:pt x="1781835" y="917544"/>
                </a:cubicBezTo>
                <a:cubicBezTo>
                  <a:pt x="1781835" y="930842"/>
                  <a:pt x="1786268" y="948572"/>
                  <a:pt x="1777403" y="961870"/>
                </a:cubicBezTo>
                <a:cubicBezTo>
                  <a:pt x="1768538" y="988465"/>
                  <a:pt x="1777403" y="1010628"/>
                  <a:pt x="1772970" y="1032791"/>
                </a:cubicBezTo>
                <a:cubicBezTo>
                  <a:pt x="1772970" y="1054954"/>
                  <a:pt x="1772970" y="1077117"/>
                  <a:pt x="1772970" y="1094847"/>
                </a:cubicBezTo>
                <a:cubicBezTo>
                  <a:pt x="1768538" y="1099280"/>
                  <a:pt x="1764106" y="1103712"/>
                  <a:pt x="1759673" y="1108145"/>
                </a:cubicBezTo>
                <a:cubicBezTo>
                  <a:pt x="1759673" y="1117010"/>
                  <a:pt x="1755241" y="1121443"/>
                  <a:pt x="1755241" y="1125875"/>
                </a:cubicBezTo>
                <a:cubicBezTo>
                  <a:pt x="1755241" y="1130308"/>
                  <a:pt x="1755241" y="1139173"/>
                  <a:pt x="1759673" y="1148038"/>
                </a:cubicBezTo>
                <a:cubicBezTo>
                  <a:pt x="1755241" y="1161336"/>
                  <a:pt x="1733079" y="1179066"/>
                  <a:pt x="1728646" y="1205662"/>
                </a:cubicBezTo>
                <a:cubicBezTo>
                  <a:pt x="1724214" y="1227825"/>
                  <a:pt x="1710917" y="1249988"/>
                  <a:pt x="1702052" y="1272150"/>
                </a:cubicBezTo>
                <a:cubicBezTo>
                  <a:pt x="1693187" y="1294313"/>
                  <a:pt x="1684322" y="1316476"/>
                  <a:pt x="1675457" y="1338639"/>
                </a:cubicBezTo>
                <a:cubicBezTo>
                  <a:pt x="1662160" y="1360802"/>
                  <a:pt x="1657727" y="1387398"/>
                  <a:pt x="1635565" y="1400695"/>
                </a:cubicBezTo>
                <a:cubicBezTo>
                  <a:pt x="1626700" y="1405128"/>
                  <a:pt x="1626700" y="1413993"/>
                  <a:pt x="1622268" y="1418426"/>
                </a:cubicBezTo>
                <a:cubicBezTo>
                  <a:pt x="1604538" y="1440589"/>
                  <a:pt x="1586809" y="1462751"/>
                  <a:pt x="1569079" y="1484914"/>
                </a:cubicBezTo>
                <a:cubicBezTo>
                  <a:pt x="1564646" y="1489347"/>
                  <a:pt x="1560214" y="1493779"/>
                  <a:pt x="1560214" y="1493779"/>
                </a:cubicBezTo>
                <a:cubicBezTo>
                  <a:pt x="1573511" y="1515942"/>
                  <a:pt x="1551349" y="1520375"/>
                  <a:pt x="1538052" y="1533673"/>
                </a:cubicBezTo>
                <a:cubicBezTo>
                  <a:pt x="1529187" y="1538105"/>
                  <a:pt x="1524755" y="1551403"/>
                  <a:pt x="1520322" y="1555836"/>
                </a:cubicBezTo>
                <a:cubicBezTo>
                  <a:pt x="1507025" y="1569133"/>
                  <a:pt x="1493728" y="1582431"/>
                  <a:pt x="1480430" y="1595729"/>
                </a:cubicBezTo>
                <a:cubicBezTo>
                  <a:pt x="1475998" y="1600161"/>
                  <a:pt x="1475998" y="1609027"/>
                  <a:pt x="1471566" y="1613459"/>
                </a:cubicBezTo>
                <a:cubicBezTo>
                  <a:pt x="1440539" y="1631189"/>
                  <a:pt x="1409512" y="1653352"/>
                  <a:pt x="1374052" y="1675515"/>
                </a:cubicBezTo>
                <a:cubicBezTo>
                  <a:pt x="1374052" y="1675515"/>
                  <a:pt x="1378485" y="1679948"/>
                  <a:pt x="1382917" y="1688813"/>
                </a:cubicBezTo>
                <a:cubicBezTo>
                  <a:pt x="1365187" y="1693246"/>
                  <a:pt x="1351890" y="1697678"/>
                  <a:pt x="1338593" y="1697678"/>
                </a:cubicBezTo>
                <a:cubicBezTo>
                  <a:pt x="1316431" y="1693246"/>
                  <a:pt x="1303133" y="1693246"/>
                  <a:pt x="1298701" y="1710976"/>
                </a:cubicBezTo>
                <a:cubicBezTo>
                  <a:pt x="1298701" y="1737571"/>
                  <a:pt x="1276539" y="1728706"/>
                  <a:pt x="1267674" y="1728706"/>
                </a:cubicBezTo>
                <a:cubicBezTo>
                  <a:pt x="1236647" y="1719841"/>
                  <a:pt x="1214485" y="1746436"/>
                  <a:pt x="1192323" y="1750869"/>
                </a:cubicBezTo>
                <a:cubicBezTo>
                  <a:pt x="1174593" y="1755302"/>
                  <a:pt x="1156863" y="1768599"/>
                  <a:pt x="1139134" y="1773032"/>
                </a:cubicBezTo>
                <a:cubicBezTo>
                  <a:pt x="1094809" y="1786330"/>
                  <a:pt x="1046053" y="1795195"/>
                  <a:pt x="997296" y="1808493"/>
                </a:cubicBezTo>
                <a:cubicBezTo>
                  <a:pt x="975134" y="1812925"/>
                  <a:pt x="957404" y="1808493"/>
                  <a:pt x="935242" y="1804060"/>
                </a:cubicBezTo>
                <a:cubicBezTo>
                  <a:pt x="917512" y="1795195"/>
                  <a:pt x="890918" y="1804060"/>
                  <a:pt x="868756" y="1799627"/>
                </a:cubicBezTo>
                <a:cubicBezTo>
                  <a:pt x="859891" y="1799627"/>
                  <a:pt x="851026" y="1799627"/>
                  <a:pt x="842161" y="1795195"/>
                </a:cubicBezTo>
                <a:cubicBezTo>
                  <a:pt x="824431" y="1795195"/>
                  <a:pt x="802269" y="1795195"/>
                  <a:pt x="780107" y="1795195"/>
                </a:cubicBezTo>
                <a:cubicBezTo>
                  <a:pt x="788972" y="1777465"/>
                  <a:pt x="797837" y="1764167"/>
                  <a:pt x="806702" y="1755302"/>
                </a:cubicBezTo>
                <a:cubicBezTo>
                  <a:pt x="784540" y="1750869"/>
                  <a:pt x="775675" y="1759734"/>
                  <a:pt x="775675" y="1773032"/>
                </a:cubicBezTo>
                <a:cubicBezTo>
                  <a:pt x="771242" y="1790762"/>
                  <a:pt x="762377" y="1795195"/>
                  <a:pt x="744648" y="1790762"/>
                </a:cubicBezTo>
                <a:cubicBezTo>
                  <a:pt x="722486" y="1781897"/>
                  <a:pt x="695891" y="1777465"/>
                  <a:pt x="673729" y="1773032"/>
                </a:cubicBezTo>
                <a:cubicBezTo>
                  <a:pt x="664864" y="1768599"/>
                  <a:pt x="660432" y="1764167"/>
                  <a:pt x="655999" y="1759734"/>
                </a:cubicBezTo>
                <a:cubicBezTo>
                  <a:pt x="642702" y="1755302"/>
                  <a:pt x="633837" y="1746436"/>
                  <a:pt x="624972" y="1737571"/>
                </a:cubicBezTo>
                <a:cubicBezTo>
                  <a:pt x="624972" y="1742004"/>
                  <a:pt x="620540" y="1742004"/>
                  <a:pt x="620540" y="1742004"/>
                </a:cubicBezTo>
                <a:cubicBezTo>
                  <a:pt x="624972" y="1746436"/>
                  <a:pt x="624972" y="1750869"/>
                  <a:pt x="629405" y="1755302"/>
                </a:cubicBezTo>
                <a:cubicBezTo>
                  <a:pt x="629405" y="1755302"/>
                  <a:pt x="629405" y="1755302"/>
                  <a:pt x="624972" y="1759734"/>
                </a:cubicBezTo>
                <a:cubicBezTo>
                  <a:pt x="624972" y="1755302"/>
                  <a:pt x="616107" y="1755302"/>
                  <a:pt x="616107" y="1750869"/>
                </a:cubicBezTo>
                <a:cubicBezTo>
                  <a:pt x="607242" y="1742004"/>
                  <a:pt x="602810" y="1737571"/>
                  <a:pt x="589513" y="1746436"/>
                </a:cubicBezTo>
                <a:cubicBezTo>
                  <a:pt x="589513" y="1746436"/>
                  <a:pt x="580648" y="1742004"/>
                  <a:pt x="576216" y="1737571"/>
                </a:cubicBezTo>
                <a:cubicBezTo>
                  <a:pt x="558486" y="1733139"/>
                  <a:pt x="536324" y="1728706"/>
                  <a:pt x="518594" y="1719841"/>
                </a:cubicBezTo>
                <a:cubicBezTo>
                  <a:pt x="487567" y="1702111"/>
                  <a:pt x="460972" y="1679948"/>
                  <a:pt x="429945" y="1657785"/>
                </a:cubicBezTo>
                <a:cubicBezTo>
                  <a:pt x="425513" y="1657785"/>
                  <a:pt x="416648" y="1657785"/>
                  <a:pt x="412216" y="1653352"/>
                </a:cubicBezTo>
                <a:cubicBezTo>
                  <a:pt x="376756" y="1631189"/>
                  <a:pt x="345729" y="1604594"/>
                  <a:pt x="314702" y="1582431"/>
                </a:cubicBezTo>
                <a:cubicBezTo>
                  <a:pt x="301405" y="1573566"/>
                  <a:pt x="288108" y="1564701"/>
                  <a:pt x="296973" y="1551403"/>
                </a:cubicBezTo>
                <a:cubicBezTo>
                  <a:pt x="288108" y="1542538"/>
                  <a:pt x="279243" y="1538105"/>
                  <a:pt x="270378" y="1529240"/>
                </a:cubicBezTo>
                <a:cubicBezTo>
                  <a:pt x="257081" y="1520375"/>
                  <a:pt x="243784" y="1511510"/>
                  <a:pt x="234919" y="1498212"/>
                </a:cubicBezTo>
                <a:cubicBezTo>
                  <a:pt x="221621" y="1480482"/>
                  <a:pt x="203892" y="1462751"/>
                  <a:pt x="195027" y="1445021"/>
                </a:cubicBezTo>
                <a:cubicBezTo>
                  <a:pt x="181730" y="1427291"/>
                  <a:pt x="168432" y="1405128"/>
                  <a:pt x="159567" y="1382965"/>
                </a:cubicBezTo>
                <a:cubicBezTo>
                  <a:pt x="155135" y="1378532"/>
                  <a:pt x="150703" y="1374100"/>
                  <a:pt x="150703" y="1369667"/>
                </a:cubicBezTo>
                <a:cubicBezTo>
                  <a:pt x="128540" y="1329774"/>
                  <a:pt x="106378" y="1294313"/>
                  <a:pt x="88649" y="1254420"/>
                </a:cubicBezTo>
                <a:cubicBezTo>
                  <a:pt x="70919" y="1210094"/>
                  <a:pt x="57622" y="1161336"/>
                  <a:pt x="44324" y="1117010"/>
                </a:cubicBezTo>
                <a:cubicBezTo>
                  <a:pt x="39892" y="1103712"/>
                  <a:pt x="31027" y="1090415"/>
                  <a:pt x="26595" y="1072684"/>
                </a:cubicBezTo>
                <a:cubicBezTo>
                  <a:pt x="22162" y="1077117"/>
                  <a:pt x="22162" y="1081550"/>
                  <a:pt x="17730" y="1085982"/>
                </a:cubicBezTo>
                <a:cubicBezTo>
                  <a:pt x="13297" y="1085982"/>
                  <a:pt x="13297" y="1085982"/>
                  <a:pt x="13297" y="1085982"/>
                </a:cubicBezTo>
                <a:cubicBezTo>
                  <a:pt x="13297" y="1077117"/>
                  <a:pt x="8865" y="1063819"/>
                  <a:pt x="13297" y="1059387"/>
                </a:cubicBezTo>
                <a:cubicBezTo>
                  <a:pt x="31027" y="1041656"/>
                  <a:pt x="26595" y="1028359"/>
                  <a:pt x="8865" y="1015061"/>
                </a:cubicBezTo>
                <a:cubicBezTo>
                  <a:pt x="8865" y="1015061"/>
                  <a:pt x="8865" y="1010628"/>
                  <a:pt x="4432" y="1006196"/>
                </a:cubicBezTo>
                <a:cubicBezTo>
                  <a:pt x="26595" y="1006196"/>
                  <a:pt x="31027" y="992898"/>
                  <a:pt x="13297" y="961870"/>
                </a:cubicBezTo>
                <a:lnTo>
                  <a:pt x="17730" y="961870"/>
                </a:lnTo>
                <a:cubicBezTo>
                  <a:pt x="17730" y="953005"/>
                  <a:pt x="22162" y="944140"/>
                  <a:pt x="22162" y="930842"/>
                </a:cubicBezTo>
                <a:cubicBezTo>
                  <a:pt x="22162" y="908679"/>
                  <a:pt x="17730" y="886516"/>
                  <a:pt x="22162" y="864353"/>
                </a:cubicBezTo>
                <a:cubicBezTo>
                  <a:pt x="31027" y="802297"/>
                  <a:pt x="26595" y="740241"/>
                  <a:pt x="53189" y="682617"/>
                </a:cubicBezTo>
                <a:cubicBezTo>
                  <a:pt x="66487" y="651589"/>
                  <a:pt x="75351" y="620561"/>
                  <a:pt x="88649" y="589533"/>
                </a:cubicBezTo>
                <a:cubicBezTo>
                  <a:pt x="101946" y="540775"/>
                  <a:pt x="119676" y="496449"/>
                  <a:pt x="150703" y="456556"/>
                </a:cubicBezTo>
                <a:cubicBezTo>
                  <a:pt x="159567" y="447691"/>
                  <a:pt x="164000" y="434393"/>
                  <a:pt x="168432" y="421095"/>
                </a:cubicBezTo>
                <a:cubicBezTo>
                  <a:pt x="168432" y="416663"/>
                  <a:pt x="168432" y="407797"/>
                  <a:pt x="172865" y="398932"/>
                </a:cubicBezTo>
                <a:cubicBezTo>
                  <a:pt x="181730" y="385634"/>
                  <a:pt x="190594" y="376769"/>
                  <a:pt x="199459" y="363472"/>
                </a:cubicBezTo>
                <a:cubicBezTo>
                  <a:pt x="195027" y="363472"/>
                  <a:pt x="190594" y="363472"/>
                  <a:pt x="181730" y="363472"/>
                </a:cubicBezTo>
                <a:cubicBezTo>
                  <a:pt x="199459" y="345741"/>
                  <a:pt x="212757" y="328011"/>
                  <a:pt x="226054" y="314713"/>
                </a:cubicBezTo>
                <a:cubicBezTo>
                  <a:pt x="230486" y="314713"/>
                  <a:pt x="230486" y="314713"/>
                  <a:pt x="230486" y="319146"/>
                </a:cubicBezTo>
                <a:cubicBezTo>
                  <a:pt x="226054" y="323578"/>
                  <a:pt x="221621" y="332444"/>
                  <a:pt x="217189" y="336876"/>
                </a:cubicBezTo>
                <a:cubicBezTo>
                  <a:pt x="221621" y="336876"/>
                  <a:pt x="221621" y="341309"/>
                  <a:pt x="226054" y="341309"/>
                </a:cubicBezTo>
                <a:cubicBezTo>
                  <a:pt x="234919" y="332444"/>
                  <a:pt x="239351" y="319146"/>
                  <a:pt x="248216" y="310281"/>
                </a:cubicBezTo>
                <a:cubicBezTo>
                  <a:pt x="248216" y="310281"/>
                  <a:pt x="252648" y="314713"/>
                  <a:pt x="252648" y="314713"/>
                </a:cubicBezTo>
                <a:cubicBezTo>
                  <a:pt x="288108" y="301415"/>
                  <a:pt x="301405" y="265955"/>
                  <a:pt x="319135" y="234927"/>
                </a:cubicBezTo>
                <a:cubicBezTo>
                  <a:pt x="310270" y="234927"/>
                  <a:pt x="305838" y="234927"/>
                  <a:pt x="296973" y="234927"/>
                </a:cubicBezTo>
                <a:cubicBezTo>
                  <a:pt x="305838" y="230494"/>
                  <a:pt x="314702" y="221629"/>
                  <a:pt x="319135" y="221629"/>
                </a:cubicBezTo>
                <a:cubicBezTo>
                  <a:pt x="363459" y="217196"/>
                  <a:pt x="381189" y="177303"/>
                  <a:pt x="412216" y="155140"/>
                </a:cubicBezTo>
                <a:cubicBezTo>
                  <a:pt x="434378" y="141843"/>
                  <a:pt x="452108" y="128545"/>
                  <a:pt x="478702" y="124112"/>
                </a:cubicBezTo>
                <a:cubicBezTo>
                  <a:pt x="505297" y="119680"/>
                  <a:pt x="527459" y="110815"/>
                  <a:pt x="549621" y="97517"/>
                </a:cubicBezTo>
                <a:cubicBezTo>
                  <a:pt x="562918" y="84219"/>
                  <a:pt x="580648" y="75354"/>
                  <a:pt x="598378" y="66489"/>
                </a:cubicBezTo>
                <a:cubicBezTo>
                  <a:pt x="620540" y="62056"/>
                  <a:pt x="638269" y="39893"/>
                  <a:pt x="664864" y="48758"/>
                </a:cubicBezTo>
                <a:cubicBezTo>
                  <a:pt x="669296" y="48758"/>
                  <a:pt x="673729" y="44326"/>
                  <a:pt x="678161" y="44326"/>
                </a:cubicBezTo>
                <a:cubicBezTo>
                  <a:pt x="695891" y="39893"/>
                  <a:pt x="713621" y="35461"/>
                  <a:pt x="731350" y="26596"/>
                </a:cubicBezTo>
                <a:cubicBezTo>
                  <a:pt x="735783" y="26596"/>
                  <a:pt x="744648" y="22163"/>
                  <a:pt x="753513" y="22163"/>
                </a:cubicBezTo>
                <a:cubicBezTo>
                  <a:pt x="775675" y="17730"/>
                  <a:pt x="802269" y="8865"/>
                  <a:pt x="828864" y="13298"/>
                </a:cubicBezTo>
                <a:cubicBezTo>
                  <a:pt x="864323" y="17730"/>
                  <a:pt x="899783" y="8865"/>
                  <a:pt x="935242" y="0"/>
                </a:cubicBezTo>
                <a:close/>
              </a:path>
            </a:pathLst>
          </a:custGeom>
        </p:spPr>
        <p:txBody>
          <a:bodyPr wrap="square">
            <a:noAutofit/>
          </a:bodyPr>
          <a:lstStyle/>
          <a:p>
            <a:endParaRPr lang="zh-CN" altLang="en-US" dirty="0"/>
          </a:p>
        </p:txBody>
      </p:sp>
      <p:sp>
        <p:nvSpPr>
          <p:cNvPr id="9" name="图片占位符 26"/>
          <p:cNvSpPr>
            <a:spLocks noGrp="1"/>
          </p:cNvSpPr>
          <p:nvPr>
            <p:ph type="pic" sz="quarter" idx="14"/>
          </p:nvPr>
        </p:nvSpPr>
        <p:spPr>
          <a:xfrm>
            <a:off x="4740274" y="1655481"/>
            <a:ext cx="2726871" cy="2756760"/>
          </a:xfrm>
          <a:custGeom>
            <a:avLst/>
            <a:gdLst>
              <a:gd name="connsiteX0" fmla="*/ 4432 w 1790700"/>
              <a:gd name="connsiteY0" fmla="*/ 886516 h 1810328"/>
              <a:gd name="connsiteX1" fmla="*/ 8865 w 1790700"/>
              <a:gd name="connsiteY1" fmla="*/ 886516 h 1810328"/>
              <a:gd name="connsiteX2" fmla="*/ 8865 w 1790700"/>
              <a:gd name="connsiteY2" fmla="*/ 961870 h 1810328"/>
              <a:gd name="connsiteX3" fmla="*/ 13297 w 1790700"/>
              <a:gd name="connsiteY3" fmla="*/ 961870 h 1810328"/>
              <a:gd name="connsiteX4" fmla="*/ 4432 w 1790700"/>
              <a:gd name="connsiteY4" fmla="*/ 1006196 h 1810328"/>
              <a:gd name="connsiteX5" fmla="*/ 0 w 1790700"/>
              <a:gd name="connsiteY5" fmla="*/ 1001763 h 1810328"/>
              <a:gd name="connsiteX6" fmla="*/ 0 w 1790700"/>
              <a:gd name="connsiteY6" fmla="*/ 930842 h 1810328"/>
              <a:gd name="connsiteX7" fmla="*/ 4432 w 1790700"/>
              <a:gd name="connsiteY7" fmla="*/ 886516 h 1810328"/>
              <a:gd name="connsiteX8" fmla="*/ 935242 w 1790700"/>
              <a:gd name="connsiteY8" fmla="*/ 0 h 1810328"/>
              <a:gd name="connsiteX9" fmla="*/ 961837 w 1790700"/>
              <a:gd name="connsiteY9" fmla="*/ 0 h 1810328"/>
              <a:gd name="connsiteX10" fmla="*/ 992864 w 1790700"/>
              <a:gd name="connsiteY10" fmla="*/ 8865 h 1810328"/>
              <a:gd name="connsiteX11" fmla="*/ 1068215 w 1790700"/>
              <a:gd name="connsiteY11" fmla="*/ 26596 h 1810328"/>
              <a:gd name="connsiteX12" fmla="*/ 1134701 w 1790700"/>
              <a:gd name="connsiteY12" fmla="*/ 31028 h 1810328"/>
              <a:gd name="connsiteX13" fmla="*/ 1245512 w 1790700"/>
              <a:gd name="connsiteY13" fmla="*/ 70921 h 1810328"/>
              <a:gd name="connsiteX14" fmla="*/ 1294269 w 1790700"/>
              <a:gd name="connsiteY14" fmla="*/ 88652 h 1810328"/>
              <a:gd name="connsiteX15" fmla="*/ 1320863 w 1790700"/>
              <a:gd name="connsiteY15" fmla="*/ 101949 h 1810328"/>
              <a:gd name="connsiteX16" fmla="*/ 1475998 w 1790700"/>
              <a:gd name="connsiteY16" fmla="*/ 217196 h 1810328"/>
              <a:gd name="connsiteX17" fmla="*/ 1484863 w 1790700"/>
              <a:gd name="connsiteY17" fmla="*/ 221629 h 1810328"/>
              <a:gd name="connsiteX18" fmla="*/ 1515890 w 1790700"/>
              <a:gd name="connsiteY18" fmla="*/ 252657 h 1810328"/>
              <a:gd name="connsiteX19" fmla="*/ 1529187 w 1790700"/>
              <a:gd name="connsiteY19" fmla="*/ 265955 h 1810328"/>
              <a:gd name="connsiteX20" fmla="*/ 1631133 w 1790700"/>
              <a:gd name="connsiteY20" fmla="*/ 390067 h 1810328"/>
              <a:gd name="connsiteX21" fmla="*/ 1688754 w 1790700"/>
              <a:gd name="connsiteY21" fmla="*/ 492016 h 1810328"/>
              <a:gd name="connsiteX22" fmla="*/ 1715349 w 1790700"/>
              <a:gd name="connsiteY22" fmla="*/ 562938 h 1810328"/>
              <a:gd name="connsiteX23" fmla="*/ 1750808 w 1790700"/>
              <a:gd name="connsiteY23" fmla="*/ 735808 h 1810328"/>
              <a:gd name="connsiteX24" fmla="*/ 1746376 w 1790700"/>
              <a:gd name="connsiteY24" fmla="*/ 780134 h 1810328"/>
              <a:gd name="connsiteX25" fmla="*/ 1746376 w 1790700"/>
              <a:gd name="connsiteY25" fmla="*/ 886516 h 1810328"/>
              <a:gd name="connsiteX26" fmla="*/ 1746376 w 1790700"/>
              <a:gd name="connsiteY26" fmla="*/ 895381 h 1810328"/>
              <a:gd name="connsiteX27" fmla="*/ 1715349 w 1790700"/>
              <a:gd name="connsiteY27" fmla="*/ 895381 h 1810328"/>
              <a:gd name="connsiteX28" fmla="*/ 1679890 w 1790700"/>
              <a:gd name="connsiteY28" fmla="*/ 877651 h 1810328"/>
              <a:gd name="connsiteX29" fmla="*/ 1635565 w 1790700"/>
              <a:gd name="connsiteY29" fmla="*/ 811162 h 1810328"/>
              <a:gd name="connsiteX30" fmla="*/ 1622268 w 1790700"/>
              <a:gd name="connsiteY30" fmla="*/ 775701 h 1810328"/>
              <a:gd name="connsiteX31" fmla="*/ 1582376 w 1790700"/>
              <a:gd name="connsiteY31" fmla="*/ 695915 h 1810328"/>
              <a:gd name="connsiteX32" fmla="*/ 1555782 w 1790700"/>
              <a:gd name="connsiteY32" fmla="*/ 664887 h 1810328"/>
              <a:gd name="connsiteX33" fmla="*/ 1507025 w 1790700"/>
              <a:gd name="connsiteY33" fmla="*/ 593966 h 1810328"/>
              <a:gd name="connsiteX34" fmla="*/ 1467133 w 1790700"/>
              <a:gd name="connsiteY34" fmla="*/ 549640 h 1810328"/>
              <a:gd name="connsiteX35" fmla="*/ 1453836 w 1790700"/>
              <a:gd name="connsiteY35" fmla="*/ 531910 h 1810328"/>
              <a:gd name="connsiteX36" fmla="*/ 1422809 w 1790700"/>
              <a:gd name="connsiteY36" fmla="*/ 496449 h 1810328"/>
              <a:gd name="connsiteX37" fmla="*/ 1418376 w 1790700"/>
              <a:gd name="connsiteY37" fmla="*/ 509747 h 1810328"/>
              <a:gd name="connsiteX38" fmla="*/ 1329728 w 1790700"/>
              <a:gd name="connsiteY38" fmla="*/ 443258 h 1810328"/>
              <a:gd name="connsiteX39" fmla="*/ 1227782 w 1790700"/>
              <a:gd name="connsiteY39" fmla="*/ 390067 h 1810328"/>
              <a:gd name="connsiteX40" fmla="*/ 1179025 w 1790700"/>
              <a:gd name="connsiteY40" fmla="*/ 359039 h 1810328"/>
              <a:gd name="connsiteX41" fmla="*/ 1147998 w 1790700"/>
              <a:gd name="connsiteY41" fmla="*/ 350174 h 1810328"/>
              <a:gd name="connsiteX42" fmla="*/ 1090377 w 1790700"/>
              <a:gd name="connsiteY42" fmla="*/ 376769 h 1810328"/>
              <a:gd name="connsiteX43" fmla="*/ 1085944 w 1790700"/>
              <a:gd name="connsiteY43" fmla="*/ 336876 h 1810328"/>
              <a:gd name="connsiteX44" fmla="*/ 1059350 w 1790700"/>
              <a:gd name="connsiteY44" fmla="*/ 354606 h 1810328"/>
              <a:gd name="connsiteX45" fmla="*/ 1050485 w 1790700"/>
              <a:gd name="connsiteY45" fmla="*/ 341309 h 1810328"/>
              <a:gd name="connsiteX46" fmla="*/ 1037188 w 1790700"/>
              <a:gd name="connsiteY46" fmla="*/ 350174 h 1810328"/>
              <a:gd name="connsiteX47" fmla="*/ 1037188 w 1790700"/>
              <a:gd name="connsiteY47" fmla="*/ 345741 h 1810328"/>
              <a:gd name="connsiteX48" fmla="*/ 997296 w 1790700"/>
              <a:gd name="connsiteY48" fmla="*/ 332444 h 1810328"/>
              <a:gd name="connsiteX49" fmla="*/ 1010593 w 1790700"/>
              <a:gd name="connsiteY49" fmla="*/ 354606 h 1810328"/>
              <a:gd name="connsiteX50" fmla="*/ 1001728 w 1790700"/>
              <a:gd name="connsiteY50" fmla="*/ 359039 h 1810328"/>
              <a:gd name="connsiteX51" fmla="*/ 979566 w 1790700"/>
              <a:gd name="connsiteY51" fmla="*/ 328011 h 1810328"/>
              <a:gd name="connsiteX52" fmla="*/ 966269 w 1790700"/>
              <a:gd name="connsiteY52" fmla="*/ 350174 h 1810328"/>
              <a:gd name="connsiteX53" fmla="*/ 961837 w 1790700"/>
              <a:gd name="connsiteY53" fmla="*/ 345741 h 1810328"/>
              <a:gd name="connsiteX54" fmla="*/ 966269 w 1790700"/>
              <a:gd name="connsiteY54" fmla="*/ 323578 h 1810328"/>
              <a:gd name="connsiteX55" fmla="*/ 895350 w 1790700"/>
              <a:gd name="connsiteY55" fmla="*/ 314713 h 1810328"/>
              <a:gd name="connsiteX56" fmla="*/ 851026 w 1790700"/>
              <a:gd name="connsiteY56" fmla="*/ 301415 h 1810328"/>
              <a:gd name="connsiteX57" fmla="*/ 864323 w 1790700"/>
              <a:gd name="connsiteY57" fmla="*/ 314713 h 1810328"/>
              <a:gd name="connsiteX58" fmla="*/ 837729 w 1790700"/>
              <a:gd name="connsiteY58" fmla="*/ 310281 h 1810328"/>
              <a:gd name="connsiteX59" fmla="*/ 744648 w 1790700"/>
              <a:gd name="connsiteY59" fmla="*/ 341309 h 1810328"/>
              <a:gd name="connsiteX60" fmla="*/ 695891 w 1790700"/>
              <a:gd name="connsiteY60" fmla="*/ 359039 h 1810328"/>
              <a:gd name="connsiteX61" fmla="*/ 651567 w 1790700"/>
              <a:gd name="connsiteY61" fmla="*/ 376769 h 1810328"/>
              <a:gd name="connsiteX62" fmla="*/ 602810 w 1790700"/>
              <a:gd name="connsiteY62" fmla="*/ 403365 h 1810328"/>
              <a:gd name="connsiteX63" fmla="*/ 540756 w 1790700"/>
              <a:gd name="connsiteY63" fmla="*/ 452123 h 1810328"/>
              <a:gd name="connsiteX64" fmla="*/ 523026 w 1790700"/>
              <a:gd name="connsiteY64" fmla="*/ 456556 h 1810328"/>
              <a:gd name="connsiteX65" fmla="*/ 523026 w 1790700"/>
              <a:gd name="connsiteY65" fmla="*/ 487584 h 1810328"/>
              <a:gd name="connsiteX66" fmla="*/ 518594 w 1790700"/>
              <a:gd name="connsiteY66" fmla="*/ 483151 h 1810328"/>
              <a:gd name="connsiteX67" fmla="*/ 518594 w 1790700"/>
              <a:gd name="connsiteY67" fmla="*/ 469854 h 1810328"/>
              <a:gd name="connsiteX68" fmla="*/ 491999 w 1790700"/>
              <a:gd name="connsiteY68" fmla="*/ 478719 h 1810328"/>
              <a:gd name="connsiteX69" fmla="*/ 474270 w 1790700"/>
              <a:gd name="connsiteY69" fmla="*/ 500882 h 1810328"/>
              <a:gd name="connsiteX70" fmla="*/ 460972 w 1790700"/>
              <a:gd name="connsiteY70" fmla="*/ 531910 h 1810328"/>
              <a:gd name="connsiteX71" fmla="*/ 412216 w 1790700"/>
              <a:gd name="connsiteY71" fmla="*/ 602831 h 1810328"/>
              <a:gd name="connsiteX72" fmla="*/ 390054 w 1790700"/>
              <a:gd name="connsiteY72" fmla="*/ 620561 h 1810328"/>
              <a:gd name="connsiteX73" fmla="*/ 372324 w 1790700"/>
              <a:gd name="connsiteY73" fmla="*/ 647157 h 1810328"/>
              <a:gd name="connsiteX74" fmla="*/ 345729 w 1790700"/>
              <a:gd name="connsiteY74" fmla="*/ 691482 h 1810328"/>
              <a:gd name="connsiteX75" fmla="*/ 363459 w 1790700"/>
              <a:gd name="connsiteY75" fmla="*/ 678185 h 1810328"/>
              <a:gd name="connsiteX76" fmla="*/ 376756 w 1790700"/>
              <a:gd name="connsiteY76" fmla="*/ 664887 h 1810328"/>
              <a:gd name="connsiteX77" fmla="*/ 394486 w 1790700"/>
              <a:gd name="connsiteY77" fmla="*/ 656022 h 1810328"/>
              <a:gd name="connsiteX78" fmla="*/ 394486 w 1790700"/>
              <a:gd name="connsiteY78" fmla="*/ 678185 h 1810328"/>
              <a:gd name="connsiteX79" fmla="*/ 381189 w 1790700"/>
              <a:gd name="connsiteY79" fmla="*/ 740241 h 1810328"/>
              <a:gd name="connsiteX80" fmla="*/ 376756 w 1790700"/>
              <a:gd name="connsiteY80" fmla="*/ 753539 h 1810328"/>
              <a:gd name="connsiteX81" fmla="*/ 372324 w 1790700"/>
              <a:gd name="connsiteY81" fmla="*/ 771269 h 1810328"/>
              <a:gd name="connsiteX82" fmla="*/ 376756 w 1790700"/>
              <a:gd name="connsiteY82" fmla="*/ 851055 h 1810328"/>
              <a:gd name="connsiteX83" fmla="*/ 350162 w 1790700"/>
              <a:gd name="connsiteY83" fmla="*/ 908679 h 1810328"/>
              <a:gd name="connsiteX84" fmla="*/ 367891 w 1790700"/>
              <a:gd name="connsiteY84" fmla="*/ 921977 h 1810328"/>
              <a:gd name="connsiteX85" fmla="*/ 385621 w 1790700"/>
              <a:gd name="connsiteY85" fmla="*/ 935274 h 1810328"/>
              <a:gd name="connsiteX86" fmla="*/ 367891 w 1790700"/>
              <a:gd name="connsiteY86" fmla="*/ 953005 h 1810328"/>
              <a:gd name="connsiteX87" fmla="*/ 363459 w 1790700"/>
              <a:gd name="connsiteY87" fmla="*/ 953005 h 1810328"/>
              <a:gd name="connsiteX88" fmla="*/ 367891 w 1790700"/>
              <a:gd name="connsiteY88" fmla="*/ 1015061 h 1810328"/>
              <a:gd name="connsiteX89" fmla="*/ 381189 w 1790700"/>
              <a:gd name="connsiteY89" fmla="*/ 1006196 h 1810328"/>
              <a:gd name="connsiteX90" fmla="*/ 398918 w 1790700"/>
              <a:gd name="connsiteY90" fmla="*/ 1015061 h 1810328"/>
              <a:gd name="connsiteX91" fmla="*/ 407783 w 1790700"/>
              <a:gd name="connsiteY91" fmla="*/ 1072684 h 1810328"/>
              <a:gd name="connsiteX92" fmla="*/ 412216 w 1790700"/>
              <a:gd name="connsiteY92" fmla="*/ 1130308 h 1810328"/>
              <a:gd name="connsiteX93" fmla="*/ 425513 w 1790700"/>
              <a:gd name="connsiteY93" fmla="*/ 1161336 h 1810328"/>
              <a:gd name="connsiteX94" fmla="*/ 434378 w 1790700"/>
              <a:gd name="connsiteY94" fmla="*/ 1192364 h 1810328"/>
              <a:gd name="connsiteX95" fmla="*/ 438810 w 1790700"/>
              <a:gd name="connsiteY95" fmla="*/ 1192364 h 1810328"/>
              <a:gd name="connsiteX96" fmla="*/ 496432 w 1790700"/>
              <a:gd name="connsiteY96" fmla="*/ 1272150 h 1810328"/>
              <a:gd name="connsiteX97" fmla="*/ 567351 w 1790700"/>
              <a:gd name="connsiteY97" fmla="*/ 1338639 h 1810328"/>
              <a:gd name="connsiteX98" fmla="*/ 602810 w 1790700"/>
              <a:gd name="connsiteY98" fmla="*/ 1369667 h 1810328"/>
              <a:gd name="connsiteX99" fmla="*/ 669296 w 1790700"/>
              <a:gd name="connsiteY99" fmla="*/ 1418426 h 1810328"/>
              <a:gd name="connsiteX100" fmla="*/ 700323 w 1790700"/>
              <a:gd name="connsiteY100" fmla="*/ 1458319 h 1810328"/>
              <a:gd name="connsiteX101" fmla="*/ 673729 w 1790700"/>
              <a:gd name="connsiteY101" fmla="*/ 1449454 h 1810328"/>
              <a:gd name="connsiteX102" fmla="*/ 638269 w 1790700"/>
              <a:gd name="connsiteY102" fmla="*/ 1427291 h 1810328"/>
              <a:gd name="connsiteX103" fmla="*/ 602810 w 1790700"/>
              <a:gd name="connsiteY103" fmla="*/ 1418426 h 1810328"/>
              <a:gd name="connsiteX104" fmla="*/ 602810 w 1790700"/>
              <a:gd name="connsiteY104" fmla="*/ 1413993 h 1810328"/>
              <a:gd name="connsiteX105" fmla="*/ 540756 w 1790700"/>
              <a:gd name="connsiteY105" fmla="*/ 1360802 h 1810328"/>
              <a:gd name="connsiteX106" fmla="*/ 491999 w 1790700"/>
              <a:gd name="connsiteY106" fmla="*/ 1312044 h 1810328"/>
              <a:gd name="connsiteX107" fmla="*/ 456540 w 1790700"/>
              <a:gd name="connsiteY107" fmla="*/ 1281016 h 1810328"/>
              <a:gd name="connsiteX108" fmla="*/ 421081 w 1790700"/>
              <a:gd name="connsiteY108" fmla="*/ 1236690 h 1810328"/>
              <a:gd name="connsiteX109" fmla="*/ 412216 w 1790700"/>
              <a:gd name="connsiteY109" fmla="*/ 1223392 h 1810328"/>
              <a:gd name="connsiteX110" fmla="*/ 412216 w 1790700"/>
              <a:gd name="connsiteY110" fmla="*/ 1232257 h 1810328"/>
              <a:gd name="connsiteX111" fmla="*/ 456540 w 1790700"/>
              <a:gd name="connsiteY111" fmla="*/ 1316476 h 1810328"/>
              <a:gd name="connsiteX112" fmla="*/ 496432 w 1790700"/>
              <a:gd name="connsiteY112" fmla="*/ 1356370 h 1810328"/>
              <a:gd name="connsiteX113" fmla="*/ 593945 w 1790700"/>
              <a:gd name="connsiteY113" fmla="*/ 1445021 h 1810328"/>
              <a:gd name="connsiteX114" fmla="*/ 607242 w 1790700"/>
              <a:gd name="connsiteY114" fmla="*/ 1453886 h 1810328"/>
              <a:gd name="connsiteX115" fmla="*/ 602810 w 1790700"/>
              <a:gd name="connsiteY115" fmla="*/ 1458319 h 1810328"/>
              <a:gd name="connsiteX116" fmla="*/ 549621 w 1790700"/>
              <a:gd name="connsiteY116" fmla="*/ 1427291 h 1810328"/>
              <a:gd name="connsiteX117" fmla="*/ 505297 w 1790700"/>
              <a:gd name="connsiteY117" fmla="*/ 1378532 h 1810328"/>
              <a:gd name="connsiteX118" fmla="*/ 452108 w 1790700"/>
              <a:gd name="connsiteY118" fmla="*/ 1334207 h 1810328"/>
              <a:gd name="connsiteX119" fmla="*/ 416648 w 1790700"/>
              <a:gd name="connsiteY119" fmla="*/ 1285448 h 1810328"/>
              <a:gd name="connsiteX120" fmla="*/ 398918 w 1790700"/>
              <a:gd name="connsiteY120" fmla="*/ 1254420 h 1810328"/>
              <a:gd name="connsiteX121" fmla="*/ 403351 w 1790700"/>
              <a:gd name="connsiteY121" fmla="*/ 1285448 h 1810328"/>
              <a:gd name="connsiteX122" fmla="*/ 421081 w 1790700"/>
              <a:gd name="connsiteY122" fmla="*/ 1307611 h 1810328"/>
              <a:gd name="connsiteX123" fmla="*/ 478702 w 1790700"/>
              <a:gd name="connsiteY123" fmla="*/ 1382965 h 1810328"/>
              <a:gd name="connsiteX124" fmla="*/ 576216 w 1790700"/>
              <a:gd name="connsiteY124" fmla="*/ 1449454 h 1810328"/>
              <a:gd name="connsiteX125" fmla="*/ 633837 w 1790700"/>
              <a:gd name="connsiteY125" fmla="*/ 1484914 h 1810328"/>
              <a:gd name="connsiteX126" fmla="*/ 749080 w 1790700"/>
              <a:gd name="connsiteY126" fmla="*/ 1529240 h 1810328"/>
              <a:gd name="connsiteX127" fmla="*/ 757945 w 1790700"/>
              <a:gd name="connsiteY127" fmla="*/ 1533673 h 1810328"/>
              <a:gd name="connsiteX128" fmla="*/ 819999 w 1790700"/>
              <a:gd name="connsiteY128" fmla="*/ 1555836 h 1810328"/>
              <a:gd name="connsiteX129" fmla="*/ 855458 w 1790700"/>
              <a:gd name="connsiteY129" fmla="*/ 1564701 h 1810328"/>
              <a:gd name="connsiteX130" fmla="*/ 873188 w 1790700"/>
              <a:gd name="connsiteY130" fmla="*/ 1569133 h 1810328"/>
              <a:gd name="connsiteX131" fmla="*/ 877620 w 1790700"/>
              <a:gd name="connsiteY131" fmla="*/ 1564701 h 1810328"/>
              <a:gd name="connsiteX132" fmla="*/ 842161 w 1790700"/>
              <a:gd name="connsiteY132" fmla="*/ 1538105 h 1810328"/>
              <a:gd name="connsiteX133" fmla="*/ 864323 w 1790700"/>
              <a:gd name="connsiteY133" fmla="*/ 1533673 h 1810328"/>
              <a:gd name="connsiteX134" fmla="*/ 983999 w 1790700"/>
              <a:gd name="connsiteY134" fmla="*/ 1542538 h 1810328"/>
              <a:gd name="connsiteX135" fmla="*/ 1068215 w 1790700"/>
              <a:gd name="connsiteY135" fmla="*/ 1546970 h 1810328"/>
              <a:gd name="connsiteX136" fmla="*/ 1050485 w 1790700"/>
              <a:gd name="connsiteY136" fmla="*/ 1555836 h 1810328"/>
              <a:gd name="connsiteX137" fmla="*/ 1054918 w 1790700"/>
              <a:gd name="connsiteY137" fmla="*/ 1560268 h 1810328"/>
              <a:gd name="connsiteX138" fmla="*/ 1116971 w 1790700"/>
              <a:gd name="connsiteY138" fmla="*/ 1546970 h 1810328"/>
              <a:gd name="connsiteX139" fmla="*/ 1116971 w 1790700"/>
              <a:gd name="connsiteY139" fmla="*/ 1542538 h 1810328"/>
              <a:gd name="connsiteX140" fmla="*/ 1099242 w 1790700"/>
              <a:gd name="connsiteY140" fmla="*/ 1529240 h 1810328"/>
              <a:gd name="connsiteX141" fmla="*/ 1130269 w 1790700"/>
              <a:gd name="connsiteY141" fmla="*/ 1524808 h 1810328"/>
              <a:gd name="connsiteX142" fmla="*/ 1152431 w 1790700"/>
              <a:gd name="connsiteY142" fmla="*/ 1533673 h 1810328"/>
              <a:gd name="connsiteX143" fmla="*/ 1152431 w 1790700"/>
              <a:gd name="connsiteY143" fmla="*/ 1507077 h 1810328"/>
              <a:gd name="connsiteX144" fmla="*/ 1258809 w 1790700"/>
              <a:gd name="connsiteY144" fmla="*/ 1453886 h 1810328"/>
              <a:gd name="connsiteX145" fmla="*/ 1276539 w 1790700"/>
              <a:gd name="connsiteY145" fmla="*/ 1436156 h 1810328"/>
              <a:gd name="connsiteX146" fmla="*/ 1320863 w 1790700"/>
              <a:gd name="connsiteY146" fmla="*/ 1405128 h 1810328"/>
              <a:gd name="connsiteX147" fmla="*/ 1374052 w 1790700"/>
              <a:gd name="connsiteY147" fmla="*/ 1351937 h 1810328"/>
              <a:gd name="connsiteX148" fmla="*/ 1418376 w 1790700"/>
              <a:gd name="connsiteY148" fmla="*/ 1329774 h 1810328"/>
              <a:gd name="connsiteX149" fmla="*/ 1449403 w 1790700"/>
              <a:gd name="connsiteY149" fmla="*/ 1307611 h 1810328"/>
              <a:gd name="connsiteX150" fmla="*/ 1462701 w 1790700"/>
              <a:gd name="connsiteY150" fmla="*/ 1298746 h 1810328"/>
              <a:gd name="connsiteX151" fmla="*/ 1467133 w 1790700"/>
              <a:gd name="connsiteY151" fmla="*/ 1276583 h 1810328"/>
              <a:gd name="connsiteX152" fmla="*/ 1471566 w 1790700"/>
              <a:gd name="connsiteY152" fmla="*/ 1281016 h 1810328"/>
              <a:gd name="connsiteX153" fmla="*/ 1475998 w 1790700"/>
              <a:gd name="connsiteY153" fmla="*/ 1316476 h 1810328"/>
              <a:gd name="connsiteX154" fmla="*/ 1467133 w 1790700"/>
              <a:gd name="connsiteY154" fmla="*/ 1338639 h 1810328"/>
              <a:gd name="connsiteX155" fmla="*/ 1391782 w 1790700"/>
              <a:gd name="connsiteY155" fmla="*/ 1418426 h 1810328"/>
              <a:gd name="connsiteX156" fmla="*/ 1356322 w 1790700"/>
              <a:gd name="connsiteY156" fmla="*/ 1453886 h 1810328"/>
              <a:gd name="connsiteX157" fmla="*/ 1294269 w 1790700"/>
              <a:gd name="connsiteY157" fmla="*/ 1511510 h 1810328"/>
              <a:gd name="connsiteX158" fmla="*/ 1258809 w 1790700"/>
              <a:gd name="connsiteY158" fmla="*/ 1524808 h 1810328"/>
              <a:gd name="connsiteX159" fmla="*/ 1236647 w 1790700"/>
              <a:gd name="connsiteY159" fmla="*/ 1546970 h 1810328"/>
              <a:gd name="connsiteX160" fmla="*/ 1152431 w 1790700"/>
              <a:gd name="connsiteY160" fmla="*/ 1577998 h 1810328"/>
              <a:gd name="connsiteX161" fmla="*/ 1147998 w 1790700"/>
              <a:gd name="connsiteY161" fmla="*/ 1569133 h 1810328"/>
              <a:gd name="connsiteX162" fmla="*/ 1205620 w 1790700"/>
              <a:gd name="connsiteY162" fmla="*/ 1542538 h 1810328"/>
              <a:gd name="connsiteX163" fmla="*/ 1152431 w 1790700"/>
              <a:gd name="connsiteY163" fmla="*/ 1560268 h 1810328"/>
              <a:gd name="connsiteX164" fmla="*/ 1139134 w 1790700"/>
              <a:gd name="connsiteY164" fmla="*/ 1564701 h 1810328"/>
              <a:gd name="connsiteX165" fmla="*/ 1028323 w 1790700"/>
              <a:gd name="connsiteY165" fmla="*/ 1586864 h 1810328"/>
              <a:gd name="connsiteX166" fmla="*/ 952972 w 1790700"/>
              <a:gd name="connsiteY166" fmla="*/ 1600161 h 1810328"/>
              <a:gd name="connsiteX167" fmla="*/ 797837 w 1790700"/>
              <a:gd name="connsiteY167" fmla="*/ 1577998 h 1810328"/>
              <a:gd name="connsiteX168" fmla="*/ 757945 w 1790700"/>
              <a:gd name="connsiteY168" fmla="*/ 1569133 h 1810328"/>
              <a:gd name="connsiteX169" fmla="*/ 731350 w 1790700"/>
              <a:gd name="connsiteY169" fmla="*/ 1551403 h 1810328"/>
              <a:gd name="connsiteX170" fmla="*/ 664864 w 1790700"/>
              <a:gd name="connsiteY170" fmla="*/ 1533673 h 1810328"/>
              <a:gd name="connsiteX171" fmla="*/ 616107 w 1790700"/>
              <a:gd name="connsiteY171" fmla="*/ 1524808 h 1810328"/>
              <a:gd name="connsiteX172" fmla="*/ 540756 w 1790700"/>
              <a:gd name="connsiteY172" fmla="*/ 1484914 h 1810328"/>
              <a:gd name="connsiteX173" fmla="*/ 505297 w 1790700"/>
              <a:gd name="connsiteY173" fmla="*/ 1458319 h 1810328"/>
              <a:gd name="connsiteX174" fmla="*/ 505297 w 1790700"/>
              <a:gd name="connsiteY174" fmla="*/ 1471617 h 1810328"/>
              <a:gd name="connsiteX175" fmla="*/ 562918 w 1790700"/>
              <a:gd name="connsiteY175" fmla="*/ 1511510 h 1810328"/>
              <a:gd name="connsiteX176" fmla="*/ 589513 w 1790700"/>
              <a:gd name="connsiteY176" fmla="*/ 1524808 h 1810328"/>
              <a:gd name="connsiteX177" fmla="*/ 589513 w 1790700"/>
              <a:gd name="connsiteY177" fmla="*/ 1529240 h 1810328"/>
              <a:gd name="connsiteX178" fmla="*/ 562918 w 1790700"/>
              <a:gd name="connsiteY178" fmla="*/ 1520375 h 1810328"/>
              <a:gd name="connsiteX179" fmla="*/ 585080 w 1790700"/>
              <a:gd name="connsiteY179" fmla="*/ 1546970 h 1810328"/>
              <a:gd name="connsiteX180" fmla="*/ 580648 w 1790700"/>
              <a:gd name="connsiteY180" fmla="*/ 1546970 h 1810328"/>
              <a:gd name="connsiteX181" fmla="*/ 505297 w 1790700"/>
              <a:gd name="connsiteY181" fmla="*/ 1502645 h 1810328"/>
              <a:gd name="connsiteX182" fmla="*/ 465405 w 1790700"/>
              <a:gd name="connsiteY182" fmla="*/ 1462751 h 1810328"/>
              <a:gd name="connsiteX183" fmla="*/ 390054 w 1790700"/>
              <a:gd name="connsiteY183" fmla="*/ 1391830 h 1810328"/>
              <a:gd name="connsiteX184" fmla="*/ 363459 w 1790700"/>
              <a:gd name="connsiteY184" fmla="*/ 1356370 h 1810328"/>
              <a:gd name="connsiteX185" fmla="*/ 305838 w 1790700"/>
              <a:gd name="connsiteY185" fmla="*/ 1276583 h 1810328"/>
              <a:gd name="connsiteX186" fmla="*/ 288108 w 1790700"/>
              <a:gd name="connsiteY186" fmla="*/ 1254420 h 1810328"/>
              <a:gd name="connsiteX187" fmla="*/ 274811 w 1790700"/>
              <a:gd name="connsiteY187" fmla="*/ 1241122 h 1810328"/>
              <a:gd name="connsiteX188" fmla="*/ 252648 w 1790700"/>
              <a:gd name="connsiteY188" fmla="*/ 1170201 h 1810328"/>
              <a:gd name="connsiteX189" fmla="*/ 230486 w 1790700"/>
              <a:gd name="connsiteY189" fmla="*/ 1125875 h 1810328"/>
              <a:gd name="connsiteX190" fmla="*/ 212757 w 1790700"/>
              <a:gd name="connsiteY190" fmla="*/ 1050522 h 1810328"/>
              <a:gd name="connsiteX191" fmla="*/ 203892 w 1790700"/>
              <a:gd name="connsiteY191" fmla="*/ 988465 h 1810328"/>
              <a:gd name="connsiteX192" fmla="*/ 208324 w 1790700"/>
              <a:gd name="connsiteY192" fmla="*/ 939707 h 1810328"/>
              <a:gd name="connsiteX193" fmla="*/ 203892 w 1790700"/>
              <a:gd name="connsiteY193" fmla="*/ 917544 h 1810328"/>
              <a:gd name="connsiteX194" fmla="*/ 199459 w 1790700"/>
              <a:gd name="connsiteY194" fmla="*/ 948572 h 1810328"/>
              <a:gd name="connsiteX195" fmla="*/ 195027 w 1790700"/>
              <a:gd name="connsiteY195" fmla="*/ 939707 h 1810328"/>
              <a:gd name="connsiteX196" fmla="*/ 195027 w 1790700"/>
              <a:gd name="connsiteY196" fmla="*/ 828893 h 1810328"/>
              <a:gd name="connsiteX197" fmla="*/ 195027 w 1790700"/>
              <a:gd name="connsiteY197" fmla="*/ 766836 h 1810328"/>
              <a:gd name="connsiteX198" fmla="*/ 212757 w 1790700"/>
              <a:gd name="connsiteY198" fmla="*/ 726943 h 1810328"/>
              <a:gd name="connsiteX199" fmla="*/ 203892 w 1790700"/>
              <a:gd name="connsiteY199" fmla="*/ 695915 h 1810328"/>
              <a:gd name="connsiteX200" fmla="*/ 168432 w 1790700"/>
              <a:gd name="connsiteY200" fmla="*/ 744673 h 1810328"/>
              <a:gd name="connsiteX201" fmla="*/ 208324 w 1790700"/>
              <a:gd name="connsiteY201" fmla="*/ 682617 h 1810328"/>
              <a:gd name="connsiteX202" fmla="*/ 217189 w 1790700"/>
              <a:gd name="connsiteY202" fmla="*/ 695915 h 1810328"/>
              <a:gd name="connsiteX203" fmla="*/ 248216 w 1790700"/>
              <a:gd name="connsiteY203" fmla="*/ 633859 h 1810328"/>
              <a:gd name="connsiteX204" fmla="*/ 195027 w 1790700"/>
              <a:gd name="connsiteY204" fmla="*/ 673752 h 1810328"/>
              <a:gd name="connsiteX205" fmla="*/ 217189 w 1790700"/>
              <a:gd name="connsiteY205" fmla="*/ 633859 h 1810328"/>
              <a:gd name="connsiteX206" fmla="*/ 217189 w 1790700"/>
              <a:gd name="connsiteY206" fmla="*/ 629426 h 1810328"/>
              <a:gd name="connsiteX207" fmla="*/ 190594 w 1790700"/>
              <a:gd name="connsiteY207" fmla="*/ 642724 h 1810328"/>
              <a:gd name="connsiteX208" fmla="*/ 186162 w 1790700"/>
              <a:gd name="connsiteY208" fmla="*/ 638292 h 1810328"/>
              <a:gd name="connsiteX209" fmla="*/ 208324 w 1790700"/>
              <a:gd name="connsiteY209" fmla="*/ 585101 h 1810328"/>
              <a:gd name="connsiteX210" fmla="*/ 203892 w 1790700"/>
              <a:gd name="connsiteY210" fmla="*/ 585101 h 1810328"/>
              <a:gd name="connsiteX211" fmla="*/ 186162 w 1790700"/>
              <a:gd name="connsiteY211" fmla="*/ 616129 h 1810328"/>
              <a:gd name="connsiteX212" fmla="*/ 164000 w 1790700"/>
              <a:gd name="connsiteY212" fmla="*/ 638292 h 1810328"/>
              <a:gd name="connsiteX213" fmla="*/ 168432 w 1790700"/>
              <a:gd name="connsiteY213" fmla="*/ 673752 h 1810328"/>
              <a:gd name="connsiteX214" fmla="*/ 164000 w 1790700"/>
              <a:gd name="connsiteY214" fmla="*/ 704780 h 1810328"/>
              <a:gd name="connsiteX215" fmla="*/ 146270 w 1790700"/>
              <a:gd name="connsiteY215" fmla="*/ 757971 h 1810328"/>
              <a:gd name="connsiteX216" fmla="*/ 146270 w 1790700"/>
              <a:gd name="connsiteY216" fmla="*/ 780134 h 1810328"/>
              <a:gd name="connsiteX217" fmla="*/ 119676 w 1790700"/>
              <a:gd name="connsiteY217" fmla="*/ 797864 h 1810328"/>
              <a:gd name="connsiteX218" fmla="*/ 115243 w 1790700"/>
              <a:gd name="connsiteY218" fmla="*/ 766836 h 1810328"/>
              <a:gd name="connsiteX219" fmla="*/ 106378 w 1790700"/>
              <a:gd name="connsiteY219" fmla="*/ 775701 h 1810328"/>
              <a:gd name="connsiteX220" fmla="*/ 106378 w 1790700"/>
              <a:gd name="connsiteY220" fmla="*/ 820027 h 1810328"/>
              <a:gd name="connsiteX221" fmla="*/ 110811 w 1790700"/>
              <a:gd name="connsiteY221" fmla="*/ 1010628 h 1810328"/>
              <a:gd name="connsiteX222" fmla="*/ 88649 w 1790700"/>
              <a:gd name="connsiteY222" fmla="*/ 1015061 h 1810328"/>
              <a:gd name="connsiteX223" fmla="*/ 84216 w 1790700"/>
              <a:gd name="connsiteY223" fmla="*/ 1019493 h 1810328"/>
              <a:gd name="connsiteX224" fmla="*/ 101946 w 1790700"/>
              <a:gd name="connsiteY224" fmla="*/ 1028359 h 1810328"/>
              <a:gd name="connsiteX225" fmla="*/ 79784 w 1790700"/>
              <a:gd name="connsiteY225" fmla="*/ 1050522 h 1810328"/>
              <a:gd name="connsiteX226" fmla="*/ 88649 w 1790700"/>
              <a:gd name="connsiteY226" fmla="*/ 1059387 h 1810328"/>
              <a:gd name="connsiteX227" fmla="*/ 115243 w 1790700"/>
              <a:gd name="connsiteY227" fmla="*/ 1041656 h 1810328"/>
              <a:gd name="connsiteX228" fmla="*/ 128540 w 1790700"/>
              <a:gd name="connsiteY228" fmla="*/ 1103712 h 1810328"/>
              <a:gd name="connsiteX229" fmla="*/ 132973 w 1790700"/>
              <a:gd name="connsiteY229" fmla="*/ 1103712 h 1810328"/>
              <a:gd name="connsiteX230" fmla="*/ 141838 w 1790700"/>
              <a:gd name="connsiteY230" fmla="*/ 1077117 h 1810328"/>
              <a:gd name="connsiteX231" fmla="*/ 168432 w 1790700"/>
              <a:gd name="connsiteY231" fmla="*/ 1108145 h 1810328"/>
              <a:gd name="connsiteX232" fmla="*/ 146270 w 1790700"/>
              <a:gd name="connsiteY232" fmla="*/ 1103712 h 1810328"/>
              <a:gd name="connsiteX233" fmla="*/ 155135 w 1790700"/>
              <a:gd name="connsiteY233" fmla="*/ 1125875 h 1810328"/>
              <a:gd name="connsiteX234" fmla="*/ 150703 w 1790700"/>
              <a:gd name="connsiteY234" fmla="*/ 1121443 h 1810328"/>
              <a:gd name="connsiteX235" fmla="*/ 141838 w 1790700"/>
              <a:gd name="connsiteY235" fmla="*/ 1148038 h 1810328"/>
              <a:gd name="connsiteX236" fmla="*/ 141838 w 1790700"/>
              <a:gd name="connsiteY236" fmla="*/ 1174634 h 1810328"/>
              <a:gd name="connsiteX237" fmla="*/ 141838 w 1790700"/>
              <a:gd name="connsiteY237" fmla="*/ 1179066 h 1810328"/>
              <a:gd name="connsiteX238" fmla="*/ 177297 w 1790700"/>
              <a:gd name="connsiteY238" fmla="*/ 1254420 h 1810328"/>
              <a:gd name="connsiteX239" fmla="*/ 181730 w 1790700"/>
              <a:gd name="connsiteY239" fmla="*/ 1249988 h 1810328"/>
              <a:gd name="connsiteX240" fmla="*/ 172865 w 1790700"/>
              <a:gd name="connsiteY240" fmla="*/ 1267718 h 1810328"/>
              <a:gd name="connsiteX241" fmla="*/ 203892 w 1790700"/>
              <a:gd name="connsiteY241" fmla="*/ 1294313 h 1810328"/>
              <a:gd name="connsiteX242" fmla="*/ 239351 w 1790700"/>
              <a:gd name="connsiteY242" fmla="*/ 1374100 h 1810328"/>
              <a:gd name="connsiteX243" fmla="*/ 279243 w 1790700"/>
              <a:gd name="connsiteY243" fmla="*/ 1427291 h 1810328"/>
              <a:gd name="connsiteX244" fmla="*/ 305838 w 1790700"/>
              <a:gd name="connsiteY244" fmla="*/ 1445021 h 1810328"/>
              <a:gd name="connsiteX245" fmla="*/ 310270 w 1790700"/>
              <a:gd name="connsiteY245" fmla="*/ 1445021 h 1810328"/>
              <a:gd name="connsiteX246" fmla="*/ 354594 w 1790700"/>
              <a:gd name="connsiteY246" fmla="*/ 1449454 h 1810328"/>
              <a:gd name="connsiteX247" fmla="*/ 381189 w 1790700"/>
              <a:gd name="connsiteY247" fmla="*/ 1493779 h 1810328"/>
              <a:gd name="connsiteX248" fmla="*/ 381189 w 1790700"/>
              <a:gd name="connsiteY248" fmla="*/ 1507077 h 1810328"/>
              <a:gd name="connsiteX249" fmla="*/ 367891 w 1790700"/>
              <a:gd name="connsiteY249" fmla="*/ 1507077 h 1810328"/>
              <a:gd name="connsiteX250" fmla="*/ 350162 w 1790700"/>
              <a:gd name="connsiteY250" fmla="*/ 1498212 h 1810328"/>
              <a:gd name="connsiteX251" fmla="*/ 350162 w 1790700"/>
              <a:gd name="connsiteY251" fmla="*/ 1511510 h 1810328"/>
              <a:gd name="connsiteX252" fmla="*/ 363459 w 1790700"/>
              <a:gd name="connsiteY252" fmla="*/ 1520375 h 1810328"/>
              <a:gd name="connsiteX253" fmla="*/ 398918 w 1790700"/>
              <a:gd name="connsiteY253" fmla="*/ 1551403 h 1810328"/>
              <a:gd name="connsiteX254" fmla="*/ 416648 w 1790700"/>
              <a:gd name="connsiteY254" fmla="*/ 1560268 h 1810328"/>
              <a:gd name="connsiteX255" fmla="*/ 416648 w 1790700"/>
              <a:gd name="connsiteY255" fmla="*/ 1542538 h 1810328"/>
              <a:gd name="connsiteX256" fmla="*/ 416648 w 1790700"/>
              <a:gd name="connsiteY256" fmla="*/ 1507077 h 1810328"/>
              <a:gd name="connsiteX257" fmla="*/ 554053 w 1790700"/>
              <a:gd name="connsiteY257" fmla="*/ 1622324 h 1810328"/>
              <a:gd name="connsiteX258" fmla="*/ 558486 w 1790700"/>
              <a:gd name="connsiteY258" fmla="*/ 1609027 h 1810328"/>
              <a:gd name="connsiteX259" fmla="*/ 624972 w 1790700"/>
              <a:gd name="connsiteY259" fmla="*/ 1648920 h 1810328"/>
              <a:gd name="connsiteX260" fmla="*/ 638269 w 1790700"/>
              <a:gd name="connsiteY260" fmla="*/ 1662217 h 1810328"/>
              <a:gd name="connsiteX261" fmla="*/ 620540 w 1790700"/>
              <a:gd name="connsiteY261" fmla="*/ 1662217 h 1810328"/>
              <a:gd name="connsiteX262" fmla="*/ 589513 w 1790700"/>
              <a:gd name="connsiteY262" fmla="*/ 1644487 h 1810328"/>
              <a:gd name="connsiteX263" fmla="*/ 545189 w 1790700"/>
              <a:gd name="connsiteY263" fmla="*/ 1631189 h 1810328"/>
              <a:gd name="connsiteX264" fmla="*/ 673729 w 1790700"/>
              <a:gd name="connsiteY264" fmla="*/ 1706543 h 1810328"/>
              <a:gd name="connsiteX265" fmla="*/ 678161 w 1790700"/>
              <a:gd name="connsiteY265" fmla="*/ 1688813 h 1810328"/>
              <a:gd name="connsiteX266" fmla="*/ 762377 w 1790700"/>
              <a:gd name="connsiteY266" fmla="*/ 1719841 h 1810328"/>
              <a:gd name="connsiteX267" fmla="*/ 859891 w 1790700"/>
              <a:gd name="connsiteY267" fmla="*/ 1728706 h 1810328"/>
              <a:gd name="connsiteX268" fmla="*/ 899783 w 1790700"/>
              <a:gd name="connsiteY268" fmla="*/ 1728706 h 1810328"/>
              <a:gd name="connsiteX269" fmla="*/ 921945 w 1790700"/>
              <a:gd name="connsiteY269" fmla="*/ 1719841 h 1810328"/>
              <a:gd name="connsiteX270" fmla="*/ 921945 w 1790700"/>
              <a:gd name="connsiteY270" fmla="*/ 1715408 h 1810328"/>
              <a:gd name="connsiteX271" fmla="*/ 868756 w 1790700"/>
              <a:gd name="connsiteY271" fmla="*/ 1710976 h 1810328"/>
              <a:gd name="connsiteX272" fmla="*/ 864323 w 1790700"/>
              <a:gd name="connsiteY272" fmla="*/ 1688813 h 1810328"/>
              <a:gd name="connsiteX273" fmla="*/ 917512 w 1790700"/>
              <a:gd name="connsiteY273" fmla="*/ 1693246 h 1810328"/>
              <a:gd name="connsiteX274" fmla="*/ 1028323 w 1790700"/>
              <a:gd name="connsiteY274" fmla="*/ 1679948 h 1810328"/>
              <a:gd name="connsiteX275" fmla="*/ 1112539 w 1790700"/>
              <a:gd name="connsiteY275" fmla="*/ 1666650 h 1810328"/>
              <a:gd name="connsiteX276" fmla="*/ 1143566 w 1790700"/>
              <a:gd name="connsiteY276" fmla="*/ 1662217 h 1810328"/>
              <a:gd name="connsiteX277" fmla="*/ 1156863 w 1790700"/>
              <a:gd name="connsiteY277" fmla="*/ 1662217 h 1810328"/>
              <a:gd name="connsiteX278" fmla="*/ 1227782 w 1790700"/>
              <a:gd name="connsiteY278" fmla="*/ 1640055 h 1810328"/>
              <a:gd name="connsiteX279" fmla="*/ 1245512 w 1790700"/>
              <a:gd name="connsiteY279" fmla="*/ 1631189 h 1810328"/>
              <a:gd name="connsiteX280" fmla="*/ 1276539 w 1790700"/>
              <a:gd name="connsiteY280" fmla="*/ 1595729 h 1810328"/>
              <a:gd name="connsiteX281" fmla="*/ 1329728 w 1790700"/>
              <a:gd name="connsiteY281" fmla="*/ 1569133 h 1810328"/>
              <a:gd name="connsiteX282" fmla="*/ 1356322 w 1790700"/>
              <a:gd name="connsiteY282" fmla="*/ 1546970 h 1810328"/>
              <a:gd name="connsiteX283" fmla="*/ 1436106 w 1790700"/>
              <a:gd name="connsiteY283" fmla="*/ 1484914 h 1810328"/>
              <a:gd name="connsiteX284" fmla="*/ 1484863 w 1790700"/>
              <a:gd name="connsiteY284" fmla="*/ 1431723 h 1810328"/>
              <a:gd name="connsiteX285" fmla="*/ 1524755 w 1790700"/>
              <a:gd name="connsiteY285" fmla="*/ 1360802 h 1810328"/>
              <a:gd name="connsiteX286" fmla="*/ 1538052 w 1790700"/>
              <a:gd name="connsiteY286" fmla="*/ 1347504 h 1810328"/>
              <a:gd name="connsiteX287" fmla="*/ 1582376 w 1790700"/>
              <a:gd name="connsiteY287" fmla="*/ 1276583 h 1810328"/>
              <a:gd name="connsiteX288" fmla="*/ 1608971 w 1790700"/>
              <a:gd name="connsiteY288" fmla="*/ 1214527 h 1810328"/>
              <a:gd name="connsiteX289" fmla="*/ 1657727 w 1790700"/>
              <a:gd name="connsiteY289" fmla="*/ 1099280 h 1810328"/>
              <a:gd name="connsiteX290" fmla="*/ 1675457 w 1790700"/>
              <a:gd name="connsiteY290" fmla="*/ 1072684 h 1810328"/>
              <a:gd name="connsiteX291" fmla="*/ 1693187 w 1790700"/>
              <a:gd name="connsiteY291" fmla="*/ 1050522 h 1810328"/>
              <a:gd name="connsiteX292" fmla="*/ 1719781 w 1790700"/>
              <a:gd name="connsiteY292" fmla="*/ 992898 h 1810328"/>
              <a:gd name="connsiteX293" fmla="*/ 1733079 w 1790700"/>
              <a:gd name="connsiteY293" fmla="*/ 961870 h 1810328"/>
              <a:gd name="connsiteX294" fmla="*/ 1764106 w 1790700"/>
              <a:gd name="connsiteY294" fmla="*/ 899814 h 1810328"/>
              <a:gd name="connsiteX295" fmla="*/ 1790700 w 1790700"/>
              <a:gd name="connsiteY295" fmla="*/ 913112 h 1810328"/>
              <a:gd name="connsiteX296" fmla="*/ 1781835 w 1790700"/>
              <a:gd name="connsiteY296" fmla="*/ 917544 h 1810328"/>
              <a:gd name="connsiteX297" fmla="*/ 1777403 w 1790700"/>
              <a:gd name="connsiteY297" fmla="*/ 961870 h 1810328"/>
              <a:gd name="connsiteX298" fmla="*/ 1772970 w 1790700"/>
              <a:gd name="connsiteY298" fmla="*/ 1032791 h 1810328"/>
              <a:gd name="connsiteX299" fmla="*/ 1772970 w 1790700"/>
              <a:gd name="connsiteY299" fmla="*/ 1094847 h 1810328"/>
              <a:gd name="connsiteX300" fmla="*/ 1759673 w 1790700"/>
              <a:gd name="connsiteY300" fmla="*/ 1108145 h 1810328"/>
              <a:gd name="connsiteX301" fmla="*/ 1755241 w 1790700"/>
              <a:gd name="connsiteY301" fmla="*/ 1125875 h 1810328"/>
              <a:gd name="connsiteX302" fmla="*/ 1759673 w 1790700"/>
              <a:gd name="connsiteY302" fmla="*/ 1148038 h 1810328"/>
              <a:gd name="connsiteX303" fmla="*/ 1728646 w 1790700"/>
              <a:gd name="connsiteY303" fmla="*/ 1205662 h 1810328"/>
              <a:gd name="connsiteX304" fmla="*/ 1702052 w 1790700"/>
              <a:gd name="connsiteY304" fmla="*/ 1272150 h 1810328"/>
              <a:gd name="connsiteX305" fmla="*/ 1675457 w 1790700"/>
              <a:gd name="connsiteY305" fmla="*/ 1338639 h 1810328"/>
              <a:gd name="connsiteX306" fmla="*/ 1635565 w 1790700"/>
              <a:gd name="connsiteY306" fmla="*/ 1400695 h 1810328"/>
              <a:gd name="connsiteX307" fmla="*/ 1622268 w 1790700"/>
              <a:gd name="connsiteY307" fmla="*/ 1418426 h 1810328"/>
              <a:gd name="connsiteX308" fmla="*/ 1569079 w 1790700"/>
              <a:gd name="connsiteY308" fmla="*/ 1484914 h 1810328"/>
              <a:gd name="connsiteX309" fmla="*/ 1560214 w 1790700"/>
              <a:gd name="connsiteY309" fmla="*/ 1493779 h 1810328"/>
              <a:gd name="connsiteX310" fmla="*/ 1538052 w 1790700"/>
              <a:gd name="connsiteY310" fmla="*/ 1533673 h 1810328"/>
              <a:gd name="connsiteX311" fmla="*/ 1520322 w 1790700"/>
              <a:gd name="connsiteY311" fmla="*/ 1555836 h 1810328"/>
              <a:gd name="connsiteX312" fmla="*/ 1480430 w 1790700"/>
              <a:gd name="connsiteY312" fmla="*/ 1595729 h 1810328"/>
              <a:gd name="connsiteX313" fmla="*/ 1471566 w 1790700"/>
              <a:gd name="connsiteY313" fmla="*/ 1613459 h 1810328"/>
              <a:gd name="connsiteX314" fmla="*/ 1374052 w 1790700"/>
              <a:gd name="connsiteY314" fmla="*/ 1675515 h 1810328"/>
              <a:gd name="connsiteX315" fmla="*/ 1382917 w 1790700"/>
              <a:gd name="connsiteY315" fmla="*/ 1688813 h 1810328"/>
              <a:gd name="connsiteX316" fmla="*/ 1338593 w 1790700"/>
              <a:gd name="connsiteY316" fmla="*/ 1697678 h 1810328"/>
              <a:gd name="connsiteX317" fmla="*/ 1298701 w 1790700"/>
              <a:gd name="connsiteY317" fmla="*/ 1710976 h 1810328"/>
              <a:gd name="connsiteX318" fmla="*/ 1267674 w 1790700"/>
              <a:gd name="connsiteY318" fmla="*/ 1728706 h 1810328"/>
              <a:gd name="connsiteX319" fmla="*/ 1192323 w 1790700"/>
              <a:gd name="connsiteY319" fmla="*/ 1750869 h 1810328"/>
              <a:gd name="connsiteX320" fmla="*/ 1139134 w 1790700"/>
              <a:gd name="connsiteY320" fmla="*/ 1773032 h 1810328"/>
              <a:gd name="connsiteX321" fmla="*/ 997296 w 1790700"/>
              <a:gd name="connsiteY321" fmla="*/ 1808493 h 1810328"/>
              <a:gd name="connsiteX322" fmla="*/ 935242 w 1790700"/>
              <a:gd name="connsiteY322" fmla="*/ 1804060 h 1810328"/>
              <a:gd name="connsiteX323" fmla="*/ 868756 w 1790700"/>
              <a:gd name="connsiteY323" fmla="*/ 1799627 h 1810328"/>
              <a:gd name="connsiteX324" fmla="*/ 842161 w 1790700"/>
              <a:gd name="connsiteY324" fmla="*/ 1795195 h 1810328"/>
              <a:gd name="connsiteX325" fmla="*/ 780107 w 1790700"/>
              <a:gd name="connsiteY325" fmla="*/ 1795195 h 1810328"/>
              <a:gd name="connsiteX326" fmla="*/ 806702 w 1790700"/>
              <a:gd name="connsiteY326" fmla="*/ 1755302 h 1810328"/>
              <a:gd name="connsiteX327" fmla="*/ 775675 w 1790700"/>
              <a:gd name="connsiteY327" fmla="*/ 1773032 h 1810328"/>
              <a:gd name="connsiteX328" fmla="*/ 744648 w 1790700"/>
              <a:gd name="connsiteY328" fmla="*/ 1790762 h 1810328"/>
              <a:gd name="connsiteX329" fmla="*/ 673729 w 1790700"/>
              <a:gd name="connsiteY329" fmla="*/ 1773032 h 1810328"/>
              <a:gd name="connsiteX330" fmla="*/ 655999 w 1790700"/>
              <a:gd name="connsiteY330" fmla="*/ 1759734 h 1810328"/>
              <a:gd name="connsiteX331" fmla="*/ 624972 w 1790700"/>
              <a:gd name="connsiteY331" fmla="*/ 1737571 h 1810328"/>
              <a:gd name="connsiteX332" fmla="*/ 620540 w 1790700"/>
              <a:gd name="connsiteY332" fmla="*/ 1742004 h 1810328"/>
              <a:gd name="connsiteX333" fmla="*/ 629405 w 1790700"/>
              <a:gd name="connsiteY333" fmla="*/ 1755302 h 1810328"/>
              <a:gd name="connsiteX334" fmla="*/ 624972 w 1790700"/>
              <a:gd name="connsiteY334" fmla="*/ 1759734 h 1810328"/>
              <a:gd name="connsiteX335" fmla="*/ 616107 w 1790700"/>
              <a:gd name="connsiteY335" fmla="*/ 1750869 h 1810328"/>
              <a:gd name="connsiteX336" fmla="*/ 589513 w 1790700"/>
              <a:gd name="connsiteY336" fmla="*/ 1746436 h 1810328"/>
              <a:gd name="connsiteX337" fmla="*/ 576216 w 1790700"/>
              <a:gd name="connsiteY337" fmla="*/ 1737571 h 1810328"/>
              <a:gd name="connsiteX338" fmla="*/ 518594 w 1790700"/>
              <a:gd name="connsiteY338" fmla="*/ 1719841 h 1810328"/>
              <a:gd name="connsiteX339" fmla="*/ 429945 w 1790700"/>
              <a:gd name="connsiteY339" fmla="*/ 1657785 h 1810328"/>
              <a:gd name="connsiteX340" fmla="*/ 412216 w 1790700"/>
              <a:gd name="connsiteY340" fmla="*/ 1653352 h 1810328"/>
              <a:gd name="connsiteX341" fmla="*/ 314702 w 1790700"/>
              <a:gd name="connsiteY341" fmla="*/ 1582431 h 1810328"/>
              <a:gd name="connsiteX342" fmla="*/ 296973 w 1790700"/>
              <a:gd name="connsiteY342" fmla="*/ 1551403 h 1810328"/>
              <a:gd name="connsiteX343" fmla="*/ 270378 w 1790700"/>
              <a:gd name="connsiteY343" fmla="*/ 1529240 h 1810328"/>
              <a:gd name="connsiteX344" fmla="*/ 234919 w 1790700"/>
              <a:gd name="connsiteY344" fmla="*/ 1498212 h 1810328"/>
              <a:gd name="connsiteX345" fmla="*/ 195027 w 1790700"/>
              <a:gd name="connsiteY345" fmla="*/ 1445021 h 1810328"/>
              <a:gd name="connsiteX346" fmla="*/ 159567 w 1790700"/>
              <a:gd name="connsiteY346" fmla="*/ 1382965 h 1810328"/>
              <a:gd name="connsiteX347" fmla="*/ 150703 w 1790700"/>
              <a:gd name="connsiteY347" fmla="*/ 1369667 h 1810328"/>
              <a:gd name="connsiteX348" fmla="*/ 88649 w 1790700"/>
              <a:gd name="connsiteY348" fmla="*/ 1254420 h 1810328"/>
              <a:gd name="connsiteX349" fmla="*/ 44324 w 1790700"/>
              <a:gd name="connsiteY349" fmla="*/ 1117010 h 1810328"/>
              <a:gd name="connsiteX350" fmla="*/ 26595 w 1790700"/>
              <a:gd name="connsiteY350" fmla="*/ 1072684 h 1810328"/>
              <a:gd name="connsiteX351" fmla="*/ 17730 w 1790700"/>
              <a:gd name="connsiteY351" fmla="*/ 1085982 h 1810328"/>
              <a:gd name="connsiteX352" fmla="*/ 13297 w 1790700"/>
              <a:gd name="connsiteY352" fmla="*/ 1085982 h 1810328"/>
              <a:gd name="connsiteX353" fmla="*/ 13297 w 1790700"/>
              <a:gd name="connsiteY353" fmla="*/ 1059387 h 1810328"/>
              <a:gd name="connsiteX354" fmla="*/ 8865 w 1790700"/>
              <a:gd name="connsiteY354" fmla="*/ 1015061 h 1810328"/>
              <a:gd name="connsiteX355" fmla="*/ 4432 w 1790700"/>
              <a:gd name="connsiteY355" fmla="*/ 1006196 h 1810328"/>
              <a:gd name="connsiteX356" fmla="*/ 13297 w 1790700"/>
              <a:gd name="connsiteY356" fmla="*/ 961870 h 1810328"/>
              <a:gd name="connsiteX357" fmla="*/ 17730 w 1790700"/>
              <a:gd name="connsiteY357" fmla="*/ 961870 h 1810328"/>
              <a:gd name="connsiteX358" fmla="*/ 22162 w 1790700"/>
              <a:gd name="connsiteY358" fmla="*/ 930842 h 1810328"/>
              <a:gd name="connsiteX359" fmla="*/ 22162 w 1790700"/>
              <a:gd name="connsiteY359" fmla="*/ 864353 h 1810328"/>
              <a:gd name="connsiteX360" fmla="*/ 53189 w 1790700"/>
              <a:gd name="connsiteY360" fmla="*/ 682617 h 1810328"/>
              <a:gd name="connsiteX361" fmla="*/ 88649 w 1790700"/>
              <a:gd name="connsiteY361" fmla="*/ 589533 h 1810328"/>
              <a:gd name="connsiteX362" fmla="*/ 150703 w 1790700"/>
              <a:gd name="connsiteY362" fmla="*/ 456556 h 1810328"/>
              <a:gd name="connsiteX363" fmla="*/ 168432 w 1790700"/>
              <a:gd name="connsiteY363" fmla="*/ 421095 h 1810328"/>
              <a:gd name="connsiteX364" fmla="*/ 172865 w 1790700"/>
              <a:gd name="connsiteY364" fmla="*/ 398932 h 1810328"/>
              <a:gd name="connsiteX365" fmla="*/ 199459 w 1790700"/>
              <a:gd name="connsiteY365" fmla="*/ 363472 h 1810328"/>
              <a:gd name="connsiteX366" fmla="*/ 181730 w 1790700"/>
              <a:gd name="connsiteY366" fmla="*/ 363472 h 1810328"/>
              <a:gd name="connsiteX367" fmla="*/ 226054 w 1790700"/>
              <a:gd name="connsiteY367" fmla="*/ 314713 h 1810328"/>
              <a:gd name="connsiteX368" fmla="*/ 230486 w 1790700"/>
              <a:gd name="connsiteY368" fmla="*/ 319146 h 1810328"/>
              <a:gd name="connsiteX369" fmla="*/ 217189 w 1790700"/>
              <a:gd name="connsiteY369" fmla="*/ 336876 h 1810328"/>
              <a:gd name="connsiteX370" fmla="*/ 226054 w 1790700"/>
              <a:gd name="connsiteY370" fmla="*/ 341309 h 1810328"/>
              <a:gd name="connsiteX371" fmla="*/ 248216 w 1790700"/>
              <a:gd name="connsiteY371" fmla="*/ 310281 h 1810328"/>
              <a:gd name="connsiteX372" fmla="*/ 252648 w 1790700"/>
              <a:gd name="connsiteY372" fmla="*/ 314713 h 1810328"/>
              <a:gd name="connsiteX373" fmla="*/ 319135 w 1790700"/>
              <a:gd name="connsiteY373" fmla="*/ 234927 h 1810328"/>
              <a:gd name="connsiteX374" fmla="*/ 296973 w 1790700"/>
              <a:gd name="connsiteY374" fmla="*/ 234927 h 1810328"/>
              <a:gd name="connsiteX375" fmla="*/ 319135 w 1790700"/>
              <a:gd name="connsiteY375" fmla="*/ 221629 h 1810328"/>
              <a:gd name="connsiteX376" fmla="*/ 412216 w 1790700"/>
              <a:gd name="connsiteY376" fmla="*/ 155140 h 1810328"/>
              <a:gd name="connsiteX377" fmla="*/ 478702 w 1790700"/>
              <a:gd name="connsiteY377" fmla="*/ 124112 h 1810328"/>
              <a:gd name="connsiteX378" fmla="*/ 549621 w 1790700"/>
              <a:gd name="connsiteY378" fmla="*/ 97517 h 1810328"/>
              <a:gd name="connsiteX379" fmla="*/ 598378 w 1790700"/>
              <a:gd name="connsiteY379" fmla="*/ 66489 h 1810328"/>
              <a:gd name="connsiteX380" fmla="*/ 664864 w 1790700"/>
              <a:gd name="connsiteY380" fmla="*/ 48758 h 1810328"/>
              <a:gd name="connsiteX381" fmla="*/ 678161 w 1790700"/>
              <a:gd name="connsiteY381" fmla="*/ 44326 h 1810328"/>
              <a:gd name="connsiteX382" fmla="*/ 731350 w 1790700"/>
              <a:gd name="connsiteY382" fmla="*/ 26596 h 1810328"/>
              <a:gd name="connsiteX383" fmla="*/ 753513 w 1790700"/>
              <a:gd name="connsiteY383" fmla="*/ 22163 h 1810328"/>
              <a:gd name="connsiteX384" fmla="*/ 828864 w 1790700"/>
              <a:gd name="connsiteY384" fmla="*/ 13298 h 1810328"/>
              <a:gd name="connsiteX385" fmla="*/ 935242 w 1790700"/>
              <a:gd name="connsiteY385" fmla="*/ 0 h 181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1790700" h="1810328">
                <a:moveTo>
                  <a:pt x="4432" y="886516"/>
                </a:moveTo>
                <a:cubicBezTo>
                  <a:pt x="4432" y="886516"/>
                  <a:pt x="8865" y="886516"/>
                  <a:pt x="8865" y="886516"/>
                </a:cubicBezTo>
                <a:cubicBezTo>
                  <a:pt x="8865" y="913112"/>
                  <a:pt x="8865" y="935274"/>
                  <a:pt x="8865" y="961870"/>
                </a:cubicBezTo>
                <a:lnTo>
                  <a:pt x="13297" y="961870"/>
                </a:lnTo>
                <a:cubicBezTo>
                  <a:pt x="13297" y="979600"/>
                  <a:pt x="8865" y="992898"/>
                  <a:pt x="4432" y="1006196"/>
                </a:cubicBezTo>
                <a:cubicBezTo>
                  <a:pt x="4432" y="1006196"/>
                  <a:pt x="0" y="1001763"/>
                  <a:pt x="0" y="1001763"/>
                </a:cubicBezTo>
                <a:cubicBezTo>
                  <a:pt x="0" y="979600"/>
                  <a:pt x="0" y="953005"/>
                  <a:pt x="0" y="930842"/>
                </a:cubicBezTo>
                <a:cubicBezTo>
                  <a:pt x="0" y="913112"/>
                  <a:pt x="4432" y="899814"/>
                  <a:pt x="4432" y="886516"/>
                </a:cubicBezTo>
                <a:close/>
                <a:moveTo>
                  <a:pt x="935242" y="0"/>
                </a:moveTo>
                <a:cubicBezTo>
                  <a:pt x="944107" y="0"/>
                  <a:pt x="952972" y="0"/>
                  <a:pt x="961837" y="0"/>
                </a:cubicBezTo>
                <a:cubicBezTo>
                  <a:pt x="975134" y="4433"/>
                  <a:pt x="983999" y="4433"/>
                  <a:pt x="992864" y="8865"/>
                </a:cubicBezTo>
                <a:cubicBezTo>
                  <a:pt x="1019458" y="13298"/>
                  <a:pt x="1041620" y="22163"/>
                  <a:pt x="1068215" y="26596"/>
                </a:cubicBezTo>
                <a:cubicBezTo>
                  <a:pt x="1090377" y="31028"/>
                  <a:pt x="1112539" y="26596"/>
                  <a:pt x="1134701" y="31028"/>
                </a:cubicBezTo>
                <a:cubicBezTo>
                  <a:pt x="1170161" y="44326"/>
                  <a:pt x="1210052" y="57624"/>
                  <a:pt x="1245512" y="70921"/>
                </a:cubicBezTo>
                <a:cubicBezTo>
                  <a:pt x="1263242" y="75354"/>
                  <a:pt x="1276539" y="79786"/>
                  <a:pt x="1294269" y="88652"/>
                </a:cubicBezTo>
                <a:cubicBezTo>
                  <a:pt x="1303133" y="88652"/>
                  <a:pt x="1311998" y="93084"/>
                  <a:pt x="1320863" y="101949"/>
                </a:cubicBezTo>
                <a:cubicBezTo>
                  <a:pt x="1369620" y="137410"/>
                  <a:pt x="1422809" y="177303"/>
                  <a:pt x="1475998" y="217196"/>
                </a:cubicBezTo>
                <a:cubicBezTo>
                  <a:pt x="1480430" y="217196"/>
                  <a:pt x="1480430" y="221629"/>
                  <a:pt x="1484863" y="221629"/>
                </a:cubicBezTo>
                <a:cubicBezTo>
                  <a:pt x="1511457" y="212764"/>
                  <a:pt x="1511457" y="234927"/>
                  <a:pt x="1515890" y="252657"/>
                </a:cubicBezTo>
                <a:cubicBezTo>
                  <a:pt x="1515890" y="257090"/>
                  <a:pt x="1524755" y="261522"/>
                  <a:pt x="1529187" y="265955"/>
                </a:cubicBezTo>
                <a:cubicBezTo>
                  <a:pt x="1573511" y="301415"/>
                  <a:pt x="1604538" y="345741"/>
                  <a:pt x="1631133" y="390067"/>
                </a:cubicBezTo>
                <a:cubicBezTo>
                  <a:pt x="1653295" y="425528"/>
                  <a:pt x="1671025" y="456556"/>
                  <a:pt x="1688754" y="492016"/>
                </a:cubicBezTo>
                <a:cubicBezTo>
                  <a:pt x="1702052" y="514179"/>
                  <a:pt x="1702052" y="540775"/>
                  <a:pt x="1715349" y="562938"/>
                </a:cubicBezTo>
                <a:cubicBezTo>
                  <a:pt x="1737511" y="620561"/>
                  <a:pt x="1741944" y="678185"/>
                  <a:pt x="1750808" y="735808"/>
                </a:cubicBezTo>
                <a:cubicBezTo>
                  <a:pt x="1755241" y="749106"/>
                  <a:pt x="1746376" y="766836"/>
                  <a:pt x="1746376" y="780134"/>
                </a:cubicBezTo>
                <a:cubicBezTo>
                  <a:pt x="1750808" y="815595"/>
                  <a:pt x="1746376" y="851055"/>
                  <a:pt x="1746376" y="886516"/>
                </a:cubicBezTo>
                <a:cubicBezTo>
                  <a:pt x="1746376" y="890949"/>
                  <a:pt x="1746376" y="895381"/>
                  <a:pt x="1746376" y="895381"/>
                </a:cubicBezTo>
                <a:cubicBezTo>
                  <a:pt x="1733079" y="895381"/>
                  <a:pt x="1724214" y="899814"/>
                  <a:pt x="1715349" y="895381"/>
                </a:cubicBezTo>
                <a:cubicBezTo>
                  <a:pt x="1702052" y="890949"/>
                  <a:pt x="1688754" y="886516"/>
                  <a:pt x="1679890" y="877651"/>
                </a:cubicBezTo>
                <a:cubicBezTo>
                  <a:pt x="1662160" y="855488"/>
                  <a:pt x="1648863" y="833325"/>
                  <a:pt x="1635565" y="811162"/>
                </a:cubicBezTo>
                <a:cubicBezTo>
                  <a:pt x="1626700" y="797864"/>
                  <a:pt x="1626700" y="788999"/>
                  <a:pt x="1622268" y="775701"/>
                </a:cubicBezTo>
                <a:cubicBezTo>
                  <a:pt x="1608971" y="749106"/>
                  <a:pt x="1595673" y="722511"/>
                  <a:pt x="1582376" y="695915"/>
                </a:cubicBezTo>
                <a:cubicBezTo>
                  <a:pt x="1577944" y="682617"/>
                  <a:pt x="1564646" y="678185"/>
                  <a:pt x="1555782" y="664887"/>
                </a:cubicBezTo>
                <a:cubicBezTo>
                  <a:pt x="1538052" y="642724"/>
                  <a:pt x="1529187" y="616129"/>
                  <a:pt x="1507025" y="593966"/>
                </a:cubicBezTo>
                <a:cubicBezTo>
                  <a:pt x="1498160" y="580668"/>
                  <a:pt x="1493728" y="554073"/>
                  <a:pt x="1467133" y="549640"/>
                </a:cubicBezTo>
                <a:cubicBezTo>
                  <a:pt x="1462701" y="549640"/>
                  <a:pt x="1453836" y="540775"/>
                  <a:pt x="1453836" y="531910"/>
                </a:cubicBezTo>
                <a:cubicBezTo>
                  <a:pt x="1453836" y="509747"/>
                  <a:pt x="1440539" y="500882"/>
                  <a:pt x="1422809" y="496449"/>
                </a:cubicBezTo>
                <a:cubicBezTo>
                  <a:pt x="1422809" y="496449"/>
                  <a:pt x="1422809" y="500882"/>
                  <a:pt x="1418376" y="509747"/>
                </a:cubicBezTo>
                <a:cubicBezTo>
                  <a:pt x="1400647" y="474286"/>
                  <a:pt x="1360755" y="465421"/>
                  <a:pt x="1329728" y="443258"/>
                </a:cubicBezTo>
                <a:cubicBezTo>
                  <a:pt x="1298701" y="421095"/>
                  <a:pt x="1263242" y="407797"/>
                  <a:pt x="1227782" y="390067"/>
                </a:cubicBezTo>
                <a:cubicBezTo>
                  <a:pt x="1210052" y="381202"/>
                  <a:pt x="1192323" y="376769"/>
                  <a:pt x="1179025" y="359039"/>
                </a:cubicBezTo>
                <a:cubicBezTo>
                  <a:pt x="1174593" y="354606"/>
                  <a:pt x="1156863" y="354606"/>
                  <a:pt x="1147998" y="350174"/>
                </a:cubicBezTo>
                <a:cubicBezTo>
                  <a:pt x="1130269" y="359039"/>
                  <a:pt x="1112539" y="367904"/>
                  <a:pt x="1090377" y="376769"/>
                </a:cubicBezTo>
                <a:cubicBezTo>
                  <a:pt x="1090377" y="359039"/>
                  <a:pt x="1085944" y="350174"/>
                  <a:pt x="1085944" y="336876"/>
                </a:cubicBezTo>
                <a:cubicBezTo>
                  <a:pt x="1077080" y="341309"/>
                  <a:pt x="1068215" y="345741"/>
                  <a:pt x="1059350" y="354606"/>
                </a:cubicBezTo>
                <a:cubicBezTo>
                  <a:pt x="1059350" y="350174"/>
                  <a:pt x="1054918" y="345741"/>
                  <a:pt x="1050485" y="341309"/>
                </a:cubicBezTo>
                <a:cubicBezTo>
                  <a:pt x="1046053" y="345741"/>
                  <a:pt x="1041620" y="345741"/>
                  <a:pt x="1037188" y="350174"/>
                </a:cubicBezTo>
                <a:cubicBezTo>
                  <a:pt x="1037188" y="350174"/>
                  <a:pt x="1037188" y="345741"/>
                  <a:pt x="1037188" y="345741"/>
                </a:cubicBezTo>
                <a:cubicBezTo>
                  <a:pt x="1023891" y="341309"/>
                  <a:pt x="1010593" y="336876"/>
                  <a:pt x="997296" y="332444"/>
                </a:cubicBezTo>
                <a:cubicBezTo>
                  <a:pt x="1001728" y="341309"/>
                  <a:pt x="1006161" y="350174"/>
                  <a:pt x="1010593" y="354606"/>
                </a:cubicBezTo>
                <a:cubicBezTo>
                  <a:pt x="1006161" y="359039"/>
                  <a:pt x="1006161" y="359039"/>
                  <a:pt x="1001728" y="359039"/>
                </a:cubicBezTo>
                <a:cubicBezTo>
                  <a:pt x="992864" y="350174"/>
                  <a:pt x="988431" y="336876"/>
                  <a:pt x="979566" y="328011"/>
                </a:cubicBezTo>
                <a:cubicBezTo>
                  <a:pt x="975134" y="332444"/>
                  <a:pt x="970701" y="341309"/>
                  <a:pt x="966269" y="350174"/>
                </a:cubicBezTo>
                <a:cubicBezTo>
                  <a:pt x="966269" y="350174"/>
                  <a:pt x="961837" y="350174"/>
                  <a:pt x="961837" y="345741"/>
                </a:cubicBezTo>
                <a:cubicBezTo>
                  <a:pt x="961837" y="341309"/>
                  <a:pt x="961837" y="336876"/>
                  <a:pt x="966269" y="323578"/>
                </a:cubicBezTo>
                <a:cubicBezTo>
                  <a:pt x="944107" y="319146"/>
                  <a:pt x="917512" y="319146"/>
                  <a:pt x="895350" y="314713"/>
                </a:cubicBezTo>
                <a:cubicBezTo>
                  <a:pt x="882053" y="310281"/>
                  <a:pt x="868756" y="305848"/>
                  <a:pt x="851026" y="301415"/>
                </a:cubicBezTo>
                <a:cubicBezTo>
                  <a:pt x="855458" y="305848"/>
                  <a:pt x="859891" y="310281"/>
                  <a:pt x="864323" y="314713"/>
                </a:cubicBezTo>
                <a:cubicBezTo>
                  <a:pt x="855458" y="314713"/>
                  <a:pt x="846593" y="314713"/>
                  <a:pt x="837729" y="310281"/>
                </a:cubicBezTo>
                <a:cubicBezTo>
                  <a:pt x="802269" y="310281"/>
                  <a:pt x="775675" y="323578"/>
                  <a:pt x="744648" y="341309"/>
                </a:cubicBezTo>
                <a:cubicBezTo>
                  <a:pt x="731350" y="350174"/>
                  <a:pt x="713621" y="354606"/>
                  <a:pt x="695891" y="359039"/>
                </a:cubicBezTo>
                <a:cubicBezTo>
                  <a:pt x="678161" y="359039"/>
                  <a:pt x="664864" y="363472"/>
                  <a:pt x="651567" y="376769"/>
                </a:cubicBezTo>
                <a:cubicBezTo>
                  <a:pt x="638269" y="390067"/>
                  <a:pt x="616107" y="394500"/>
                  <a:pt x="602810" y="403365"/>
                </a:cubicBezTo>
                <a:cubicBezTo>
                  <a:pt x="580648" y="416663"/>
                  <a:pt x="554053" y="421095"/>
                  <a:pt x="540756" y="452123"/>
                </a:cubicBezTo>
                <a:cubicBezTo>
                  <a:pt x="540756" y="452123"/>
                  <a:pt x="527459" y="452123"/>
                  <a:pt x="523026" y="456556"/>
                </a:cubicBezTo>
                <a:cubicBezTo>
                  <a:pt x="523026" y="465421"/>
                  <a:pt x="523026" y="474286"/>
                  <a:pt x="523026" y="487584"/>
                </a:cubicBezTo>
                <a:cubicBezTo>
                  <a:pt x="523026" y="487584"/>
                  <a:pt x="518594" y="487584"/>
                  <a:pt x="518594" y="483151"/>
                </a:cubicBezTo>
                <a:cubicBezTo>
                  <a:pt x="518594" y="478719"/>
                  <a:pt x="518594" y="474286"/>
                  <a:pt x="518594" y="469854"/>
                </a:cubicBezTo>
                <a:cubicBezTo>
                  <a:pt x="509729" y="474286"/>
                  <a:pt x="500864" y="474286"/>
                  <a:pt x="491999" y="478719"/>
                </a:cubicBezTo>
                <a:cubicBezTo>
                  <a:pt x="487567" y="483151"/>
                  <a:pt x="474270" y="492016"/>
                  <a:pt x="474270" y="500882"/>
                </a:cubicBezTo>
                <a:cubicBezTo>
                  <a:pt x="478702" y="514179"/>
                  <a:pt x="469837" y="523044"/>
                  <a:pt x="460972" y="531910"/>
                </a:cubicBezTo>
                <a:cubicBezTo>
                  <a:pt x="443243" y="554073"/>
                  <a:pt x="425513" y="580668"/>
                  <a:pt x="412216" y="602831"/>
                </a:cubicBezTo>
                <a:cubicBezTo>
                  <a:pt x="407783" y="607263"/>
                  <a:pt x="398918" y="611696"/>
                  <a:pt x="390054" y="620561"/>
                </a:cubicBezTo>
                <a:cubicBezTo>
                  <a:pt x="385621" y="629426"/>
                  <a:pt x="376756" y="638292"/>
                  <a:pt x="372324" y="647157"/>
                </a:cubicBezTo>
                <a:cubicBezTo>
                  <a:pt x="363459" y="660454"/>
                  <a:pt x="354594" y="673752"/>
                  <a:pt x="345729" y="691482"/>
                </a:cubicBezTo>
                <a:cubicBezTo>
                  <a:pt x="350162" y="687050"/>
                  <a:pt x="359027" y="682617"/>
                  <a:pt x="363459" y="678185"/>
                </a:cubicBezTo>
                <a:cubicBezTo>
                  <a:pt x="367891" y="673752"/>
                  <a:pt x="372324" y="664887"/>
                  <a:pt x="376756" y="664887"/>
                </a:cubicBezTo>
                <a:cubicBezTo>
                  <a:pt x="381189" y="660454"/>
                  <a:pt x="390054" y="660454"/>
                  <a:pt x="394486" y="656022"/>
                </a:cubicBezTo>
                <a:cubicBezTo>
                  <a:pt x="394486" y="664887"/>
                  <a:pt x="394486" y="669320"/>
                  <a:pt x="394486" y="678185"/>
                </a:cubicBezTo>
                <a:cubicBezTo>
                  <a:pt x="390054" y="700348"/>
                  <a:pt x="385621" y="718078"/>
                  <a:pt x="381189" y="740241"/>
                </a:cubicBezTo>
                <a:cubicBezTo>
                  <a:pt x="381189" y="744673"/>
                  <a:pt x="376756" y="749106"/>
                  <a:pt x="376756" y="753539"/>
                </a:cubicBezTo>
                <a:cubicBezTo>
                  <a:pt x="372324" y="757971"/>
                  <a:pt x="367891" y="766836"/>
                  <a:pt x="372324" y="771269"/>
                </a:cubicBezTo>
                <a:cubicBezTo>
                  <a:pt x="390054" y="797864"/>
                  <a:pt x="376756" y="824460"/>
                  <a:pt x="376756" y="851055"/>
                </a:cubicBezTo>
                <a:cubicBezTo>
                  <a:pt x="372324" y="873218"/>
                  <a:pt x="372324" y="895381"/>
                  <a:pt x="350162" y="908679"/>
                </a:cubicBezTo>
                <a:cubicBezTo>
                  <a:pt x="359027" y="913112"/>
                  <a:pt x="363459" y="917544"/>
                  <a:pt x="367891" y="921977"/>
                </a:cubicBezTo>
                <a:cubicBezTo>
                  <a:pt x="376756" y="926409"/>
                  <a:pt x="381189" y="930842"/>
                  <a:pt x="385621" y="935274"/>
                </a:cubicBezTo>
                <a:cubicBezTo>
                  <a:pt x="381189" y="939707"/>
                  <a:pt x="372324" y="948572"/>
                  <a:pt x="367891" y="953005"/>
                </a:cubicBezTo>
                <a:cubicBezTo>
                  <a:pt x="363459" y="953005"/>
                  <a:pt x="363459" y="953005"/>
                  <a:pt x="363459" y="953005"/>
                </a:cubicBezTo>
                <a:cubicBezTo>
                  <a:pt x="363459" y="975168"/>
                  <a:pt x="367891" y="992898"/>
                  <a:pt x="367891" y="1015061"/>
                </a:cubicBezTo>
                <a:cubicBezTo>
                  <a:pt x="372324" y="1010628"/>
                  <a:pt x="376756" y="1010628"/>
                  <a:pt x="381189" y="1006196"/>
                </a:cubicBezTo>
                <a:cubicBezTo>
                  <a:pt x="385621" y="1010628"/>
                  <a:pt x="394486" y="1015061"/>
                  <a:pt x="398918" y="1015061"/>
                </a:cubicBezTo>
                <a:cubicBezTo>
                  <a:pt x="398918" y="1037224"/>
                  <a:pt x="403351" y="1054954"/>
                  <a:pt x="407783" y="1072684"/>
                </a:cubicBezTo>
                <a:cubicBezTo>
                  <a:pt x="407783" y="1090415"/>
                  <a:pt x="416648" y="1112578"/>
                  <a:pt x="412216" y="1130308"/>
                </a:cubicBezTo>
                <a:cubicBezTo>
                  <a:pt x="407783" y="1148038"/>
                  <a:pt x="425513" y="1148038"/>
                  <a:pt x="425513" y="1161336"/>
                </a:cubicBezTo>
                <a:cubicBezTo>
                  <a:pt x="425513" y="1174634"/>
                  <a:pt x="421081" y="1183499"/>
                  <a:pt x="434378" y="1192364"/>
                </a:cubicBezTo>
                <a:cubicBezTo>
                  <a:pt x="434378" y="1192364"/>
                  <a:pt x="438810" y="1192364"/>
                  <a:pt x="438810" y="1192364"/>
                </a:cubicBezTo>
                <a:cubicBezTo>
                  <a:pt x="447675" y="1227825"/>
                  <a:pt x="474270" y="1245555"/>
                  <a:pt x="496432" y="1272150"/>
                </a:cubicBezTo>
                <a:cubicBezTo>
                  <a:pt x="518594" y="1298746"/>
                  <a:pt x="536324" y="1320909"/>
                  <a:pt x="567351" y="1338639"/>
                </a:cubicBezTo>
                <a:cubicBezTo>
                  <a:pt x="580648" y="1343072"/>
                  <a:pt x="589513" y="1360802"/>
                  <a:pt x="602810" y="1369667"/>
                </a:cubicBezTo>
                <a:cubicBezTo>
                  <a:pt x="624972" y="1387398"/>
                  <a:pt x="647134" y="1400695"/>
                  <a:pt x="669296" y="1418426"/>
                </a:cubicBezTo>
                <a:cubicBezTo>
                  <a:pt x="687026" y="1427291"/>
                  <a:pt x="700323" y="1440589"/>
                  <a:pt x="700323" y="1458319"/>
                </a:cubicBezTo>
                <a:cubicBezTo>
                  <a:pt x="691459" y="1453886"/>
                  <a:pt x="682594" y="1453886"/>
                  <a:pt x="673729" y="1449454"/>
                </a:cubicBezTo>
                <a:cubicBezTo>
                  <a:pt x="660432" y="1440589"/>
                  <a:pt x="651567" y="1436156"/>
                  <a:pt x="638269" y="1427291"/>
                </a:cubicBezTo>
                <a:cubicBezTo>
                  <a:pt x="629405" y="1422858"/>
                  <a:pt x="620540" y="1405128"/>
                  <a:pt x="602810" y="1418426"/>
                </a:cubicBezTo>
                <a:cubicBezTo>
                  <a:pt x="602810" y="1413993"/>
                  <a:pt x="602810" y="1413993"/>
                  <a:pt x="602810" y="1413993"/>
                </a:cubicBezTo>
                <a:cubicBezTo>
                  <a:pt x="580648" y="1396263"/>
                  <a:pt x="562918" y="1378532"/>
                  <a:pt x="540756" y="1360802"/>
                </a:cubicBezTo>
                <a:cubicBezTo>
                  <a:pt x="527459" y="1343072"/>
                  <a:pt x="509729" y="1325341"/>
                  <a:pt x="491999" y="1312044"/>
                </a:cubicBezTo>
                <a:cubicBezTo>
                  <a:pt x="478702" y="1298746"/>
                  <a:pt x="469837" y="1285448"/>
                  <a:pt x="456540" y="1281016"/>
                </a:cubicBezTo>
                <a:cubicBezTo>
                  <a:pt x="434378" y="1272150"/>
                  <a:pt x="425513" y="1254420"/>
                  <a:pt x="421081" y="1236690"/>
                </a:cubicBezTo>
                <a:cubicBezTo>
                  <a:pt x="416648" y="1232257"/>
                  <a:pt x="416648" y="1227825"/>
                  <a:pt x="412216" y="1223392"/>
                </a:cubicBezTo>
                <a:cubicBezTo>
                  <a:pt x="412216" y="1227825"/>
                  <a:pt x="407783" y="1232257"/>
                  <a:pt x="412216" y="1232257"/>
                </a:cubicBezTo>
                <a:cubicBezTo>
                  <a:pt x="425513" y="1258853"/>
                  <a:pt x="438810" y="1289881"/>
                  <a:pt x="456540" y="1316476"/>
                </a:cubicBezTo>
                <a:cubicBezTo>
                  <a:pt x="465405" y="1334207"/>
                  <a:pt x="483135" y="1343072"/>
                  <a:pt x="496432" y="1356370"/>
                </a:cubicBezTo>
                <a:cubicBezTo>
                  <a:pt x="527459" y="1387398"/>
                  <a:pt x="562918" y="1413993"/>
                  <a:pt x="593945" y="1445021"/>
                </a:cubicBezTo>
                <a:cubicBezTo>
                  <a:pt x="598378" y="1445021"/>
                  <a:pt x="602810" y="1449454"/>
                  <a:pt x="607242" y="1453886"/>
                </a:cubicBezTo>
                <a:cubicBezTo>
                  <a:pt x="607242" y="1453886"/>
                  <a:pt x="602810" y="1458319"/>
                  <a:pt x="602810" y="1458319"/>
                </a:cubicBezTo>
                <a:cubicBezTo>
                  <a:pt x="585080" y="1449454"/>
                  <a:pt x="562918" y="1440589"/>
                  <a:pt x="549621" y="1427291"/>
                </a:cubicBezTo>
                <a:cubicBezTo>
                  <a:pt x="531891" y="1413993"/>
                  <a:pt x="518594" y="1396263"/>
                  <a:pt x="505297" y="1378532"/>
                </a:cubicBezTo>
                <a:cubicBezTo>
                  <a:pt x="487567" y="1365235"/>
                  <a:pt x="469837" y="1351937"/>
                  <a:pt x="452108" y="1334207"/>
                </a:cubicBezTo>
                <a:cubicBezTo>
                  <a:pt x="438810" y="1320909"/>
                  <a:pt x="429945" y="1303179"/>
                  <a:pt x="416648" y="1285448"/>
                </a:cubicBezTo>
                <a:cubicBezTo>
                  <a:pt x="407783" y="1276583"/>
                  <a:pt x="403351" y="1263285"/>
                  <a:pt x="398918" y="1254420"/>
                </a:cubicBezTo>
                <a:cubicBezTo>
                  <a:pt x="385621" y="1267718"/>
                  <a:pt x="390054" y="1276583"/>
                  <a:pt x="403351" y="1285448"/>
                </a:cubicBezTo>
                <a:cubicBezTo>
                  <a:pt x="407783" y="1294313"/>
                  <a:pt x="416648" y="1298746"/>
                  <a:pt x="421081" y="1307611"/>
                </a:cubicBezTo>
                <a:cubicBezTo>
                  <a:pt x="438810" y="1329774"/>
                  <a:pt x="460972" y="1356370"/>
                  <a:pt x="478702" y="1382965"/>
                </a:cubicBezTo>
                <a:cubicBezTo>
                  <a:pt x="505297" y="1413993"/>
                  <a:pt x="540756" y="1431723"/>
                  <a:pt x="576216" y="1449454"/>
                </a:cubicBezTo>
                <a:cubicBezTo>
                  <a:pt x="593945" y="1462751"/>
                  <a:pt x="616107" y="1476049"/>
                  <a:pt x="633837" y="1484914"/>
                </a:cubicBezTo>
                <a:cubicBezTo>
                  <a:pt x="673729" y="1502645"/>
                  <a:pt x="709188" y="1515942"/>
                  <a:pt x="749080" y="1529240"/>
                </a:cubicBezTo>
                <a:cubicBezTo>
                  <a:pt x="753513" y="1533673"/>
                  <a:pt x="753513" y="1533673"/>
                  <a:pt x="757945" y="1533673"/>
                </a:cubicBezTo>
                <a:cubicBezTo>
                  <a:pt x="775675" y="1555836"/>
                  <a:pt x="797837" y="1560268"/>
                  <a:pt x="819999" y="1555836"/>
                </a:cubicBezTo>
                <a:cubicBezTo>
                  <a:pt x="837729" y="1551403"/>
                  <a:pt x="846593" y="1551403"/>
                  <a:pt x="855458" y="1564701"/>
                </a:cubicBezTo>
                <a:cubicBezTo>
                  <a:pt x="859891" y="1569133"/>
                  <a:pt x="868756" y="1569133"/>
                  <a:pt x="873188" y="1569133"/>
                </a:cubicBezTo>
                <a:cubicBezTo>
                  <a:pt x="873188" y="1569133"/>
                  <a:pt x="873188" y="1564701"/>
                  <a:pt x="877620" y="1564701"/>
                </a:cubicBezTo>
                <a:cubicBezTo>
                  <a:pt x="864323" y="1555836"/>
                  <a:pt x="855458" y="1546970"/>
                  <a:pt x="842161" y="1538105"/>
                </a:cubicBezTo>
                <a:cubicBezTo>
                  <a:pt x="851026" y="1538105"/>
                  <a:pt x="855458" y="1533673"/>
                  <a:pt x="864323" y="1533673"/>
                </a:cubicBezTo>
                <a:cubicBezTo>
                  <a:pt x="904215" y="1538105"/>
                  <a:pt x="944107" y="1542538"/>
                  <a:pt x="983999" y="1542538"/>
                </a:cubicBezTo>
                <a:cubicBezTo>
                  <a:pt x="1010593" y="1542538"/>
                  <a:pt x="1037188" y="1542538"/>
                  <a:pt x="1068215" y="1546970"/>
                </a:cubicBezTo>
                <a:cubicBezTo>
                  <a:pt x="1063782" y="1551403"/>
                  <a:pt x="1054918" y="1555836"/>
                  <a:pt x="1050485" y="1555836"/>
                </a:cubicBezTo>
                <a:cubicBezTo>
                  <a:pt x="1054918" y="1560268"/>
                  <a:pt x="1054918" y="1560268"/>
                  <a:pt x="1054918" y="1560268"/>
                </a:cubicBezTo>
                <a:cubicBezTo>
                  <a:pt x="1072647" y="1555836"/>
                  <a:pt x="1094809" y="1551403"/>
                  <a:pt x="1116971" y="1546970"/>
                </a:cubicBezTo>
                <a:cubicBezTo>
                  <a:pt x="1116971" y="1546970"/>
                  <a:pt x="1116971" y="1542538"/>
                  <a:pt x="1116971" y="1542538"/>
                </a:cubicBezTo>
                <a:cubicBezTo>
                  <a:pt x="1112539" y="1538105"/>
                  <a:pt x="1108107" y="1533673"/>
                  <a:pt x="1099242" y="1529240"/>
                </a:cubicBezTo>
                <a:cubicBezTo>
                  <a:pt x="1108107" y="1515942"/>
                  <a:pt x="1121404" y="1524808"/>
                  <a:pt x="1130269" y="1524808"/>
                </a:cubicBezTo>
                <a:cubicBezTo>
                  <a:pt x="1139134" y="1529240"/>
                  <a:pt x="1147998" y="1533673"/>
                  <a:pt x="1152431" y="1533673"/>
                </a:cubicBezTo>
                <a:cubicBezTo>
                  <a:pt x="1152431" y="1529240"/>
                  <a:pt x="1152431" y="1520375"/>
                  <a:pt x="1152431" y="1507077"/>
                </a:cubicBezTo>
                <a:cubicBezTo>
                  <a:pt x="1183458" y="1493779"/>
                  <a:pt x="1223350" y="1471617"/>
                  <a:pt x="1258809" y="1453886"/>
                </a:cubicBezTo>
                <a:cubicBezTo>
                  <a:pt x="1263242" y="1449454"/>
                  <a:pt x="1272106" y="1440589"/>
                  <a:pt x="1276539" y="1436156"/>
                </a:cubicBezTo>
                <a:cubicBezTo>
                  <a:pt x="1289836" y="1427291"/>
                  <a:pt x="1307566" y="1413993"/>
                  <a:pt x="1320863" y="1405128"/>
                </a:cubicBezTo>
                <a:cubicBezTo>
                  <a:pt x="1338593" y="1387398"/>
                  <a:pt x="1356322" y="1365235"/>
                  <a:pt x="1374052" y="1351937"/>
                </a:cubicBezTo>
                <a:cubicBezTo>
                  <a:pt x="1387349" y="1343072"/>
                  <a:pt x="1405079" y="1334207"/>
                  <a:pt x="1418376" y="1329774"/>
                </a:cubicBezTo>
                <a:cubicBezTo>
                  <a:pt x="1427241" y="1320909"/>
                  <a:pt x="1436106" y="1312044"/>
                  <a:pt x="1449403" y="1307611"/>
                </a:cubicBezTo>
                <a:cubicBezTo>
                  <a:pt x="1453836" y="1303179"/>
                  <a:pt x="1458268" y="1303179"/>
                  <a:pt x="1462701" y="1298746"/>
                </a:cubicBezTo>
                <a:cubicBezTo>
                  <a:pt x="1462701" y="1294313"/>
                  <a:pt x="1462701" y="1285448"/>
                  <a:pt x="1467133" y="1276583"/>
                </a:cubicBezTo>
                <a:cubicBezTo>
                  <a:pt x="1467133" y="1281016"/>
                  <a:pt x="1471566" y="1281016"/>
                  <a:pt x="1471566" y="1281016"/>
                </a:cubicBezTo>
                <a:cubicBezTo>
                  <a:pt x="1462701" y="1294313"/>
                  <a:pt x="1489295" y="1303179"/>
                  <a:pt x="1475998" y="1316476"/>
                </a:cubicBezTo>
                <a:cubicBezTo>
                  <a:pt x="1471566" y="1325341"/>
                  <a:pt x="1471566" y="1334207"/>
                  <a:pt x="1467133" y="1338639"/>
                </a:cubicBezTo>
                <a:cubicBezTo>
                  <a:pt x="1440539" y="1369667"/>
                  <a:pt x="1418376" y="1396263"/>
                  <a:pt x="1391782" y="1418426"/>
                </a:cubicBezTo>
                <a:cubicBezTo>
                  <a:pt x="1382917" y="1431723"/>
                  <a:pt x="1365187" y="1445021"/>
                  <a:pt x="1356322" y="1453886"/>
                </a:cubicBezTo>
                <a:cubicBezTo>
                  <a:pt x="1334160" y="1471617"/>
                  <a:pt x="1311998" y="1489347"/>
                  <a:pt x="1294269" y="1511510"/>
                </a:cubicBezTo>
                <a:cubicBezTo>
                  <a:pt x="1285404" y="1524808"/>
                  <a:pt x="1272106" y="1524808"/>
                  <a:pt x="1258809" y="1524808"/>
                </a:cubicBezTo>
                <a:cubicBezTo>
                  <a:pt x="1241079" y="1524808"/>
                  <a:pt x="1227782" y="1524808"/>
                  <a:pt x="1236647" y="1546970"/>
                </a:cubicBezTo>
                <a:cubicBezTo>
                  <a:pt x="1210052" y="1560268"/>
                  <a:pt x="1179025" y="1569133"/>
                  <a:pt x="1152431" y="1577998"/>
                </a:cubicBezTo>
                <a:cubicBezTo>
                  <a:pt x="1152431" y="1573566"/>
                  <a:pt x="1152431" y="1573566"/>
                  <a:pt x="1147998" y="1569133"/>
                </a:cubicBezTo>
                <a:cubicBezTo>
                  <a:pt x="1161296" y="1555836"/>
                  <a:pt x="1192323" y="1564701"/>
                  <a:pt x="1205620" y="1542538"/>
                </a:cubicBezTo>
                <a:cubicBezTo>
                  <a:pt x="1183458" y="1551403"/>
                  <a:pt x="1165728" y="1555836"/>
                  <a:pt x="1152431" y="1560268"/>
                </a:cubicBezTo>
                <a:cubicBezTo>
                  <a:pt x="1147998" y="1560268"/>
                  <a:pt x="1139134" y="1560268"/>
                  <a:pt x="1139134" y="1564701"/>
                </a:cubicBezTo>
                <a:cubicBezTo>
                  <a:pt x="1108107" y="1591296"/>
                  <a:pt x="1063782" y="1582431"/>
                  <a:pt x="1028323" y="1586864"/>
                </a:cubicBezTo>
                <a:cubicBezTo>
                  <a:pt x="1006161" y="1591296"/>
                  <a:pt x="979566" y="1595729"/>
                  <a:pt x="952972" y="1600161"/>
                </a:cubicBezTo>
                <a:cubicBezTo>
                  <a:pt x="899783" y="1586864"/>
                  <a:pt x="846593" y="1600161"/>
                  <a:pt x="797837" y="1577998"/>
                </a:cubicBezTo>
                <a:cubicBezTo>
                  <a:pt x="784540" y="1569133"/>
                  <a:pt x="771242" y="1573566"/>
                  <a:pt x="757945" y="1569133"/>
                </a:cubicBezTo>
                <a:cubicBezTo>
                  <a:pt x="749080" y="1564701"/>
                  <a:pt x="740215" y="1555836"/>
                  <a:pt x="731350" y="1551403"/>
                </a:cubicBezTo>
                <a:cubicBezTo>
                  <a:pt x="709188" y="1542538"/>
                  <a:pt x="687026" y="1538105"/>
                  <a:pt x="664864" y="1533673"/>
                </a:cubicBezTo>
                <a:cubicBezTo>
                  <a:pt x="647134" y="1533673"/>
                  <a:pt x="629405" y="1533673"/>
                  <a:pt x="616107" y="1524808"/>
                </a:cubicBezTo>
                <a:cubicBezTo>
                  <a:pt x="589513" y="1511510"/>
                  <a:pt x="567351" y="1498212"/>
                  <a:pt x="540756" y="1484914"/>
                </a:cubicBezTo>
                <a:cubicBezTo>
                  <a:pt x="531891" y="1480482"/>
                  <a:pt x="518594" y="1467184"/>
                  <a:pt x="505297" y="1458319"/>
                </a:cubicBezTo>
                <a:cubicBezTo>
                  <a:pt x="505297" y="1462751"/>
                  <a:pt x="505297" y="1467184"/>
                  <a:pt x="505297" y="1471617"/>
                </a:cubicBezTo>
                <a:cubicBezTo>
                  <a:pt x="523026" y="1484914"/>
                  <a:pt x="531891" y="1507077"/>
                  <a:pt x="562918" y="1511510"/>
                </a:cubicBezTo>
                <a:cubicBezTo>
                  <a:pt x="571783" y="1511510"/>
                  <a:pt x="580648" y="1520375"/>
                  <a:pt x="589513" y="1524808"/>
                </a:cubicBezTo>
                <a:cubicBezTo>
                  <a:pt x="589513" y="1524808"/>
                  <a:pt x="589513" y="1529240"/>
                  <a:pt x="589513" y="1529240"/>
                </a:cubicBezTo>
                <a:cubicBezTo>
                  <a:pt x="580648" y="1529240"/>
                  <a:pt x="576216" y="1524808"/>
                  <a:pt x="562918" y="1520375"/>
                </a:cubicBezTo>
                <a:cubicBezTo>
                  <a:pt x="571783" y="1533673"/>
                  <a:pt x="580648" y="1538105"/>
                  <a:pt x="585080" y="1546970"/>
                </a:cubicBezTo>
                <a:cubicBezTo>
                  <a:pt x="585080" y="1546970"/>
                  <a:pt x="580648" y="1551403"/>
                  <a:pt x="580648" y="1546970"/>
                </a:cubicBezTo>
                <a:cubicBezTo>
                  <a:pt x="558486" y="1533673"/>
                  <a:pt x="531891" y="1520375"/>
                  <a:pt x="505297" y="1502645"/>
                </a:cubicBezTo>
                <a:cubicBezTo>
                  <a:pt x="491999" y="1489347"/>
                  <a:pt x="478702" y="1476049"/>
                  <a:pt x="465405" y="1462751"/>
                </a:cubicBezTo>
                <a:cubicBezTo>
                  <a:pt x="438810" y="1436156"/>
                  <a:pt x="416648" y="1413993"/>
                  <a:pt x="390054" y="1391830"/>
                </a:cubicBezTo>
                <a:cubicBezTo>
                  <a:pt x="381189" y="1382965"/>
                  <a:pt x="372324" y="1369667"/>
                  <a:pt x="363459" y="1356370"/>
                </a:cubicBezTo>
                <a:cubicBezTo>
                  <a:pt x="345729" y="1329774"/>
                  <a:pt x="319135" y="1312044"/>
                  <a:pt x="305838" y="1276583"/>
                </a:cubicBezTo>
                <a:cubicBezTo>
                  <a:pt x="305838" y="1267718"/>
                  <a:pt x="296973" y="1263285"/>
                  <a:pt x="288108" y="1254420"/>
                </a:cubicBezTo>
                <a:cubicBezTo>
                  <a:pt x="283675" y="1249988"/>
                  <a:pt x="279243" y="1245555"/>
                  <a:pt x="274811" y="1241122"/>
                </a:cubicBezTo>
                <a:cubicBezTo>
                  <a:pt x="265946" y="1214527"/>
                  <a:pt x="261513" y="1192364"/>
                  <a:pt x="252648" y="1170201"/>
                </a:cubicBezTo>
                <a:cubicBezTo>
                  <a:pt x="248216" y="1156903"/>
                  <a:pt x="234919" y="1143606"/>
                  <a:pt x="230486" y="1125875"/>
                </a:cubicBezTo>
                <a:cubicBezTo>
                  <a:pt x="226054" y="1103712"/>
                  <a:pt x="217189" y="1077117"/>
                  <a:pt x="212757" y="1050522"/>
                </a:cubicBezTo>
                <a:cubicBezTo>
                  <a:pt x="208324" y="1028359"/>
                  <a:pt x="203892" y="1010628"/>
                  <a:pt x="203892" y="988465"/>
                </a:cubicBezTo>
                <a:cubicBezTo>
                  <a:pt x="199459" y="970735"/>
                  <a:pt x="208324" y="957437"/>
                  <a:pt x="208324" y="939707"/>
                </a:cubicBezTo>
                <a:cubicBezTo>
                  <a:pt x="208324" y="930842"/>
                  <a:pt x="208324" y="926409"/>
                  <a:pt x="203892" y="917544"/>
                </a:cubicBezTo>
                <a:cubicBezTo>
                  <a:pt x="203892" y="926409"/>
                  <a:pt x="199459" y="935274"/>
                  <a:pt x="199459" y="948572"/>
                </a:cubicBezTo>
                <a:cubicBezTo>
                  <a:pt x="195027" y="939707"/>
                  <a:pt x="195027" y="939707"/>
                  <a:pt x="195027" y="939707"/>
                </a:cubicBezTo>
                <a:cubicBezTo>
                  <a:pt x="195027" y="904246"/>
                  <a:pt x="195027" y="864353"/>
                  <a:pt x="195027" y="828893"/>
                </a:cubicBezTo>
                <a:cubicBezTo>
                  <a:pt x="195027" y="811162"/>
                  <a:pt x="195027" y="788999"/>
                  <a:pt x="195027" y="766836"/>
                </a:cubicBezTo>
                <a:cubicBezTo>
                  <a:pt x="199459" y="753539"/>
                  <a:pt x="203892" y="735808"/>
                  <a:pt x="212757" y="726943"/>
                </a:cubicBezTo>
                <a:cubicBezTo>
                  <a:pt x="208324" y="713645"/>
                  <a:pt x="208324" y="704780"/>
                  <a:pt x="203892" y="695915"/>
                </a:cubicBezTo>
                <a:cubicBezTo>
                  <a:pt x="195027" y="713645"/>
                  <a:pt x="181730" y="726943"/>
                  <a:pt x="168432" y="744673"/>
                </a:cubicBezTo>
                <a:cubicBezTo>
                  <a:pt x="164000" y="713645"/>
                  <a:pt x="172865" y="695915"/>
                  <a:pt x="208324" y="682617"/>
                </a:cubicBezTo>
                <a:cubicBezTo>
                  <a:pt x="208324" y="682617"/>
                  <a:pt x="212757" y="687050"/>
                  <a:pt x="217189" y="695915"/>
                </a:cubicBezTo>
                <a:cubicBezTo>
                  <a:pt x="226054" y="678185"/>
                  <a:pt x="239351" y="656022"/>
                  <a:pt x="248216" y="633859"/>
                </a:cubicBezTo>
                <a:cubicBezTo>
                  <a:pt x="217189" y="629426"/>
                  <a:pt x="221621" y="669320"/>
                  <a:pt x="195027" y="673752"/>
                </a:cubicBezTo>
                <a:cubicBezTo>
                  <a:pt x="203892" y="656022"/>
                  <a:pt x="212757" y="642724"/>
                  <a:pt x="217189" y="633859"/>
                </a:cubicBezTo>
                <a:cubicBezTo>
                  <a:pt x="217189" y="629426"/>
                  <a:pt x="217189" y="629426"/>
                  <a:pt x="217189" y="629426"/>
                </a:cubicBezTo>
                <a:cubicBezTo>
                  <a:pt x="208324" y="633859"/>
                  <a:pt x="199459" y="638292"/>
                  <a:pt x="190594" y="642724"/>
                </a:cubicBezTo>
                <a:cubicBezTo>
                  <a:pt x="190594" y="638292"/>
                  <a:pt x="190594" y="638292"/>
                  <a:pt x="186162" y="638292"/>
                </a:cubicBezTo>
                <a:cubicBezTo>
                  <a:pt x="195027" y="620561"/>
                  <a:pt x="203892" y="602831"/>
                  <a:pt x="208324" y="585101"/>
                </a:cubicBezTo>
                <a:cubicBezTo>
                  <a:pt x="208324" y="585101"/>
                  <a:pt x="208324" y="585101"/>
                  <a:pt x="203892" y="585101"/>
                </a:cubicBezTo>
                <a:cubicBezTo>
                  <a:pt x="199459" y="593966"/>
                  <a:pt x="195027" y="607263"/>
                  <a:pt x="186162" y="616129"/>
                </a:cubicBezTo>
                <a:cubicBezTo>
                  <a:pt x="181730" y="624994"/>
                  <a:pt x="172865" y="629426"/>
                  <a:pt x="164000" y="638292"/>
                </a:cubicBezTo>
                <a:cubicBezTo>
                  <a:pt x="181730" y="647157"/>
                  <a:pt x="186162" y="656022"/>
                  <a:pt x="168432" y="673752"/>
                </a:cubicBezTo>
                <a:cubicBezTo>
                  <a:pt x="164000" y="678185"/>
                  <a:pt x="164000" y="691482"/>
                  <a:pt x="164000" y="704780"/>
                </a:cubicBezTo>
                <a:cubicBezTo>
                  <a:pt x="159567" y="722511"/>
                  <a:pt x="150703" y="740241"/>
                  <a:pt x="146270" y="757971"/>
                </a:cubicBezTo>
                <a:cubicBezTo>
                  <a:pt x="146270" y="762404"/>
                  <a:pt x="146270" y="771269"/>
                  <a:pt x="146270" y="780134"/>
                </a:cubicBezTo>
                <a:cubicBezTo>
                  <a:pt x="137405" y="784567"/>
                  <a:pt x="128540" y="788999"/>
                  <a:pt x="119676" y="797864"/>
                </a:cubicBezTo>
                <a:cubicBezTo>
                  <a:pt x="119676" y="788999"/>
                  <a:pt x="119676" y="780134"/>
                  <a:pt x="115243" y="766836"/>
                </a:cubicBezTo>
                <a:cubicBezTo>
                  <a:pt x="115243" y="771269"/>
                  <a:pt x="106378" y="775701"/>
                  <a:pt x="106378" y="775701"/>
                </a:cubicBezTo>
                <a:cubicBezTo>
                  <a:pt x="106378" y="793432"/>
                  <a:pt x="88649" y="811162"/>
                  <a:pt x="106378" y="820027"/>
                </a:cubicBezTo>
                <a:cubicBezTo>
                  <a:pt x="97514" y="886516"/>
                  <a:pt x="84216" y="948572"/>
                  <a:pt x="110811" y="1010628"/>
                </a:cubicBezTo>
                <a:cubicBezTo>
                  <a:pt x="101946" y="1010628"/>
                  <a:pt x="93081" y="1015061"/>
                  <a:pt x="88649" y="1015061"/>
                </a:cubicBezTo>
                <a:cubicBezTo>
                  <a:pt x="88649" y="1015061"/>
                  <a:pt x="84216" y="1019493"/>
                  <a:pt x="84216" y="1019493"/>
                </a:cubicBezTo>
                <a:cubicBezTo>
                  <a:pt x="88649" y="1023926"/>
                  <a:pt x="97514" y="1028359"/>
                  <a:pt x="101946" y="1028359"/>
                </a:cubicBezTo>
                <a:cubicBezTo>
                  <a:pt x="93081" y="1037224"/>
                  <a:pt x="88649" y="1046089"/>
                  <a:pt x="79784" y="1050522"/>
                </a:cubicBezTo>
                <a:cubicBezTo>
                  <a:pt x="84216" y="1054954"/>
                  <a:pt x="84216" y="1054954"/>
                  <a:pt x="88649" y="1059387"/>
                </a:cubicBezTo>
                <a:cubicBezTo>
                  <a:pt x="97514" y="1054954"/>
                  <a:pt x="106378" y="1046089"/>
                  <a:pt x="115243" y="1041656"/>
                </a:cubicBezTo>
                <a:cubicBezTo>
                  <a:pt x="119676" y="1063819"/>
                  <a:pt x="124108" y="1085982"/>
                  <a:pt x="128540" y="1103712"/>
                </a:cubicBezTo>
                <a:cubicBezTo>
                  <a:pt x="128540" y="1103712"/>
                  <a:pt x="128540" y="1103712"/>
                  <a:pt x="132973" y="1103712"/>
                </a:cubicBezTo>
                <a:cubicBezTo>
                  <a:pt x="137405" y="1094847"/>
                  <a:pt x="141838" y="1085982"/>
                  <a:pt x="141838" y="1077117"/>
                </a:cubicBezTo>
                <a:cubicBezTo>
                  <a:pt x="150703" y="1090415"/>
                  <a:pt x="159567" y="1099280"/>
                  <a:pt x="168432" y="1108145"/>
                </a:cubicBezTo>
                <a:cubicBezTo>
                  <a:pt x="159567" y="1108145"/>
                  <a:pt x="155135" y="1103712"/>
                  <a:pt x="146270" y="1103712"/>
                </a:cubicBezTo>
                <a:cubicBezTo>
                  <a:pt x="150703" y="1112578"/>
                  <a:pt x="150703" y="1117010"/>
                  <a:pt x="155135" y="1125875"/>
                </a:cubicBezTo>
                <a:cubicBezTo>
                  <a:pt x="155135" y="1125875"/>
                  <a:pt x="150703" y="1121443"/>
                  <a:pt x="150703" y="1121443"/>
                </a:cubicBezTo>
                <a:cubicBezTo>
                  <a:pt x="146270" y="1130308"/>
                  <a:pt x="141838" y="1139173"/>
                  <a:pt x="141838" y="1148038"/>
                </a:cubicBezTo>
                <a:cubicBezTo>
                  <a:pt x="141838" y="1156903"/>
                  <a:pt x="141838" y="1165769"/>
                  <a:pt x="141838" y="1174634"/>
                </a:cubicBezTo>
                <a:cubicBezTo>
                  <a:pt x="141838" y="1174634"/>
                  <a:pt x="141838" y="1179066"/>
                  <a:pt x="141838" y="1179066"/>
                </a:cubicBezTo>
                <a:cubicBezTo>
                  <a:pt x="155135" y="1205662"/>
                  <a:pt x="164000" y="1227825"/>
                  <a:pt x="177297" y="1254420"/>
                </a:cubicBezTo>
                <a:cubicBezTo>
                  <a:pt x="177297" y="1249988"/>
                  <a:pt x="177297" y="1249988"/>
                  <a:pt x="181730" y="1249988"/>
                </a:cubicBezTo>
                <a:cubicBezTo>
                  <a:pt x="177297" y="1258853"/>
                  <a:pt x="177297" y="1263285"/>
                  <a:pt x="172865" y="1267718"/>
                </a:cubicBezTo>
                <a:cubicBezTo>
                  <a:pt x="186162" y="1276583"/>
                  <a:pt x="199459" y="1285448"/>
                  <a:pt x="203892" y="1294313"/>
                </a:cubicBezTo>
                <a:cubicBezTo>
                  <a:pt x="221621" y="1320909"/>
                  <a:pt x="226054" y="1351937"/>
                  <a:pt x="239351" y="1374100"/>
                </a:cubicBezTo>
                <a:cubicBezTo>
                  <a:pt x="252648" y="1396263"/>
                  <a:pt x="265946" y="1409560"/>
                  <a:pt x="279243" y="1427291"/>
                </a:cubicBezTo>
                <a:cubicBezTo>
                  <a:pt x="288108" y="1436156"/>
                  <a:pt x="296973" y="1440589"/>
                  <a:pt x="305838" y="1445021"/>
                </a:cubicBezTo>
                <a:cubicBezTo>
                  <a:pt x="305838" y="1445021"/>
                  <a:pt x="310270" y="1445021"/>
                  <a:pt x="310270" y="1445021"/>
                </a:cubicBezTo>
                <a:cubicBezTo>
                  <a:pt x="328000" y="1418426"/>
                  <a:pt x="336864" y="1418426"/>
                  <a:pt x="354594" y="1449454"/>
                </a:cubicBezTo>
                <a:cubicBezTo>
                  <a:pt x="363459" y="1462751"/>
                  <a:pt x="372324" y="1476049"/>
                  <a:pt x="381189" y="1493779"/>
                </a:cubicBezTo>
                <a:cubicBezTo>
                  <a:pt x="381189" y="1498212"/>
                  <a:pt x="381189" y="1502645"/>
                  <a:pt x="381189" y="1507077"/>
                </a:cubicBezTo>
                <a:cubicBezTo>
                  <a:pt x="376756" y="1507077"/>
                  <a:pt x="372324" y="1507077"/>
                  <a:pt x="367891" y="1507077"/>
                </a:cubicBezTo>
                <a:cubicBezTo>
                  <a:pt x="363459" y="1502645"/>
                  <a:pt x="359027" y="1502645"/>
                  <a:pt x="350162" y="1498212"/>
                </a:cubicBezTo>
                <a:cubicBezTo>
                  <a:pt x="350162" y="1502645"/>
                  <a:pt x="345729" y="1511510"/>
                  <a:pt x="350162" y="1511510"/>
                </a:cubicBezTo>
                <a:cubicBezTo>
                  <a:pt x="350162" y="1515942"/>
                  <a:pt x="359027" y="1515942"/>
                  <a:pt x="363459" y="1520375"/>
                </a:cubicBezTo>
                <a:cubicBezTo>
                  <a:pt x="376756" y="1529240"/>
                  <a:pt x="385621" y="1538105"/>
                  <a:pt x="398918" y="1551403"/>
                </a:cubicBezTo>
                <a:cubicBezTo>
                  <a:pt x="403351" y="1551403"/>
                  <a:pt x="412216" y="1555836"/>
                  <a:pt x="416648" y="1560268"/>
                </a:cubicBezTo>
                <a:cubicBezTo>
                  <a:pt x="416648" y="1551403"/>
                  <a:pt x="416648" y="1546970"/>
                  <a:pt x="416648" y="1542538"/>
                </a:cubicBezTo>
                <a:cubicBezTo>
                  <a:pt x="416648" y="1533673"/>
                  <a:pt x="416648" y="1524808"/>
                  <a:pt x="416648" y="1507077"/>
                </a:cubicBezTo>
                <a:cubicBezTo>
                  <a:pt x="465405" y="1546970"/>
                  <a:pt x="509729" y="1586864"/>
                  <a:pt x="554053" y="1622324"/>
                </a:cubicBezTo>
                <a:cubicBezTo>
                  <a:pt x="554053" y="1617892"/>
                  <a:pt x="558486" y="1613459"/>
                  <a:pt x="558486" y="1609027"/>
                </a:cubicBezTo>
                <a:cubicBezTo>
                  <a:pt x="580648" y="1622324"/>
                  <a:pt x="607242" y="1635622"/>
                  <a:pt x="624972" y="1648920"/>
                </a:cubicBezTo>
                <a:cubicBezTo>
                  <a:pt x="633837" y="1648920"/>
                  <a:pt x="633837" y="1657785"/>
                  <a:pt x="638269" y="1662217"/>
                </a:cubicBezTo>
                <a:cubicBezTo>
                  <a:pt x="629405" y="1662217"/>
                  <a:pt x="624972" y="1662217"/>
                  <a:pt x="620540" y="1662217"/>
                </a:cubicBezTo>
                <a:cubicBezTo>
                  <a:pt x="607242" y="1657785"/>
                  <a:pt x="598378" y="1648920"/>
                  <a:pt x="589513" y="1644487"/>
                </a:cubicBezTo>
                <a:cubicBezTo>
                  <a:pt x="576216" y="1640055"/>
                  <a:pt x="562918" y="1635622"/>
                  <a:pt x="545189" y="1631189"/>
                </a:cubicBezTo>
                <a:cubicBezTo>
                  <a:pt x="580648" y="1666650"/>
                  <a:pt x="629405" y="1679948"/>
                  <a:pt x="673729" y="1706543"/>
                </a:cubicBezTo>
                <a:cubicBezTo>
                  <a:pt x="673729" y="1697678"/>
                  <a:pt x="673729" y="1697678"/>
                  <a:pt x="678161" y="1688813"/>
                </a:cubicBezTo>
                <a:cubicBezTo>
                  <a:pt x="709188" y="1697678"/>
                  <a:pt x="735783" y="1702111"/>
                  <a:pt x="762377" y="1719841"/>
                </a:cubicBezTo>
                <a:cubicBezTo>
                  <a:pt x="793404" y="1737571"/>
                  <a:pt x="828864" y="1719841"/>
                  <a:pt x="859891" y="1728706"/>
                </a:cubicBezTo>
                <a:cubicBezTo>
                  <a:pt x="873188" y="1728706"/>
                  <a:pt x="886485" y="1728706"/>
                  <a:pt x="899783" y="1728706"/>
                </a:cubicBezTo>
                <a:cubicBezTo>
                  <a:pt x="908647" y="1728706"/>
                  <a:pt x="913080" y="1724274"/>
                  <a:pt x="921945" y="1719841"/>
                </a:cubicBezTo>
                <a:cubicBezTo>
                  <a:pt x="921945" y="1719841"/>
                  <a:pt x="921945" y="1715408"/>
                  <a:pt x="921945" y="1715408"/>
                </a:cubicBezTo>
                <a:cubicBezTo>
                  <a:pt x="904215" y="1715408"/>
                  <a:pt x="886485" y="1710976"/>
                  <a:pt x="868756" y="1710976"/>
                </a:cubicBezTo>
                <a:cubicBezTo>
                  <a:pt x="868756" y="1706543"/>
                  <a:pt x="864323" y="1697678"/>
                  <a:pt x="864323" y="1688813"/>
                </a:cubicBezTo>
                <a:cubicBezTo>
                  <a:pt x="882053" y="1688813"/>
                  <a:pt x="899783" y="1688813"/>
                  <a:pt x="917512" y="1693246"/>
                </a:cubicBezTo>
                <a:cubicBezTo>
                  <a:pt x="957404" y="1697678"/>
                  <a:pt x="992864" y="1684380"/>
                  <a:pt x="1028323" y="1679948"/>
                </a:cubicBezTo>
                <a:cubicBezTo>
                  <a:pt x="1059350" y="1675515"/>
                  <a:pt x="1085944" y="1671083"/>
                  <a:pt x="1112539" y="1666650"/>
                </a:cubicBezTo>
                <a:cubicBezTo>
                  <a:pt x="1125836" y="1662217"/>
                  <a:pt x="1134701" y="1662217"/>
                  <a:pt x="1143566" y="1662217"/>
                </a:cubicBezTo>
                <a:cubicBezTo>
                  <a:pt x="1147998" y="1662217"/>
                  <a:pt x="1152431" y="1662217"/>
                  <a:pt x="1156863" y="1662217"/>
                </a:cubicBezTo>
                <a:cubicBezTo>
                  <a:pt x="1174593" y="1640055"/>
                  <a:pt x="1201188" y="1640055"/>
                  <a:pt x="1227782" y="1640055"/>
                </a:cubicBezTo>
                <a:cubicBezTo>
                  <a:pt x="1232215" y="1640055"/>
                  <a:pt x="1245512" y="1631189"/>
                  <a:pt x="1245512" y="1631189"/>
                </a:cubicBezTo>
                <a:cubicBezTo>
                  <a:pt x="1236647" y="1600161"/>
                  <a:pt x="1267674" y="1595729"/>
                  <a:pt x="1276539" y="1595729"/>
                </a:cubicBezTo>
                <a:cubicBezTo>
                  <a:pt x="1303133" y="1595729"/>
                  <a:pt x="1311998" y="1577998"/>
                  <a:pt x="1329728" y="1569133"/>
                </a:cubicBezTo>
                <a:cubicBezTo>
                  <a:pt x="1338593" y="1560268"/>
                  <a:pt x="1347458" y="1551403"/>
                  <a:pt x="1356322" y="1546970"/>
                </a:cubicBezTo>
                <a:cubicBezTo>
                  <a:pt x="1387349" y="1533673"/>
                  <a:pt x="1409512" y="1507077"/>
                  <a:pt x="1436106" y="1484914"/>
                </a:cubicBezTo>
                <a:cubicBezTo>
                  <a:pt x="1453836" y="1467184"/>
                  <a:pt x="1471566" y="1453886"/>
                  <a:pt x="1484863" y="1431723"/>
                </a:cubicBezTo>
                <a:cubicBezTo>
                  <a:pt x="1502593" y="1409560"/>
                  <a:pt x="1511457" y="1387398"/>
                  <a:pt x="1524755" y="1360802"/>
                </a:cubicBezTo>
                <a:cubicBezTo>
                  <a:pt x="1529187" y="1356370"/>
                  <a:pt x="1533619" y="1351937"/>
                  <a:pt x="1538052" y="1347504"/>
                </a:cubicBezTo>
                <a:cubicBezTo>
                  <a:pt x="1560214" y="1325341"/>
                  <a:pt x="1573511" y="1303179"/>
                  <a:pt x="1582376" y="1276583"/>
                </a:cubicBezTo>
                <a:cubicBezTo>
                  <a:pt x="1586809" y="1254420"/>
                  <a:pt x="1600106" y="1236690"/>
                  <a:pt x="1608971" y="1214527"/>
                </a:cubicBezTo>
                <a:cubicBezTo>
                  <a:pt x="1622268" y="1174634"/>
                  <a:pt x="1639998" y="1134741"/>
                  <a:pt x="1657727" y="1099280"/>
                </a:cubicBezTo>
                <a:cubicBezTo>
                  <a:pt x="1662160" y="1090415"/>
                  <a:pt x="1671025" y="1081550"/>
                  <a:pt x="1675457" y="1072684"/>
                </a:cubicBezTo>
                <a:cubicBezTo>
                  <a:pt x="1679890" y="1068252"/>
                  <a:pt x="1688754" y="1059387"/>
                  <a:pt x="1693187" y="1050522"/>
                </a:cubicBezTo>
                <a:cubicBezTo>
                  <a:pt x="1702052" y="1032791"/>
                  <a:pt x="1710917" y="1010628"/>
                  <a:pt x="1719781" y="992898"/>
                </a:cubicBezTo>
                <a:cubicBezTo>
                  <a:pt x="1724214" y="984033"/>
                  <a:pt x="1724214" y="970735"/>
                  <a:pt x="1733079" y="961870"/>
                </a:cubicBezTo>
                <a:cubicBezTo>
                  <a:pt x="1741944" y="939707"/>
                  <a:pt x="1755241" y="921977"/>
                  <a:pt x="1764106" y="899814"/>
                </a:cubicBezTo>
                <a:cubicBezTo>
                  <a:pt x="1772970" y="904246"/>
                  <a:pt x="1781835" y="908679"/>
                  <a:pt x="1790700" y="913112"/>
                </a:cubicBezTo>
                <a:cubicBezTo>
                  <a:pt x="1786268" y="913112"/>
                  <a:pt x="1786268" y="917544"/>
                  <a:pt x="1781835" y="917544"/>
                </a:cubicBezTo>
                <a:cubicBezTo>
                  <a:pt x="1781835" y="930842"/>
                  <a:pt x="1786268" y="948572"/>
                  <a:pt x="1777403" y="961870"/>
                </a:cubicBezTo>
                <a:cubicBezTo>
                  <a:pt x="1768538" y="988465"/>
                  <a:pt x="1777403" y="1010628"/>
                  <a:pt x="1772970" y="1032791"/>
                </a:cubicBezTo>
                <a:cubicBezTo>
                  <a:pt x="1772970" y="1054954"/>
                  <a:pt x="1772970" y="1077117"/>
                  <a:pt x="1772970" y="1094847"/>
                </a:cubicBezTo>
                <a:cubicBezTo>
                  <a:pt x="1768538" y="1099280"/>
                  <a:pt x="1764106" y="1103712"/>
                  <a:pt x="1759673" y="1108145"/>
                </a:cubicBezTo>
                <a:cubicBezTo>
                  <a:pt x="1759673" y="1117010"/>
                  <a:pt x="1755241" y="1121443"/>
                  <a:pt x="1755241" y="1125875"/>
                </a:cubicBezTo>
                <a:cubicBezTo>
                  <a:pt x="1755241" y="1130308"/>
                  <a:pt x="1755241" y="1139173"/>
                  <a:pt x="1759673" y="1148038"/>
                </a:cubicBezTo>
                <a:cubicBezTo>
                  <a:pt x="1755241" y="1161336"/>
                  <a:pt x="1733079" y="1179066"/>
                  <a:pt x="1728646" y="1205662"/>
                </a:cubicBezTo>
                <a:cubicBezTo>
                  <a:pt x="1724214" y="1227825"/>
                  <a:pt x="1710917" y="1249988"/>
                  <a:pt x="1702052" y="1272150"/>
                </a:cubicBezTo>
                <a:cubicBezTo>
                  <a:pt x="1693187" y="1294313"/>
                  <a:pt x="1684322" y="1316476"/>
                  <a:pt x="1675457" y="1338639"/>
                </a:cubicBezTo>
                <a:cubicBezTo>
                  <a:pt x="1662160" y="1360802"/>
                  <a:pt x="1657727" y="1387398"/>
                  <a:pt x="1635565" y="1400695"/>
                </a:cubicBezTo>
                <a:cubicBezTo>
                  <a:pt x="1626700" y="1405128"/>
                  <a:pt x="1626700" y="1413993"/>
                  <a:pt x="1622268" y="1418426"/>
                </a:cubicBezTo>
                <a:cubicBezTo>
                  <a:pt x="1604538" y="1440589"/>
                  <a:pt x="1586809" y="1462751"/>
                  <a:pt x="1569079" y="1484914"/>
                </a:cubicBezTo>
                <a:cubicBezTo>
                  <a:pt x="1564646" y="1489347"/>
                  <a:pt x="1560214" y="1493779"/>
                  <a:pt x="1560214" y="1493779"/>
                </a:cubicBezTo>
                <a:cubicBezTo>
                  <a:pt x="1573511" y="1515942"/>
                  <a:pt x="1551349" y="1520375"/>
                  <a:pt x="1538052" y="1533673"/>
                </a:cubicBezTo>
                <a:cubicBezTo>
                  <a:pt x="1529187" y="1538105"/>
                  <a:pt x="1524755" y="1551403"/>
                  <a:pt x="1520322" y="1555836"/>
                </a:cubicBezTo>
                <a:cubicBezTo>
                  <a:pt x="1507025" y="1569133"/>
                  <a:pt x="1493728" y="1582431"/>
                  <a:pt x="1480430" y="1595729"/>
                </a:cubicBezTo>
                <a:cubicBezTo>
                  <a:pt x="1475998" y="1600161"/>
                  <a:pt x="1475998" y="1609027"/>
                  <a:pt x="1471566" y="1613459"/>
                </a:cubicBezTo>
                <a:cubicBezTo>
                  <a:pt x="1440539" y="1631189"/>
                  <a:pt x="1409512" y="1653352"/>
                  <a:pt x="1374052" y="1675515"/>
                </a:cubicBezTo>
                <a:cubicBezTo>
                  <a:pt x="1374052" y="1675515"/>
                  <a:pt x="1378485" y="1679948"/>
                  <a:pt x="1382917" y="1688813"/>
                </a:cubicBezTo>
                <a:cubicBezTo>
                  <a:pt x="1365187" y="1693246"/>
                  <a:pt x="1351890" y="1697678"/>
                  <a:pt x="1338593" y="1697678"/>
                </a:cubicBezTo>
                <a:cubicBezTo>
                  <a:pt x="1316431" y="1693246"/>
                  <a:pt x="1303133" y="1693246"/>
                  <a:pt x="1298701" y="1710976"/>
                </a:cubicBezTo>
                <a:cubicBezTo>
                  <a:pt x="1298701" y="1737571"/>
                  <a:pt x="1276539" y="1728706"/>
                  <a:pt x="1267674" y="1728706"/>
                </a:cubicBezTo>
                <a:cubicBezTo>
                  <a:pt x="1236647" y="1719841"/>
                  <a:pt x="1214485" y="1746436"/>
                  <a:pt x="1192323" y="1750869"/>
                </a:cubicBezTo>
                <a:cubicBezTo>
                  <a:pt x="1174593" y="1755302"/>
                  <a:pt x="1156863" y="1768599"/>
                  <a:pt x="1139134" y="1773032"/>
                </a:cubicBezTo>
                <a:cubicBezTo>
                  <a:pt x="1094809" y="1786330"/>
                  <a:pt x="1046053" y="1795195"/>
                  <a:pt x="997296" y="1808493"/>
                </a:cubicBezTo>
                <a:cubicBezTo>
                  <a:pt x="975134" y="1812925"/>
                  <a:pt x="957404" y="1808493"/>
                  <a:pt x="935242" y="1804060"/>
                </a:cubicBezTo>
                <a:cubicBezTo>
                  <a:pt x="917512" y="1795195"/>
                  <a:pt x="890918" y="1804060"/>
                  <a:pt x="868756" y="1799627"/>
                </a:cubicBezTo>
                <a:cubicBezTo>
                  <a:pt x="859891" y="1799627"/>
                  <a:pt x="851026" y="1799627"/>
                  <a:pt x="842161" y="1795195"/>
                </a:cubicBezTo>
                <a:cubicBezTo>
                  <a:pt x="824431" y="1795195"/>
                  <a:pt x="802269" y="1795195"/>
                  <a:pt x="780107" y="1795195"/>
                </a:cubicBezTo>
                <a:cubicBezTo>
                  <a:pt x="788972" y="1777465"/>
                  <a:pt x="797837" y="1764167"/>
                  <a:pt x="806702" y="1755302"/>
                </a:cubicBezTo>
                <a:cubicBezTo>
                  <a:pt x="784540" y="1750869"/>
                  <a:pt x="775675" y="1759734"/>
                  <a:pt x="775675" y="1773032"/>
                </a:cubicBezTo>
                <a:cubicBezTo>
                  <a:pt x="771242" y="1790762"/>
                  <a:pt x="762377" y="1795195"/>
                  <a:pt x="744648" y="1790762"/>
                </a:cubicBezTo>
                <a:cubicBezTo>
                  <a:pt x="722486" y="1781897"/>
                  <a:pt x="695891" y="1777465"/>
                  <a:pt x="673729" y="1773032"/>
                </a:cubicBezTo>
                <a:cubicBezTo>
                  <a:pt x="664864" y="1768599"/>
                  <a:pt x="660432" y="1764167"/>
                  <a:pt x="655999" y="1759734"/>
                </a:cubicBezTo>
                <a:cubicBezTo>
                  <a:pt x="642702" y="1755302"/>
                  <a:pt x="633837" y="1746436"/>
                  <a:pt x="624972" y="1737571"/>
                </a:cubicBezTo>
                <a:cubicBezTo>
                  <a:pt x="624972" y="1742004"/>
                  <a:pt x="620540" y="1742004"/>
                  <a:pt x="620540" y="1742004"/>
                </a:cubicBezTo>
                <a:cubicBezTo>
                  <a:pt x="624972" y="1746436"/>
                  <a:pt x="624972" y="1750869"/>
                  <a:pt x="629405" y="1755302"/>
                </a:cubicBezTo>
                <a:cubicBezTo>
                  <a:pt x="629405" y="1755302"/>
                  <a:pt x="629405" y="1755302"/>
                  <a:pt x="624972" y="1759734"/>
                </a:cubicBezTo>
                <a:cubicBezTo>
                  <a:pt x="624972" y="1755302"/>
                  <a:pt x="616107" y="1755302"/>
                  <a:pt x="616107" y="1750869"/>
                </a:cubicBezTo>
                <a:cubicBezTo>
                  <a:pt x="607242" y="1742004"/>
                  <a:pt x="602810" y="1737571"/>
                  <a:pt x="589513" y="1746436"/>
                </a:cubicBezTo>
                <a:cubicBezTo>
                  <a:pt x="589513" y="1746436"/>
                  <a:pt x="580648" y="1742004"/>
                  <a:pt x="576216" y="1737571"/>
                </a:cubicBezTo>
                <a:cubicBezTo>
                  <a:pt x="558486" y="1733139"/>
                  <a:pt x="536324" y="1728706"/>
                  <a:pt x="518594" y="1719841"/>
                </a:cubicBezTo>
                <a:cubicBezTo>
                  <a:pt x="487567" y="1702111"/>
                  <a:pt x="460972" y="1679948"/>
                  <a:pt x="429945" y="1657785"/>
                </a:cubicBezTo>
                <a:cubicBezTo>
                  <a:pt x="425513" y="1657785"/>
                  <a:pt x="416648" y="1657785"/>
                  <a:pt x="412216" y="1653352"/>
                </a:cubicBezTo>
                <a:cubicBezTo>
                  <a:pt x="376756" y="1631189"/>
                  <a:pt x="345729" y="1604594"/>
                  <a:pt x="314702" y="1582431"/>
                </a:cubicBezTo>
                <a:cubicBezTo>
                  <a:pt x="301405" y="1573566"/>
                  <a:pt x="288108" y="1564701"/>
                  <a:pt x="296973" y="1551403"/>
                </a:cubicBezTo>
                <a:cubicBezTo>
                  <a:pt x="288108" y="1542538"/>
                  <a:pt x="279243" y="1538105"/>
                  <a:pt x="270378" y="1529240"/>
                </a:cubicBezTo>
                <a:cubicBezTo>
                  <a:pt x="257081" y="1520375"/>
                  <a:pt x="243784" y="1511510"/>
                  <a:pt x="234919" y="1498212"/>
                </a:cubicBezTo>
                <a:cubicBezTo>
                  <a:pt x="221621" y="1480482"/>
                  <a:pt x="203892" y="1462751"/>
                  <a:pt x="195027" y="1445021"/>
                </a:cubicBezTo>
                <a:cubicBezTo>
                  <a:pt x="181730" y="1427291"/>
                  <a:pt x="168432" y="1405128"/>
                  <a:pt x="159567" y="1382965"/>
                </a:cubicBezTo>
                <a:cubicBezTo>
                  <a:pt x="155135" y="1378532"/>
                  <a:pt x="150703" y="1374100"/>
                  <a:pt x="150703" y="1369667"/>
                </a:cubicBezTo>
                <a:cubicBezTo>
                  <a:pt x="128540" y="1329774"/>
                  <a:pt x="106378" y="1294313"/>
                  <a:pt x="88649" y="1254420"/>
                </a:cubicBezTo>
                <a:cubicBezTo>
                  <a:pt x="70919" y="1210094"/>
                  <a:pt x="57622" y="1161336"/>
                  <a:pt x="44324" y="1117010"/>
                </a:cubicBezTo>
                <a:cubicBezTo>
                  <a:pt x="39892" y="1103712"/>
                  <a:pt x="31027" y="1090415"/>
                  <a:pt x="26595" y="1072684"/>
                </a:cubicBezTo>
                <a:cubicBezTo>
                  <a:pt x="22162" y="1077117"/>
                  <a:pt x="22162" y="1081550"/>
                  <a:pt x="17730" y="1085982"/>
                </a:cubicBezTo>
                <a:cubicBezTo>
                  <a:pt x="13297" y="1085982"/>
                  <a:pt x="13297" y="1085982"/>
                  <a:pt x="13297" y="1085982"/>
                </a:cubicBezTo>
                <a:cubicBezTo>
                  <a:pt x="13297" y="1077117"/>
                  <a:pt x="8865" y="1063819"/>
                  <a:pt x="13297" y="1059387"/>
                </a:cubicBezTo>
                <a:cubicBezTo>
                  <a:pt x="31027" y="1041656"/>
                  <a:pt x="26595" y="1028359"/>
                  <a:pt x="8865" y="1015061"/>
                </a:cubicBezTo>
                <a:cubicBezTo>
                  <a:pt x="8865" y="1015061"/>
                  <a:pt x="8865" y="1010628"/>
                  <a:pt x="4432" y="1006196"/>
                </a:cubicBezTo>
                <a:cubicBezTo>
                  <a:pt x="26595" y="1006196"/>
                  <a:pt x="31027" y="992898"/>
                  <a:pt x="13297" y="961870"/>
                </a:cubicBezTo>
                <a:lnTo>
                  <a:pt x="17730" y="961870"/>
                </a:lnTo>
                <a:cubicBezTo>
                  <a:pt x="17730" y="953005"/>
                  <a:pt x="22162" y="944140"/>
                  <a:pt x="22162" y="930842"/>
                </a:cubicBezTo>
                <a:cubicBezTo>
                  <a:pt x="22162" y="908679"/>
                  <a:pt x="17730" y="886516"/>
                  <a:pt x="22162" y="864353"/>
                </a:cubicBezTo>
                <a:cubicBezTo>
                  <a:pt x="31027" y="802297"/>
                  <a:pt x="26595" y="740241"/>
                  <a:pt x="53189" y="682617"/>
                </a:cubicBezTo>
                <a:cubicBezTo>
                  <a:pt x="66487" y="651589"/>
                  <a:pt x="75351" y="620561"/>
                  <a:pt x="88649" y="589533"/>
                </a:cubicBezTo>
                <a:cubicBezTo>
                  <a:pt x="101946" y="540775"/>
                  <a:pt x="119676" y="496449"/>
                  <a:pt x="150703" y="456556"/>
                </a:cubicBezTo>
                <a:cubicBezTo>
                  <a:pt x="159567" y="447691"/>
                  <a:pt x="164000" y="434393"/>
                  <a:pt x="168432" y="421095"/>
                </a:cubicBezTo>
                <a:cubicBezTo>
                  <a:pt x="168432" y="416663"/>
                  <a:pt x="168432" y="407797"/>
                  <a:pt x="172865" y="398932"/>
                </a:cubicBezTo>
                <a:cubicBezTo>
                  <a:pt x="181730" y="385634"/>
                  <a:pt x="190594" y="376769"/>
                  <a:pt x="199459" y="363472"/>
                </a:cubicBezTo>
                <a:cubicBezTo>
                  <a:pt x="195027" y="363472"/>
                  <a:pt x="190594" y="363472"/>
                  <a:pt x="181730" y="363472"/>
                </a:cubicBezTo>
                <a:cubicBezTo>
                  <a:pt x="199459" y="345741"/>
                  <a:pt x="212757" y="328011"/>
                  <a:pt x="226054" y="314713"/>
                </a:cubicBezTo>
                <a:cubicBezTo>
                  <a:pt x="230486" y="314713"/>
                  <a:pt x="230486" y="314713"/>
                  <a:pt x="230486" y="319146"/>
                </a:cubicBezTo>
                <a:cubicBezTo>
                  <a:pt x="226054" y="323578"/>
                  <a:pt x="221621" y="332444"/>
                  <a:pt x="217189" y="336876"/>
                </a:cubicBezTo>
                <a:cubicBezTo>
                  <a:pt x="221621" y="336876"/>
                  <a:pt x="221621" y="341309"/>
                  <a:pt x="226054" y="341309"/>
                </a:cubicBezTo>
                <a:cubicBezTo>
                  <a:pt x="234919" y="332444"/>
                  <a:pt x="239351" y="319146"/>
                  <a:pt x="248216" y="310281"/>
                </a:cubicBezTo>
                <a:cubicBezTo>
                  <a:pt x="248216" y="310281"/>
                  <a:pt x="252648" y="314713"/>
                  <a:pt x="252648" y="314713"/>
                </a:cubicBezTo>
                <a:cubicBezTo>
                  <a:pt x="288108" y="301415"/>
                  <a:pt x="301405" y="265955"/>
                  <a:pt x="319135" y="234927"/>
                </a:cubicBezTo>
                <a:cubicBezTo>
                  <a:pt x="310270" y="234927"/>
                  <a:pt x="305838" y="234927"/>
                  <a:pt x="296973" y="234927"/>
                </a:cubicBezTo>
                <a:cubicBezTo>
                  <a:pt x="305838" y="230494"/>
                  <a:pt x="314702" y="221629"/>
                  <a:pt x="319135" y="221629"/>
                </a:cubicBezTo>
                <a:cubicBezTo>
                  <a:pt x="363459" y="217196"/>
                  <a:pt x="381189" y="177303"/>
                  <a:pt x="412216" y="155140"/>
                </a:cubicBezTo>
                <a:cubicBezTo>
                  <a:pt x="434378" y="141843"/>
                  <a:pt x="452108" y="128545"/>
                  <a:pt x="478702" y="124112"/>
                </a:cubicBezTo>
                <a:cubicBezTo>
                  <a:pt x="505297" y="119680"/>
                  <a:pt x="527459" y="110815"/>
                  <a:pt x="549621" y="97517"/>
                </a:cubicBezTo>
                <a:cubicBezTo>
                  <a:pt x="562918" y="84219"/>
                  <a:pt x="580648" y="75354"/>
                  <a:pt x="598378" y="66489"/>
                </a:cubicBezTo>
                <a:cubicBezTo>
                  <a:pt x="620540" y="62056"/>
                  <a:pt x="638269" y="39893"/>
                  <a:pt x="664864" y="48758"/>
                </a:cubicBezTo>
                <a:cubicBezTo>
                  <a:pt x="669296" y="48758"/>
                  <a:pt x="673729" y="44326"/>
                  <a:pt x="678161" y="44326"/>
                </a:cubicBezTo>
                <a:cubicBezTo>
                  <a:pt x="695891" y="39893"/>
                  <a:pt x="713621" y="35461"/>
                  <a:pt x="731350" y="26596"/>
                </a:cubicBezTo>
                <a:cubicBezTo>
                  <a:pt x="735783" y="26596"/>
                  <a:pt x="744648" y="22163"/>
                  <a:pt x="753513" y="22163"/>
                </a:cubicBezTo>
                <a:cubicBezTo>
                  <a:pt x="775675" y="17730"/>
                  <a:pt x="802269" y="8865"/>
                  <a:pt x="828864" y="13298"/>
                </a:cubicBezTo>
                <a:cubicBezTo>
                  <a:pt x="864323" y="17730"/>
                  <a:pt x="899783" y="8865"/>
                  <a:pt x="935242" y="0"/>
                </a:cubicBezTo>
                <a:close/>
              </a:path>
            </a:pathLst>
          </a:custGeom>
        </p:spPr>
        <p:txBody>
          <a:bodyPr wrap="square">
            <a:noAutofit/>
          </a:bodyPr>
          <a:lstStyle/>
          <a:p>
            <a:endParaRPr lang="zh-CN" altLang="en-US" dirty="0"/>
          </a:p>
        </p:txBody>
      </p:sp>
      <p:sp>
        <p:nvSpPr>
          <p:cNvPr id="10" name="图片占位符 26"/>
          <p:cNvSpPr>
            <a:spLocks noGrp="1"/>
          </p:cNvSpPr>
          <p:nvPr>
            <p:ph type="pic" sz="quarter" idx="15"/>
          </p:nvPr>
        </p:nvSpPr>
        <p:spPr>
          <a:xfrm>
            <a:off x="7917542" y="1655481"/>
            <a:ext cx="2726871" cy="2756760"/>
          </a:xfrm>
          <a:custGeom>
            <a:avLst/>
            <a:gdLst>
              <a:gd name="connsiteX0" fmla="*/ 4432 w 1790700"/>
              <a:gd name="connsiteY0" fmla="*/ 886516 h 1810328"/>
              <a:gd name="connsiteX1" fmla="*/ 8865 w 1790700"/>
              <a:gd name="connsiteY1" fmla="*/ 886516 h 1810328"/>
              <a:gd name="connsiteX2" fmla="*/ 8865 w 1790700"/>
              <a:gd name="connsiteY2" fmla="*/ 961870 h 1810328"/>
              <a:gd name="connsiteX3" fmla="*/ 13297 w 1790700"/>
              <a:gd name="connsiteY3" fmla="*/ 961870 h 1810328"/>
              <a:gd name="connsiteX4" fmla="*/ 4432 w 1790700"/>
              <a:gd name="connsiteY4" fmla="*/ 1006196 h 1810328"/>
              <a:gd name="connsiteX5" fmla="*/ 0 w 1790700"/>
              <a:gd name="connsiteY5" fmla="*/ 1001763 h 1810328"/>
              <a:gd name="connsiteX6" fmla="*/ 0 w 1790700"/>
              <a:gd name="connsiteY6" fmla="*/ 930842 h 1810328"/>
              <a:gd name="connsiteX7" fmla="*/ 4432 w 1790700"/>
              <a:gd name="connsiteY7" fmla="*/ 886516 h 1810328"/>
              <a:gd name="connsiteX8" fmla="*/ 935242 w 1790700"/>
              <a:gd name="connsiteY8" fmla="*/ 0 h 1810328"/>
              <a:gd name="connsiteX9" fmla="*/ 961837 w 1790700"/>
              <a:gd name="connsiteY9" fmla="*/ 0 h 1810328"/>
              <a:gd name="connsiteX10" fmla="*/ 992864 w 1790700"/>
              <a:gd name="connsiteY10" fmla="*/ 8865 h 1810328"/>
              <a:gd name="connsiteX11" fmla="*/ 1068215 w 1790700"/>
              <a:gd name="connsiteY11" fmla="*/ 26596 h 1810328"/>
              <a:gd name="connsiteX12" fmla="*/ 1134701 w 1790700"/>
              <a:gd name="connsiteY12" fmla="*/ 31028 h 1810328"/>
              <a:gd name="connsiteX13" fmla="*/ 1245512 w 1790700"/>
              <a:gd name="connsiteY13" fmla="*/ 70921 h 1810328"/>
              <a:gd name="connsiteX14" fmla="*/ 1294269 w 1790700"/>
              <a:gd name="connsiteY14" fmla="*/ 88652 h 1810328"/>
              <a:gd name="connsiteX15" fmla="*/ 1320863 w 1790700"/>
              <a:gd name="connsiteY15" fmla="*/ 101949 h 1810328"/>
              <a:gd name="connsiteX16" fmla="*/ 1475998 w 1790700"/>
              <a:gd name="connsiteY16" fmla="*/ 217196 h 1810328"/>
              <a:gd name="connsiteX17" fmla="*/ 1484863 w 1790700"/>
              <a:gd name="connsiteY17" fmla="*/ 221629 h 1810328"/>
              <a:gd name="connsiteX18" fmla="*/ 1515890 w 1790700"/>
              <a:gd name="connsiteY18" fmla="*/ 252657 h 1810328"/>
              <a:gd name="connsiteX19" fmla="*/ 1529187 w 1790700"/>
              <a:gd name="connsiteY19" fmla="*/ 265955 h 1810328"/>
              <a:gd name="connsiteX20" fmla="*/ 1631133 w 1790700"/>
              <a:gd name="connsiteY20" fmla="*/ 390067 h 1810328"/>
              <a:gd name="connsiteX21" fmla="*/ 1688754 w 1790700"/>
              <a:gd name="connsiteY21" fmla="*/ 492016 h 1810328"/>
              <a:gd name="connsiteX22" fmla="*/ 1715349 w 1790700"/>
              <a:gd name="connsiteY22" fmla="*/ 562938 h 1810328"/>
              <a:gd name="connsiteX23" fmla="*/ 1750808 w 1790700"/>
              <a:gd name="connsiteY23" fmla="*/ 735808 h 1810328"/>
              <a:gd name="connsiteX24" fmla="*/ 1746376 w 1790700"/>
              <a:gd name="connsiteY24" fmla="*/ 780134 h 1810328"/>
              <a:gd name="connsiteX25" fmla="*/ 1746376 w 1790700"/>
              <a:gd name="connsiteY25" fmla="*/ 886516 h 1810328"/>
              <a:gd name="connsiteX26" fmla="*/ 1746376 w 1790700"/>
              <a:gd name="connsiteY26" fmla="*/ 895381 h 1810328"/>
              <a:gd name="connsiteX27" fmla="*/ 1715349 w 1790700"/>
              <a:gd name="connsiteY27" fmla="*/ 895381 h 1810328"/>
              <a:gd name="connsiteX28" fmla="*/ 1679890 w 1790700"/>
              <a:gd name="connsiteY28" fmla="*/ 877651 h 1810328"/>
              <a:gd name="connsiteX29" fmla="*/ 1635565 w 1790700"/>
              <a:gd name="connsiteY29" fmla="*/ 811162 h 1810328"/>
              <a:gd name="connsiteX30" fmla="*/ 1622268 w 1790700"/>
              <a:gd name="connsiteY30" fmla="*/ 775701 h 1810328"/>
              <a:gd name="connsiteX31" fmla="*/ 1582376 w 1790700"/>
              <a:gd name="connsiteY31" fmla="*/ 695915 h 1810328"/>
              <a:gd name="connsiteX32" fmla="*/ 1555782 w 1790700"/>
              <a:gd name="connsiteY32" fmla="*/ 664887 h 1810328"/>
              <a:gd name="connsiteX33" fmla="*/ 1507025 w 1790700"/>
              <a:gd name="connsiteY33" fmla="*/ 593966 h 1810328"/>
              <a:gd name="connsiteX34" fmla="*/ 1467133 w 1790700"/>
              <a:gd name="connsiteY34" fmla="*/ 549640 h 1810328"/>
              <a:gd name="connsiteX35" fmla="*/ 1453836 w 1790700"/>
              <a:gd name="connsiteY35" fmla="*/ 531910 h 1810328"/>
              <a:gd name="connsiteX36" fmla="*/ 1422809 w 1790700"/>
              <a:gd name="connsiteY36" fmla="*/ 496449 h 1810328"/>
              <a:gd name="connsiteX37" fmla="*/ 1418376 w 1790700"/>
              <a:gd name="connsiteY37" fmla="*/ 509747 h 1810328"/>
              <a:gd name="connsiteX38" fmla="*/ 1329728 w 1790700"/>
              <a:gd name="connsiteY38" fmla="*/ 443258 h 1810328"/>
              <a:gd name="connsiteX39" fmla="*/ 1227782 w 1790700"/>
              <a:gd name="connsiteY39" fmla="*/ 390067 h 1810328"/>
              <a:gd name="connsiteX40" fmla="*/ 1179025 w 1790700"/>
              <a:gd name="connsiteY40" fmla="*/ 359039 h 1810328"/>
              <a:gd name="connsiteX41" fmla="*/ 1147998 w 1790700"/>
              <a:gd name="connsiteY41" fmla="*/ 350174 h 1810328"/>
              <a:gd name="connsiteX42" fmla="*/ 1090377 w 1790700"/>
              <a:gd name="connsiteY42" fmla="*/ 376769 h 1810328"/>
              <a:gd name="connsiteX43" fmla="*/ 1085944 w 1790700"/>
              <a:gd name="connsiteY43" fmla="*/ 336876 h 1810328"/>
              <a:gd name="connsiteX44" fmla="*/ 1059350 w 1790700"/>
              <a:gd name="connsiteY44" fmla="*/ 354606 h 1810328"/>
              <a:gd name="connsiteX45" fmla="*/ 1050485 w 1790700"/>
              <a:gd name="connsiteY45" fmla="*/ 341309 h 1810328"/>
              <a:gd name="connsiteX46" fmla="*/ 1037188 w 1790700"/>
              <a:gd name="connsiteY46" fmla="*/ 350174 h 1810328"/>
              <a:gd name="connsiteX47" fmla="*/ 1037188 w 1790700"/>
              <a:gd name="connsiteY47" fmla="*/ 345741 h 1810328"/>
              <a:gd name="connsiteX48" fmla="*/ 997296 w 1790700"/>
              <a:gd name="connsiteY48" fmla="*/ 332444 h 1810328"/>
              <a:gd name="connsiteX49" fmla="*/ 1010593 w 1790700"/>
              <a:gd name="connsiteY49" fmla="*/ 354606 h 1810328"/>
              <a:gd name="connsiteX50" fmla="*/ 1001728 w 1790700"/>
              <a:gd name="connsiteY50" fmla="*/ 359039 h 1810328"/>
              <a:gd name="connsiteX51" fmla="*/ 979566 w 1790700"/>
              <a:gd name="connsiteY51" fmla="*/ 328011 h 1810328"/>
              <a:gd name="connsiteX52" fmla="*/ 966269 w 1790700"/>
              <a:gd name="connsiteY52" fmla="*/ 350174 h 1810328"/>
              <a:gd name="connsiteX53" fmla="*/ 961837 w 1790700"/>
              <a:gd name="connsiteY53" fmla="*/ 345741 h 1810328"/>
              <a:gd name="connsiteX54" fmla="*/ 966269 w 1790700"/>
              <a:gd name="connsiteY54" fmla="*/ 323578 h 1810328"/>
              <a:gd name="connsiteX55" fmla="*/ 895350 w 1790700"/>
              <a:gd name="connsiteY55" fmla="*/ 314713 h 1810328"/>
              <a:gd name="connsiteX56" fmla="*/ 851026 w 1790700"/>
              <a:gd name="connsiteY56" fmla="*/ 301415 h 1810328"/>
              <a:gd name="connsiteX57" fmla="*/ 864323 w 1790700"/>
              <a:gd name="connsiteY57" fmla="*/ 314713 h 1810328"/>
              <a:gd name="connsiteX58" fmla="*/ 837729 w 1790700"/>
              <a:gd name="connsiteY58" fmla="*/ 310281 h 1810328"/>
              <a:gd name="connsiteX59" fmla="*/ 744648 w 1790700"/>
              <a:gd name="connsiteY59" fmla="*/ 341309 h 1810328"/>
              <a:gd name="connsiteX60" fmla="*/ 695891 w 1790700"/>
              <a:gd name="connsiteY60" fmla="*/ 359039 h 1810328"/>
              <a:gd name="connsiteX61" fmla="*/ 651567 w 1790700"/>
              <a:gd name="connsiteY61" fmla="*/ 376769 h 1810328"/>
              <a:gd name="connsiteX62" fmla="*/ 602810 w 1790700"/>
              <a:gd name="connsiteY62" fmla="*/ 403365 h 1810328"/>
              <a:gd name="connsiteX63" fmla="*/ 540756 w 1790700"/>
              <a:gd name="connsiteY63" fmla="*/ 452123 h 1810328"/>
              <a:gd name="connsiteX64" fmla="*/ 523026 w 1790700"/>
              <a:gd name="connsiteY64" fmla="*/ 456556 h 1810328"/>
              <a:gd name="connsiteX65" fmla="*/ 523026 w 1790700"/>
              <a:gd name="connsiteY65" fmla="*/ 487584 h 1810328"/>
              <a:gd name="connsiteX66" fmla="*/ 518594 w 1790700"/>
              <a:gd name="connsiteY66" fmla="*/ 483151 h 1810328"/>
              <a:gd name="connsiteX67" fmla="*/ 518594 w 1790700"/>
              <a:gd name="connsiteY67" fmla="*/ 469854 h 1810328"/>
              <a:gd name="connsiteX68" fmla="*/ 491999 w 1790700"/>
              <a:gd name="connsiteY68" fmla="*/ 478719 h 1810328"/>
              <a:gd name="connsiteX69" fmla="*/ 474270 w 1790700"/>
              <a:gd name="connsiteY69" fmla="*/ 500882 h 1810328"/>
              <a:gd name="connsiteX70" fmla="*/ 460972 w 1790700"/>
              <a:gd name="connsiteY70" fmla="*/ 531910 h 1810328"/>
              <a:gd name="connsiteX71" fmla="*/ 412216 w 1790700"/>
              <a:gd name="connsiteY71" fmla="*/ 602831 h 1810328"/>
              <a:gd name="connsiteX72" fmla="*/ 390054 w 1790700"/>
              <a:gd name="connsiteY72" fmla="*/ 620561 h 1810328"/>
              <a:gd name="connsiteX73" fmla="*/ 372324 w 1790700"/>
              <a:gd name="connsiteY73" fmla="*/ 647157 h 1810328"/>
              <a:gd name="connsiteX74" fmla="*/ 345729 w 1790700"/>
              <a:gd name="connsiteY74" fmla="*/ 691482 h 1810328"/>
              <a:gd name="connsiteX75" fmla="*/ 363459 w 1790700"/>
              <a:gd name="connsiteY75" fmla="*/ 678185 h 1810328"/>
              <a:gd name="connsiteX76" fmla="*/ 376756 w 1790700"/>
              <a:gd name="connsiteY76" fmla="*/ 664887 h 1810328"/>
              <a:gd name="connsiteX77" fmla="*/ 394486 w 1790700"/>
              <a:gd name="connsiteY77" fmla="*/ 656022 h 1810328"/>
              <a:gd name="connsiteX78" fmla="*/ 394486 w 1790700"/>
              <a:gd name="connsiteY78" fmla="*/ 678185 h 1810328"/>
              <a:gd name="connsiteX79" fmla="*/ 381189 w 1790700"/>
              <a:gd name="connsiteY79" fmla="*/ 740241 h 1810328"/>
              <a:gd name="connsiteX80" fmla="*/ 376756 w 1790700"/>
              <a:gd name="connsiteY80" fmla="*/ 753539 h 1810328"/>
              <a:gd name="connsiteX81" fmla="*/ 372324 w 1790700"/>
              <a:gd name="connsiteY81" fmla="*/ 771269 h 1810328"/>
              <a:gd name="connsiteX82" fmla="*/ 376756 w 1790700"/>
              <a:gd name="connsiteY82" fmla="*/ 851055 h 1810328"/>
              <a:gd name="connsiteX83" fmla="*/ 350162 w 1790700"/>
              <a:gd name="connsiteY83" fmla="*/ 908679 h 1810328"/>
              <a:gd name="connsiteX84" fmla="*/ 367891 w 1790700"/>
              <a:gd name="connsiteY84" fmla="*/ 921977 h 1810328"/>
              <a:gd name="connsiteX85" fmla="*/ 385621 w 1790700"/>
              <a:gd name="connsiteY85" fmla="*/ 935274 h 1810328"/>
              <a:gd name="connsiteX86" fmla="*/ 367891 w 1790700"/>
              <a:gd name="connsiteY86" fmla="*/ 953005 h 1810328"/>
              <a:gd name="connsiteX87" fmla="*/ 363459 w 1790700"/>
              <a:gd name="connsiteY87" fmla="*/ 953005 h 1810328"/>
              <a:gd name="connsiteX88" fmla="*/ 367891 w 1790700"/>
              <a:gd name="connsiteY88" fmla="*/ 1015061 h 1810328"/>
              <a:gd name="connsiteX89" fmla="*/ 381189 w 1790700"/>
              <a:gd name="connsiteY89" fmla="*/ 1006196 h 1810328"/>
              <a:gd name="connsiteX90" fmla="*/ 398918 w 1790700"/>
              <a:gd name="connsiteY90" fmla="*/ 1015061 h 1810328"/>
              <a:gd name="connsiteX91" fmla="*/ 407783 w 1790700"/>
              <a:gd name="connsiteY91" fmla="*/ 1072684 h 1810328"/>
              <a:gd name="connsiteX92" fmla="*/ 412216 w 1790700"/>
              <a:gd name="connsiteY92" fmla="*/ 1130308 h 1810328"/>
              <a:gd name="connsiteX93" fmla="*/ 425513 w 1790700"/>
              <a:gd name="connsiteY93" fmla="*/ 1161336 h 1810328"/>
              <a:gd name="connsiteX94" fmla="*/ 434378 w 1790700"/>
              <a:gd name="connsiteY94" fmla="*/ 1192364 h 1810328"/>
              <a:gd name="connsiteX95" fmla="*/ 438810 w 1790700"/>
              <a:gd name="connsiteY95" fmla="*/ 1192364 h 1810328"/>
              <a:gd name="connsiteX96" fmla="*/ 496432 w 1790700"/>
              <a:gd name="connsiteY96" fmla="*/ 1272150 h 1810328"/>
              <a:gd name="connsiteX97" fmla="*/ 567351 w 1790700"/>
              <a:gd name="connsiteY97" fmla="*/ 1338639 h 1810328"/>
              <a:gd name="connsiteX98" fmla="*/ 602810 w 1790700"/>
              <a:gd name="connsiteY98" fmla="*/ 1369667 h 1810328"/>
              <a:gd name="connsiteX99" fmla="*/ 669296 w 1790700"/>
              <a:gd name="connsiteY99" fmla="*/ 1418426 h 1810328"/>
              <a:gd name="connsiteX100" fmla="*/ 700323 w 1790700"/>
              <a:gd name="connsiteY100" fmla="*/ 1458319 h 1810328"/>
              <a:gd name="connsiteX101" fmla="*/ 673729 w 1790700"/>
              <a:gd name="connsiteY101" fmla="*/ 1449454 h 1810328"/>
              <a:gd name="connsiteX102" fmla="*/ 638269 w 1790700"/>
              <a:gd name="connsiteY102" fmla="*/ 1427291 h 1810328"/>
              <a:gd name="connsiteX103" fmla="*/ 602810 w 1790700"/>
              <a:gd name="connsiteY103" fmla="*/ 1418426 h 1810328"/>
              <a:gd name="connsiteX104" fmla="*/ 602810 w 1790700"/>
              <a:gd name="connsiteY104" fmla="*/ 1413993 h 1810328"/>
              <a:gd name="connsiteX105" fmla="*/ 540756 w 1790700"/>
              <a:gd name="connsiteY105" fmla="*/ 1360802 h 1810328"/>
              <a:gd name="connsiteX106" fmla="*/ 491999 w 1790700"/>
              <a:gd name="connsiteY106" fmla="*/ 1312044 h 1810328"/>
              <a:gd name="connsiteX107" fmla="*/ 456540 w 1790700"/>
              <a:gd name="connsiteY107" fmla="*/ 1281016 h 1810328"/>
              <a:gd name="connsiteX108" fmla="*/ 421081 w 1790700"/>
              <a:gd name="connsiteY108" fmla="*/ 1236690 h 1810328"/>
              <a:gd name="connsiteX109" fmla="*/ 412216 w 1790700"/>
              <a:gd name="connsiteY109" fmla="*/ 1223392 h 1810328"/>
              <a:gd name="connsiteX110" fmla="*/ 412216 w 1790700"/>
              <a:gd name="connsiteY110" fmla="*/ 1232257 h 1810328"/>
              <a:gd name="connsiteX111" fmla="*/ 456540 w 1790700"/>
              <a:gd name="connsiteY111" fmla="*/ 1316476 h 1810328"/>
              <a:gd name="connsiteX112" fmla="*/ 496432 w 1790700"/>
              <a:gd name="connsiteY112" fmla="*/ 1356370 h 1810328"/>
              <a:gd name="connsiteX113" fmla="*/ 593945 w 1790700"/>
              <a:gd name="connsiteY113" fmla="*/ 1445021 h 1810328"/>
              <a:gd name="connsiteX114" fmla="*/ 607242 w 1790700"/>
              <a:gd name="connsiteY114" fmla="*/ 1453886 h 1810328"/>
              <a:gd name="connsiteX115" fmla="*/ 602810 w 1790700"/>
              <a:gd name="connsiteY115" fmla="*/ 1458319 h 1810328"/>
              <a:gd name="connsiteX116" fmla="*/ 549621 w 1790700"/>
              <a:gd name="connsiteY116" fmla="*/ 1427291 h 1810328"/>
              <a:gd name="connsiteX117" fmla="*/ 505297 w 1790700"/>
              <a:gd name="connsiteY117" fmla="*/ 1378532 h 1810328"/>
              <a:gd name="connsiteX118" fmla="*/ 452108 w 1790700"/>
              <a:gd name="connsiteY118" fmla="*/ 1334207 h 1810328"/>
              <a:gd name="connsiteX119" fmla="*/ 416648 w 1790700"/>
              <a:gd name="connsiteY119" fmla="*/ 1285448 h 1810328"/>
              <a:gd name="connsiteX120" fmla="*/ 398918 w 1790700"/>
              <a:gd name="connsiteY120" fmla="*/ 1254420 h 1810328"/>
              <a:gd name="connsiteX121" fmla="*/ 403351 w 1790700"/>
              <a:gd name="connsiteY121" fmla="*/ 1285448 h 1810328"/>
              <a:gd name="connsiteX122" fmla="*/ 421081 w 1790700"/>
              <a:gd name="connsiteY122" fmla="*/ 1307611 h 1810328"/>
              <a:gd name="connsiteX123" fmla="*/ 478702 w 1790700"/>
              <a:gd name="connsiteY123" fmla="*/ 1382965 h 1810328"/>
              <a:gd name="connsiteX124" fmla="*/ 576216 w 1790700"/>
              <a:gd name="connsiteY124" fmla="*/ 1449454 h 1810328"/>
              <a:gd name="connsiteX125" fmla="*/ 633837 w 1790700"/>
              <a:gd name="connsiteY125" fmla="*/ 1484914 h 1810328"/>
              <a:gd name="connsiteX126" fmla="*/ 749080 w 1790700"/>
              <a:gd name="connsiteY126" fmla="*/ 1529240 h 1810328"/>
              <a:gd name="connsiteX127" fmla="*/ 757945 w 1790700"/>
              <a:gd name="connsiteY127" fmla="*/ 1533673 h 1810328"/>
              <a:gd name="connsiteX128" fmla="*/ 819999 w 1790700"/>
              <a:gd name="connsiteY128" fmla="*/ 1555836 h 1810328"/>
              <a:gd name="connsiteX129" fmla="*/ 855458 w 1790700"/>
              <a:gd name="connsiteY129" fmla="*/ 1564701 h 1810328"/>
              <a:gd name="connsiteX130" fmla="*/ 873188 w 1790700"/>
              <a:gd name="connsiteY130" fmla="*/ 1569133 h 1810328"/>
              <a:gd name="connsiteX131" fmla="*/ 877620 w 1790700"/>
              <a:gd name="connsiteY131" fmla="*/ 1564701 h 1810328"/>
              <a:gd name="connsiteX132" fmla="*/ 842161 w 1790700"/>
              <a:gd name="connsiteY132" fmla="*/ 1538105 h 1810328"/>
              <a:gd name="connsiteX133" fmla="*/ 864323 w 1790700"/>
              <a:gd name="connsiteY133" fmla="*/ 1533673 h 1810328"/>
              <a:gd name="connsiteX134" fmla="*/ 983999 w 1790700"/>
              <a:gd name="connsiteY134" fmla="*/ 1542538 h 1810328"/>
              <a:gd name="connsiteX135" fmla="*/ 1068215 w 1790700"/>
              <a:gd name="connsiteY135" fmla="*/ 1546970 h 1810328"/>
              <a:gd name="connsiteX136" fmla="*/ 1050485 w 1790700"/>
              <a:gd name="connsiteY136" fmla="*/ 1555836 h 1810328"/>
              <a:gd name="connsiteX137" fmla="*/ 1054918 w 1790700"/>
              <a:gd name="connsiteY137" fmla="*/ 1560268 h 1810328"/>
              <a:gd name="connsiteX138" fmla="*/ 1116971 w 1790700"/>
              <a:gd name="connsiteY138" fmla="*/ 1546970 h 1810328"/>
              <a:gd name="connsiteX139" fmla="*/ 1116971 w 1790700"/>
              <a:gd name="connsiteY139" fmla="*/ 1542538 h 1810328"/>
              <a:gd name="connsiteX140" fmla="*/ 1099242 w 1790700"/>
              <a:gd name="connsiteY140" fmla="*/ 1529240 h 1810328"/>
              <a:gd name="connsiteX141" fmla="*/ 1130269 w 1790700"/>
              <a:gd name="connsiteY141" fmla="*/ 1524808 h 1810328"/>
              <a:gd name="connsiteX142" fmla="*/ 1152431 w 1790700"/>
              <a:gd name="connsiteY142" fmla="*/ 1533673 h 1810328"/>
              <a:gd name="connsiteX143" fmla="*/ 1152431 w 1790700"/>
              <a:gd name="connsiteY143" fmla="*/ 1507077 h 1810328"/>
              <a:gd name="connsiteX144" fmla="*/ 1258809 w 1790700"/>
              <a:gd name="connsiteY144" fmla="*/ 1453886 h 1810328"/>
              <a:gd name="connsiteX145" fmla="*/ 1276539 w 1790700"/>
              <a:gd name="connsiteY145" fmla="*/ 1436156 h 1810328"/>
              <a:gd name="connsiteX146" fmla="*/ 1320863 w 1790700"/>
              <a:gd name="connsiteY146" fmla="*/ 1405128 h 1810328"/>
              <a:gd name="connsiteX147" fmla="*/ 1374052 w 1790700"/>
              <a:gd name="connsiteY147" fmla="*/ 1351937 h 1810328"/>
              <a:gd name="connsiteX148" fmla="*/ 1418376 w 1790700"/>
              <a:gd name="connsiteY148" fmla="*/ 1329774 h 1810328"/>
              <a:gd name="connsiteX149" fmla="*/ 1449403 w 1790700"/>
              <a:gd name="connsiteY149" fmla="*/ 1307611 h 1810328"/>
              <a:gd name="connsiteX150" fmla="*/ 1462701 w 1790700"/>
              <a:gd name="connsiteY150" fmla="*/ 1298746 h 1810328"/>
              <a:gd name="connsiteX151" fmla="*/ 1467133 w 1790700"/>
              <a:gd name="connsiteY151" fmla="*/ 1276583 h 1810328"/>
              <a:gd name="connsiteX152" fmla="*/ 1471566 w 1790700"/>
              <a:gd name="connsiteY152" fmla="*/ 1281016 h 1810328"/>
              <a:gd name="connsiteX153" fmla="*/ 1475998 w 1790700"/>
              <a:gd name="connsiteY153" fmla="*/ 1316476 h 1810328"/>
              <a:gd name="connsiteX154" fmla="*/ 1467133 w 1790700"/>
              <a:gd name="connsiteY154" fmla="*/ 1338639 h 1810328"/>
              <a:gd name="connsiteX155" fmla="*/ 1391782 w 1790700"/>
              <a:gd name="connsiteY155" fmla="*/ 1418426 h 1810328"/>
              <a:gd name="connsiteX156" fmla="*/ 1356322 w 1790700"/>
              <a:gd name="connsiteY156" fmla="*/ 1453886 h 1810328"/>
              <a:gd name="connsiteX157" fmla="*/ 1294269 w 1790700"/>
              <a:gd name="connsiteY157" fmla="*/ 1511510 h 1810328"/>
              <a:gd name="connsiteX158" fmla="*/ 1258809 w 1790700"/>
              <a:gd name="connsiteY158" fmla="*/ 1524808 h 1810328"/>
              <a:gd name="connsiteX159" fmla="*/ 1236647 w 1790700"/>
              <a:gd name="connsiteY159" fmla="*/ 1546970 h 1810328"/>
              <a:gd name="connsiteX160" fmla="*/ 1152431 w 1790700"/>
              <a:gd name="connsiteY160" fmla="*/ 1577998 h 1810328"/>
              <a:gd name="connsiteX161" fmla="*/ 1147998 w 1790700"/>
              <a:gd name="connsiteY161" fmla="*/ 1569133 h 1810328"/>
              <a:gd name="connsiteX162" fmla="*/ 1205620 w 1790700"/>
              <a:gd name="connsiteY162" fmla="*/ 1542538 h 1810328"/>
              <a:gd name="connsiteX163" fmla="*/ 1152431 w 1790700"/>
              <a:gd name="connsiteY163" fmla="*/ 1560268 h 1810328"/>
              <a:gd name="connsiteX164" fmla="*/ 1139134 w 1790700"/>
              <a:gd name="connsiteY164" fmla="*/ 1564701 h 1810328"/>
              <a:gd name="connsiteX165" fmla="*/ 1028323 w 1790700"/>
              <a:gd name="connsiteY165" fmla="*/ 1586864 h 1810328"/>
              <a:gd name="connsiteX166" fmla="*/ 952972 w 1790700"/>
              <a:gd name="connsiteY166" fmla="*/ 1600161 h 1810328"/>
              <a:gd name="connsiteX167" fmla="*/ 797837 w 1790700"/>
              <a:gd name="connsiteY167" fmla="*/ 1577998 h 1810328"/>
              <a:gd name="connsiteX168" fmla="*/ 757945 w 1790700"/>
              <a:gd name="connsiteY168" fmla="*/ 1569133 h 1810328"/>
              <a:gd name="connsiteX169" fmla="*/ 731350 w 1790700"/>
              <a:gd name="connsiteY169" fmla="*/ 1551403 h 1810328"/>
              <a:gd name="connsiteX170" fmla="*/ 664864 w 1790700"/>
              <a:gd name="connsiteY170" fmla="*/ 1533673 h 1810328"/>
              <a:gd name="connsiteX171" fmla="*/ 616107 w 1790700"/>
              <a:gd name="connsiteY171" fmla="*/ 1524808 h 1810328"/>
              <a:gd name="connsiteX172" fmla="*/ 540756 w 1790700"/>
              <a:gd name="connsiteY172" fmla="*/ 1484914 h 1810328"/>
              <a:gd name="connsiteX173" fmla="*/ 505297 w 1790700"/>
              <a:gd name="connsiteY173" fmla="*/ 1458319 h 1810328"/>
              <a:gd name="connsiteX174" fmla="*/ 505297 w 1790700"/>
              <a:gd name="connsiteY174" fmla="*/ 1471617 h 1810328"/>
              <a:gd name="connsiteX175" fmla="*/ 562918 w 1790700"/>
              <a:gd name="connsiteY175" fmla="*/ 1511510 h 1810328"/>
              <a:gd name="connsiteX176" fmla="*/ 589513 w 1790700"/>
              <a:gd name="connsiteY176" fmla="*/ 1524808 h 1810328"/>
              <a:gd name="connsiteX177" fmla="*/ 589513 w 1790700"/>
              <a:gd name="connsiteY177" fmla="*/ 1529240 h 1810328"/>
              <a:gd name="connsiteX178" fmla="*/ 562918 w 1790700"/>
              <a:gd name="connsiteY178" fmla="*/ 1520375 h 1810328"/>
              <a:gd name="connsiteX179" fmla="*/ 585080 w 1790700"/>
              <a:gd name="connsiteY179" fmla="*/ 1546970 h 1810328"/>
              <a:gd name="connsiteX180" fmla="*/ 580648 w 1790700"/>
              <a:gd name="connsiteY180" fmla="*/ 1546970 h 1810328"/>
              <a:gd name="connsiteX181" fmla="*/ 505297 w 1790700"/>
              <a:gd name="connsiteY181" fmla="*/ 1502645 h 1810328"/>
              <a:gd name="connsiteX182" fmla="*/ 465405 w 1790700"/>
              <a:gd name="connsiteY182" fmla="*/ 1462751 h 1810328"/>
              <a:gd name="connsiteX183" fmla="*/ 390054 w 1790700"/>
              <a:gd name="connsiteY183" fmla="*/ 1391830 h 1810328"/>
              <a:gd name="connsiteX184" fmla="*/ 363459 w 1790700"/>
              <a:gd name="connsiteY184" fmla="*/ 1356370 h 1810328"/>
              <a:gd name="connsiteX185" fmla="*/ 305838 w 1790700"/>
              <a:gd name="connsiteY185" fmla="*/ 1276583 h 1810328"/>
              <a:gd name="connsiteX186" fmla="*/ 288108 w 1790700"/>
              <a:gd name="connsiteY186" fmla="*/ 1254420 h 1810328"/>
              <a:gd name="connsiteX187" fmla="*/ 274811 w 1790700"/>
              <a:gd name="connsiteY187" fmla="*/ 1241122 h 1810328"/>
              <a:gd name="connsiteX188" fmla="*/ 252648 w 1790700"/>
              <a:gd name="connsiteY188" fmla="*/ 1170201 h 1810328"/>
              <a:gd name="connsiteX189" fmla="*/ 230486 w 1790700"/>
              <a:gd name="connsiteY189" fmla="*/ 1125875 h 1810328"/>
              <a:gd name="connsiteX190" fmla="*/ 212757 w 1790700"/>
              <a:gd name="connsiteY190" fmla="*/ 1050522 h 1810328"/>
              <a:gd name="connsiteX191" fmla="*/ 203892 w 1790700"/>
              <a:gd name="connsiteY191" fmla="*/ 988465 h 1810328"/>
              <a:gd name="connsiteX192" fmla="*/ 208324 w 1790700"/>
              <a:gd name="connsiteY192" fmla="*/ 939707 h 1810328"/>
              <a:gd name="connsiteX193" fmla="*/ 203892 w 1790700"/>
              <a:gd name="connsiteY193" fmla="*/ 917544 h 1810328"/>
              <a:gd name="connsiteX194" fmla="*/ 199459 w 1790700"/>
              <a:gd name="connsiteY194" fmla="*/ 948572 h 1810328"/>
              <a:gd name="connsiteX195" fmla="*/ 195027 w 1790700"/>
              <a:gd name="connsiteY195" fmla="*/ 939707 h 1810328"/>
              <a:gd name="connsiteX196" fmla="*/ 195027 w 1790700"/>
              <a:gd name="connsiteY196" fmla="*/ 828893 h 1810328"/>
              <a:gd name="connsiteX197" fmla="*/ 195027 w 1790700"/>
              <a:gd name="connsiteY197" fmla="*/ 766836 h 1810328"/>
              <a:gd name="connsiteX198" fmla="*/ 212757 w 1790700"/>
              <a:gd name="connsiteY198" fmla="*/ 726943 h 1810328"/>
              <a:gd name="connsiteX199" fmla="*/ 203892 w 1790700"/>
              <a:gd name="connsiteY199" fmla="*/ 695915 h 1810328"/>
              <a:gd name="connsiteX200" fmla="*/ 168432 w 1790700"/>
              <a:gd name="connsiteY200" fmla="*/ 744673 h 1810328"/>
              <a:gd name="connsiteX201" fmla="*/ 208324 w 1790700"/>
              <a:gd name="connsiteY201" fmla="*/ 682617 h 1810328"/>
              <a:gd name="connsiteX202" fmla="*/ 217189 w 1790700"/>
              <a:gd name="connsiteY202" fmla="*/ 695915 h 1810328"/>
              <a:gd name="connsiteX203" fmla="*/ 248216 w 1790700"/>
              <a:gd name="connsiteY203" fmla="*/ 633859 h 1810328"/>
              <a:gd name="connsiteX204" fmla="*/ 195027 w 1790700"/>
              <a:gd name="connsiteY204" fmla="*/ 673752 h 1810328"/>
              <a:gd name="connsiteX205" fmla="*/ 217189 w 1790700"/>
              <a:gd name="connsiteY205" fmla="*/ 633859 h 1810328"/>
              <a:gd name="connsiteX206" fmla="*/ 217189 w 1790700"/>
              <a:gd name="connsiteY206" fmla="*/ 629426 h 1810328"/>
              <a:gd name="connsiteX207" fmla="*/ 190594 w 1790700"/>
              <a:gd name="connsiteY207" fmla="*/ 642724 h 1810328"/>
              <a:gd name="connsiteX208" fmla="*/ 186162 w 1790700"/>
              <a:gd name="connsiteY208" fmla="*/ 638292 h 1810328"/>
              <a:gd name="connsiteX209" fmla="*/ 208324 w 1790700"/>
              <a:gd name="connsiteY209" fmla="*/ 585101 h 1810328"/>
              <a:gd name="connsiteX210" fmla="*/ 203892 w 1790700"/>
              <a:gd name="connsiteY210" fmla="*/ 585101 h 1810328"/>
              <a:gd name="connsiteX211" fmla="*/ 186162 w 1790700"/>
              <a:gd name="connsiteY211" fmla="*/ 616129 h 1810328"/>
              <a:gd name="connsiteX212" fmla="*/ 164000 w 1790700"/>
              <a:gd name="connsiteY212" fmla="*/ 638292 h 1810328"/>
              <a:gd name="connsiteX213" fmla="*/ 168432 w 1790700"/>
              <a:gd name="connsiteY213" fmla="*/ 673752 h 1810328"/>
              <a:gd name="connsiteX214" fmla="*/ 164000 w 1790700"/>
              <a:gd name="connsiteY214" fmla="*/ 704780 h 1810328"/>
              <a:gd name="connsiteX215" fmla="*/ 146270 w 1790700"/>
              <a:gd name="connsiteY215" fmla="*/ 757971 h 1810328"/>
              <a:gd name="connsiteX216" fmla="*/ 146270 w 1790700"/>
              <a:gd name="connsiteY216" fmla="*/ 780134 h 1810328"/>
              <a:gd name="connsiteX217" fmla="*/ 119676 w 1790700"/>
              <a:gd name="connsiteY217" fmla="*/ 797864 h 1810328"/>
              <a:gd name="connsiteX218" fmla="*/ 115243 w 1790700"/>
              <a:gd name="connsiteY218" fmla="*/ 766836 h 1810328"/>
              <a:gd name="connsiteX219" fmla="*/ 106378 w 1790700"/>
              <a:gd name="connsiteY219" fmla="*/ 775701 h 1810328"/>
              <a:gd name="connsiteX220" fmla="*/ 106378 w 1790700"/>
              <a:gd name="connsiteY220" fmla="*/ 820027 h 1810328"/>
              <a:gd name="connsiteX221" fmla="*/ 110811 w 1790700"/>
              <a:gd name="connsiteY221" fmla="*/ 1010628 h 1810328"/>
              <a:gd name="connsiteX222" fmla="*/ 88649 w 1790700"/>
              <a:gd name="connsiteY222" fmla="*/ 1015061 h 1810328"/>
              <a:gd name="connsiteX223" fmla="*/ 84216 w 1790700"/>
              <a:gd name="connsiteY223" fmla="*/ 1019493 h 1810328"/>
              <a:gd name="connsiteX224" fmla="*/ 101946 w 1790700"/>
              <a:gd name="connsiteY224" fmla="*/ 1028359 h 1810328"/>
              <a:gd name="connsiteX225" fmla="*/ 79784 w 1790700"/>
              <a:gd name="connsiteY225" fmla="*/ 1050522 h 1810328"/>
              <a:gd name="connsiteX226" fmla="*/ 88649 w 1790700"/>
              <a:gd name="connsiteY226" fmla="*/ 1059387 h 1810328"/>
              <a:gd name="connsiteX227" fmla="*/ 115243 w 1790700"/>
              <a:gd name="connsiteY227" fmla="*/ 1041656 h 1810328"/>
              <a:gd name="connsiteX228" fmla="*/ 128540 w 1790700"/>
              <a:gd name="connsiteY228" fmla="*/ 1103712 h 1810328"/>
              <a:gd name="connsiteX229" fmla="*/ 132973 w 1790700"/>
              <a:gd name="connsiteY229" fmla="*/ 1103712 h 1810328"/>
              <a:gd name="connsiteX230" fmla="*/ 141838 w 1790700"/>
              <a:gd name="connsiteY230" fmla="*/ 1077117 h 1810328"/>
              <a:gd name="connsiteX231" fmla="*/ 168432 w 1790700"/>
              <a:gd name="connsiteY231" fmla="*/ 1108145 h 1810328"/>
              <a:gd name="connsiteX232" fmla="*/ 146270 w 1790700"/>
              <a:gd name="connsiteY232" fmla="*/ 1103712 h 1810328"/>
              <a:gd name="connsiteX233" fmla="*/ 155135 w 1790700"/>
              <a:gd name="connsiteY233" fmla="*/ 1125875 h 1810328"/>
              <a:gd name="connsiteX234" fmla="*/ 150703 w 1790700"/>
              <a:gd name="connsiteY234" fmla="*/ 1121443 h 1810328"/>
              <a:gd name="connsiteX235" fmla="*/ 141838 w 1790700"/>
              <a:gd name="connsiteY235" fmla="*/ 1148038 h 1810328"/>
              <a:gd name="connsiteX236" fmla="*/ 141838 w 1790700"/>
              <a:gd name="connsiteY236" fmla="*/ 1174634 h 1810328"/>
              <a:gd name="connsiteX237" fmla="*/ 141838 w 1790700"/>
              <a:gd name="connsiteY237" fmla="*/ 1179066 h 1810328"/>
              <a:gd name="connsiteX238" fmla="*/ 177297 w 1790700"/>
              <a:gd name="connsiteY238" fmla="*/ 1254420 h 1810328"/>
              <a:gd name="connsiteX239" fmla="*/ 181730 w 1790700"/>
              <a:gd name="connsiteY239" fmla="*/ 1249988 h 1810328"/>
              <a:gd name="connsiteX240" fmla="*/ 172865 w 1790700"/>
              <a:gd name="connsiteY240" fmla="*/ 1267718 h 1810328"/>
              <a:gd name="connsiteX241" fmla="*/ 203892 w 1790700"/>
              <a:gd name="connsiteY241" fmla="*/ 1294313 h 1810328"/>
              <a:gd name="connsiteX242" fmla="*/ 239351 w 1790700"/>
              <a:gd name="connsiteY242" fmla="*/ 1374100 h 1810328"/>
              <a:gd name="connsiteX243" fmla="*/ 279243 w 1790700"/>
              <a:gd name="connsiteY243" fmla="*/ 1427291 h 1810328"/>
              <a:gd name="connsiteX244" fmla="*/ 305838 w 1790700"/>
              <a:gd name="connsiteY244" fmla="*/ 1445021 h 1810328"/>
              <a:gd name="connsiteX245" fmla="*/ 310270 w 1790700"/>
              <a:gd name="connsiteY245" fmla="*/ 1445021 h 1810328"/>
              <a:gd name="connsiteX246" fmla="*/ 354594 w 1790700"/>
              <a:gd name="connsiteY246" fmla="*/ 1449454 h 1810328"/>
              <a:gd name="connsiteX247" fmla="*/ 381189 w 1790700"/>
              <a:gd name="connsiteY247" fmla="*/ 1493779 h 1810328"/>
              <a:gd name="connsiteX248" fmla="*/ 381189 w 1790700"/>
              <a:gd name="connsiteY248" fmla="*/ 1507077 h 1810328"/>
              <a:gd name="connsiteX249" fmla="*/ 367891 w 1790700"/>
              <a:gd name="connsiteY249" fmla="*/ 1507077 h 1810328"/>
              <a:gd name="connsiteX250" fmla="*/ 350162 w 1790700"/>
              <a:gd name="connsiteY250" fmla="*/ 1498212 h 1810328"/>
              <a:gd name="connsiteX251" fmla="*/ 350162 w 1790700"/>
              <a:gd name="connsiteY251" fmla="*/ 1511510 h 1810328"/>
              <a:gd name="connsiteX252" fmla="*/ 363459 w 1790700"/>
              <a:gd name="connsiteY252" fmla="*/ 1520375 h 1810328"/>
              <a:gd name="connsiteX253" fmla="*/ 398918 w 1790700"/>
              <a:gd name="connsiteY253" fmla="*/ 1551403 h 1810328"/>
              <a:gd name="connsiteX254" fmla="*/ 416648 w 1790700"/>
              <a:gd name="connsiteY254" fmla="*/ 1560268 h 1810328"/>
              <a:gd name="connsiteX255" fmla="*/ 416648 w 1790700"/>
              <a:gd name="connsiteY255" fmla="*/ 1542538 h 1810328"/>
              <a:gd name="connsiteX256" fmla="*/ 416648 w 1790700"/>
              <a:gd name="connsiteY256" fmla="*/ 1507077 h 1810328"/>
              <a:gd name="connsiteX257" fmla="*/ 554053 w 1790700"/>
              <a:gd name="connsiteY257" fmla="*/ 1622324 h 1810328"/>
              <a:gd name="connsiteX258" fmla="*/ 558486 w 1790700"/>
              <a:gd name="connsiteY258" fmla="*/ 1609027 h 1810328"/>
              <a:gd name="connsiteX259" fmla="*/ 624972 w 1790700"/>
              <a:gd name="connsiteY259" fmla="*/ 1648920 h 1810328"/>
              <a:gd name="connsiteX260" fmla="*/ 638269 w 1790700"/>
              <a:gd name="connsiteY260" fmla="*/ 1662217 h 1810328"/>
              <a:gd name="connsiteX261" fmla="*/ 620540 w 1790700"/>
              <a:gd name="connsiteY261" fmla="*/ 1662217 h 1810328"/>
              <a:gd name="connsiteX262" fmla="*/ 589513 w 1790700"/>
              <a:gd name="connsiteY262" fmla="*/ 1644487 h 1810328"/>
              <a:gd name="connsiteX263" fmla="*/ 545189 w 1790700"/>
              <a:gd name="connsiteY263" fmla="*/ 1631189 h 1810328"/>
              <a:gd name="connsiteX264" fmla="*/ 673729 w 1790700"/>
              <a:gd name="connsiteY264" fmla="*/ 1706543 h 1810328"/>
              <a:gd name="connsiteX265" fmla="*/ 678161 w 1790700"/>
              <a:gd name="connsiteY265" fmla="*/ 1688813 h 1810328"/>
              <a:gd name="connsiteX266" fmla="*/ 762377 w 1790700"/>
              <a:gd name="connsiteY266" fmla="*/ 1719841 h 1810328"/>
              <a:gd name="connsiteX267" fmla="*/ 859891 w 1790700"/>
              <a:gd name="connsiteY267" fmla="*/ 1728706 h 1810328"/>
              <a:gd name="connsiteX268" fmla="*/ 899783 w 1790700"/>
              <a:gd name="connsiteY268" fmla="*/ 1728706 h 1810328"/>
              <a:gd name="connsiteX269" fmla="*/ 921945 w 1790700"/>
              <a:gd name="connsiteY269" fmla="*/ 1719841 h 1810328"/>
              <a:gd name="connsiteX270" fmla="*/ 921945 w 1790700"/>
              <a:gd name="connsiteY270" fmla="*/ 1715408 h 1810328"/>
              <a:gd name="connsiteX271" fmla="*/ 868756 w 1790700"/>
              <a:gd name="connsiteY271" fmla="*/ 1710976 h 1810328"/>
              <a:gd name="connsiteX272" fmla="*/ 864323 w 1790700"/>
              <a:gd name="connsiteY272" fmla="*/ 1688813 h 1810328"/>
              <a:gd name="connsiteX273" fmla="*/ 917512 w 1790700"/>
              <a:gd name="connsiteY273" fmla="*/ 1693246 h 1810328"/>
              <a:gd name="connsiteX274" fmla="*/ 1028323 w 1790700"/>
              <a:gd name="connsiteY274" fmla="*/ 1679948 h 1810328"/>
              <a:gd name="connsiteX275" fmla="*/ 1112539 w 1790700"/>
              <a:gd name="connsiteY275" fmla="*/ 1666650 h 1810328"/>
              <a:gd name="connsiteX276" fmla="*/ 1143566 w 1790700"/>
              <a:gd name="connsiteY276" fmla="*/ 1662217 h 1810328"/>
              <a:gd name="connsiteX277" fmla="*/ 1156863 w 1790700"/>
              <a:gd name="connsiteY277" fmla="*/ 1662217 h 1810328"/>
              <a:gd name="connsiteX278" fmla="*/ 1227782 w 1790700"/>
              <a:gd name="connsiteY278" fmla="*/ 1640055 h 1810328"/>
              <a:gd name="connsiteX279" fmla="*/ 1245512 w 1790700"/>
              <a:gd name="connsiteY279" fmla="*/ 1631189 h 1810328"/>
              <a:gd name="connsiteX280" fmla="*/ 1276539 w 1790700"/>
              <a:gd name="connsiteY280" fmla="*/ 1595729 h 1810328"/>
              <a:gd name="connsiteX281" fmla="*/ 1329728 w 1790700"/>
              <a:gd name="connsiteY281" fmla="*/ 1569133 h 1810328"/>
              <a:gd name="connsiteX282" fmla="*/ 1356322 w 1790700"/>
              <a:gd name="connsiteY282" fmla="*/ 1546970 h 1810328"/>
              <a:gd name="connsiteX283" fmla="*/ 1436106 w 1790700"/>
              <a:gd name="connsiteY283" fmla="*/ 1484914 h 1810328"/>
              <a:gd name="connsiteX284" fmla="*/ 1484863 w 1790700"/>
              <a:gd name="connsiteY284" fmla="*/ 1431723 h 1810328"/>
              <a:gd name="connsiteX285" fmla="*/ 1524755 w 1790700"/>
              <a:gd name="connsiteY285" fmla="*/ 1360802 h 1810328"/>
              <a:gd name="connsiteX286" fmla="*/ 1538052 w 1790700"/>
              <a:gd name="connsiteY286" fmla="*/ 1347504 h 1810328"/>
              <a:gd name="connsiteX287" fmla="*/ 1582376 w 1790700"/>
              <a:gd name="connsiteY287" fmla="*/ 1276583 h 1810328"/>
              <a:gd name="connsiteX288" fmla="*/ 1608971 w 1790700"/>
              <a:gd name="connsiteY288" fmla="*/ 1214527 h 1810328"/>
              <a:gd name="connsiteX289" fmla="*/ 1657727 w 1790700"/>
              <a:gd name="connsiteY289" fmla="*/ 1099280 h 1810328"/>
              <a:gd name="connsiteX290" fmla="*/ 1675457 w 1790700"/>
              <a:gd name="connsiteY290" fmla="*/ 1072684 h 1810328"/>
              <a:gd name="connsiteX291" fmla="*/ 1693187 w 1790700"/>
              <a:gd name="connsiteY291" fmla="*/ 1050522 h 1810328"/>
              <a:gd name="connsiteX292" fmla="*/ 1719781 w 1790700"/>
              <a:gd name="connsiteY292" fmla="*/ 992898 h 1810328"/>
              <a:gd name="connsiteX293" fmla="*/ 1733079 w 1790700"/>
              <a:gd name="connsiteY293" fmla="*/ 961870 h 1810328"/>
              <a:gd name="connsiteX294" fmla="*/ 1764106 w 1790700"/>
              <a:gd name="connsiteY294" fmla="*/ 899814 h 1810328"/>
              <a:gd name="connsiteX295" fmla="*/ 1790700 w 1790700"/>
              <a:gd name="connsiteY295" fmla="*/ 913112 h 1810328"/>
              <a:gd name="connsiteX296" fmla="*/ 1781835 w 1790700"/>
              <a:gd name="connsiteY296" fmla="*/ 917544 h 1810328"/>
              <a:gd name="connsiteX297" fmla="*/ 1777403 w 1790700"/>
              <a:gd name="connsiteY297" fmla="*/ 961870 h 1810328"/>
              <a:gd name="connsiteX298" fmla="*/ 1772970 w 1790700"/>
              <a:gd name="connsiteY298" fmla="*/ 1032791 h 1810328"/>
              <a:gd name="connsiteX299" fmla="*/ 1772970 w 1790700"/>
              <a:gd name="connsiteY299" fmla="*/ 1094847 h 1810328"/>
              <a:gd name="connsiteX300" fmla="*/ 1759673 w 1790700"/>
              <a:gd name="connsiteY300" fmla="*/ 1108145 h 1810328"/>
              <a:gd name="connsiteX301" fmla="*/ 1755241 w 1790700"/>
              <a:gd name="connsiteY301" fmla="*/ 1125875 h 1810328"/>
              <a:gd name="connsiteX302" fmla="*/ 1759673 w 1790700"/>
              <a:gd name="connsiteY302" fmla="*/ 1148038 h 1810328"/>
              <a:gd name="connsiteX303" fmla="*/ 1728646 w 1790700"/>
              <a:gd name="connsiteY303" fmla="*/ 1205662 h 1810328"/>
              <a:gd name="connsiteX304" fmla="*/ 1702052 w 1790700"/>
              <a:gd name="connsiteY304" fmla="*/ 1272150 h 1810328"/>
              <a:gd name="connsiteX305" fmla="*/ 1675457 w 1790700"/>
              <a:gd name="connsiteY305" fmla="*/ 1338639 h 1810328"/>
              <a:gd name="connsiteX306" fmla="*/ 1635565 w 1790700"/>
              <a:gd name="connsiteY306" fmla="*/ 1400695 h 1810328"/>
              <a:gd name="connsiteX307" fmla="*/ 1622268 w 1790700"/>
              <a:gd name="connsiteY307" fmla="*/ 1418426 h 1810328"/>
              <a:gd name="connsiteX308" fmla="*/ 1569079 w 1790700"/>
              <a:gd name="connsiteY308" fmla="*/ 1484914 h 1810328"/>
              <a:gd name="connsiteX309" fmla="*/ 1560214 w 1790700"/>
              <a:gd name="connsiteY309" fmla="*/ 1493779 h 1810328"/>
              <a:gd name="connsiteX310" fmla="*/ 1538052 w 1790700"/>
              <a:gd name="connsiteY310" fmla="*/ 1533673 h 1810328"/>
              <a:gd name="connsiteX311" fmla="*/ 1520322 w 1790700"/>
              <a:gd name="connsiteY311" fmla="*/ 1555836 h 1810328"/>
              <a:gd name="connsiteX312" fmla="*/ 1480430 w 1790700"/>
              <a:gd name="connsiteY312" fmla="*/ 1595729 h 1810328"/>
              <a:gd name="connsiteX313" fmla="*/ 1471566 w 1790700"/>
              <a:gd name="connsiteY313" fmla="*/ 1613459 h 1810328"/>
              <a:gd name="connsiteX314" fmla="*/ 1374052 w 1790700"/>
              <a:gd name="connsiteY314" fmla="*/ 1675515 h 1810328"/>
              <a:gd name="connsiteX315" fmla="*/ 1382917 w 1790700"/>
              <a:gd name="connsiteY315" fmla="*/ 1688813 h 1810328"/>
              <a:gd name="connsiteX316" fmla="*/ 1338593 w 1790700"/>
              <a:gd name="connsiteY316" fmla="*/ 1697678 h 1810328"/>
              <a:gd name="connsiteX317" fmla="*/ 1298701 w 1790700"/>
              <a:gd name="connsiteY317" fmla="*/ 1710976 h 1810328"/>
              <a:gd name="connsiteX318" fmla="*/ 1267674 w 1790700"/>
              <a:gd name="connsiteY318" fmla="*/ 1728706 h 1810328"/>
              <a:gd name="connsiteX319" fmla="*/ 1192323 w 1790700"/>
              <a:gd name="connsiteY319" fmla="*/ 1750869 h 1810328"/>
              <a:gd name="connsiteX320" fmla="*/ 1139134 w 1790700"/>
              <a:gd name="connsiteY320" fmla="*/ 1773032 h 1810328"/>
              <a:gd name="connsiteX321" fmla="*/ 997296 w 1790700"/>
              <a:gd name="connsiteY321" fmla="*/ 1808493 h 1810328"/>
              <a:gd name="connsiteX322" fmla="*/ 935242 w 1790700"/>
              <a:gd name="connsiteY322" fmla="*/ 1804060 h 1810328"/>
              <a:gd name="connsiteX323" fmla="*/ 868756 w 1790700"/>
              <a:gd name="connsiteY323" fmla="*/ 1799627 h 1810328"/>
              <a:gd name="connsiteX324" fmla="*/ 842161 w 1790700"/>
              <a:gd name="connsiteY324" fmla="*/ 1795195 h 1810328"/>
              <a:gd name="connsiteX325" fmla="*/ 780107 w 1790700"/>
              <a:gd name="connsiteY325" fmla="*/ 1795195 h 1810328"/>
              <a:gd name="connsiteX326" fmla="*/ 806702 w 1790700"/>
              <a:gd name="connsiteY326" fmla="*/ 1755302 h 1810328"/>
              <a:gd name="connsiteX327" fmla="*/ 775675 w 1790700"/>
              <a:gd name="connsiteY327" fmla="*/ 1773032 h 1810328"/>
              <a:gd name="connsiteX328" fmla="*/ 744648 w 1790700"/>
              <a:gd name="connsiteY328" fmla="*/ 1790762 h 1810328"/>
              <a:gd name="connsiteX329" fmla="*/ 673729 w 1790700"/>
              <a:gd name="connsiteY329" fmla="*/ 1773032 h 1810328"/>
              <a:gd name="connsiteX330" fmla="*/ 655999 w 1790700"/>
              <a:gd name="connsiteY330" fmla="*/ 1759734 h 1810328"/>
              <a:gd name="connsiteX331" fmla="*/ 624972 w 1790700"/>
              <a:gd name="connsiteY331" fmla="*/ 1737571 h 1810328"/>
              <a:gd name="connsiteX332" fmla="*/ 620540 w 1790700"/>
              <a:gd name="connsiteY332" fmla="*/ 1742004 h 1810328"/>
              <a:gd name="connsiteX333" fmla="*/ 629405 w 1790700"/>
              <a:gd name="connsiteY333" fmla="*/ 1755302 h 1810328"/>
              <a:gd name="connsiteX334" fmla="*/ 624972 w 1790700"/>
              <a:gd name="connsiteY334" fmla="*/ 1759734 h 1810328"/>
              <a:gd name="connsiteX335" fmla="*/ 616107 w 1790700"/>
              <a:gd name="connsiteY335" fmla="*/ 1750869 h 1810328"/>
              <a:gd name="connsiteX336" fmla="*/ 589513 w 1790700"/>
              <a:gd name="connsiteY336" fmla="*/ 1746436 h 1810328"/>
              <a:gd name="connsiteX337" fmla="*/ 576216 w 1790700"/>
              <a:gd name="connsiteY337" fmla="*/ 1737571 h 1810328"/>
              <a:gd name="connsiteX338" fmla="*/ 518594 w 1790700"/>
              <a:gd name="connsiteY338" fmla="*/ 1719841 h 1810328"/>
              <a:gd name="connsiteX339" fmla="*/ 429945 w 1790700"/>
              <a:gd name="connsiteY339" fmla="*/ 1657785 h 1810328"/>
              <a:gd name="connsiteX340" fmla="*/ 412216 w 1790700"/>
              <a:gd name="connsiteY340" fmla="*/ 1653352 h 1810328"/>
              <a:gd name="connsiteX341" fmla="*/ 314702 w 1790700"/>
              <a:gd name="connsiteY341" fmla="*/ 1582431 h 1810328"/>
              <a:gd name="connsiteX342" fmla="*/ 296973 w 1790700"/>
              <a:gd name="connsiteY342" fmla="*/ 1551403 h 1810328"/>
              <a:gd name="connsiteX343" fmla="*/ 270378 w 1790700"/>
              <a:gd name="connsiteY343" fmla="*/ 1529240 h 1810328"/>
              <a:gd name="connsiteX344" fmla="*/ 234919 w 1790700"/>
              <a:gd name="connsiteY344" fmla="*/ 1498212 h 1810328"/>
              <a:gd name="connsiteX345" fmla="*/ 195027 w 1790700"/>
              <a:gd name="connsiteY345" fmla="*/ 1445021 h 1810328"/>
              <a:gd name="connsiteX346" fmla="*/ 159567 w 1790700"/>
              <a:gd name="connsiteY346" fmla="*/ 1382965 h 1810328"/>
              <a:gd name="connsiteX347" fmla="*/ 150703 w 1790700"/>
              <a:gd name="connsiteY347" fmla="*/ 1369667 h 1810328"/>
              <a:gd name="connsiteX348" fmla="*/ 88649 w 1790700"/>
              <a:gd name="connsiteY348" fmla="*/ 1254420 h 1810328"/>
              <a:gd name="connsiteX349" fmla="*/ 44324 w 1790700"/>
              <a:gd name="connsiteY349" fmla="*/ 1117010 h 1810328"/>
              <a:gd name="connsiteX350" fmla="*/ 26595 w 1790700"/>
              <a:gd name="connsiteY350" fmla="*/ 1072684 h 1810328"/>
              <a:gd name="connsiteX351" fmla="*/ 17730 w 1790700"/>
              <a:gd name="connsiteY351" fmla="*/ 1085982 h 1810328"/>
              <a:gd name="connsiteX352" fmla="*/ 13297 w 1790700"/>
              <a:gd name="connsiteY352" fmla="*/ 1085982 h 1810328"/>
              <a:gd name="connsiteX353" fmla="*/ 13297 w 1790700"/>
              <a:gd name="connsiteY353" fmla="*/ 1059387 h 1810328"/>
              <a:gd name="connsiteX354" fmla="*/ 8865 w 1790700"/>
              <a:gd name="connsiteY354" fmla="*/ 1015061 h 1810328"/>
              <a:gd name="connsiteX355" fmla="*/ 4432 w 1790700"/>
              <a:gd name="connsiteY355" fmla="*/ 1006196 h 1810328"/>
              <a:gd name="connsiteX356" fmla="*/ 13297 w 1790700"/>
              <a:gd name="connsiteY356" fmla="*/ 961870 h 1810328"/>
              <a:gd name="connsiteX357" fmla="*/ 17730 w 1790700"/>
              <a:gd name="connsiteY357" fmla="*/ 961870 h 1810328"/>
              <a:gd name="connsiteX358" fmla="*/ 22162 w 1790700"/>
              <a:gd name="connsiteY358" fmla="*/ 930842 h 1810328"/>
              <a:gd name="connsiteX359" fmla="*/ 22162 w 1790700"/>
              <a:gd name="connsiteY359" fmla="*/ 864353 h 1810328"/>
              <a:gd name="connsiteX360" fmla="*/ 53189 w 1790700"/>
              <a:gd name="connsiteY360" fmla="*/ 682617 h 1810328"/>
              <a:gd name="connsiteX361" fmla="*/ 88649 w 1790700"/>
              <a:gd name="connsiteY361" fmla="*/ 589533 h 1810328"/>
              <a:gd name="connsiteX362" fmla="*/ 150703 w 1790700"/>
              <a:gd name="connsiteY362" fmla="*/ 456556 h 1810328"/>
              <a:gd name="connsiteX363" fmla="*/ 168432 w 1790700"/>
              <a:gd name="connsiteY363" fmla="*/ 421095 h 1810328"/>
              <a:gd name="connsiteX364" fmla="*/ 172865 w 1790700"/>
              <a:gd name="connsiteY364" fmla="*/ 398932 h 1810328"/>
              <a:gd name="connsiteX365" fmla="*/ 199459 w 1790700"/>
              <a:gd name="connsiteY365" fmla="*/ 363472 h 1810328"/>
              <a:gd name="connsiteX366" fmla="*/ 181730 w 1790700"/>
              <a:gd name="connsiteY366" fmla="*/ 363472 h 1810328"/>
              <a:gd name="connsiteX367" fmla="*/ 226054 w 1790700"/>
              <a:gd name="connsiteY367" fmla="*/ 314713 h 1810328"/>
              <a:gd name="connsiteX368" fmla="*/ 230486 w 1790700"/>
              <a:gd name="connsiteY368" fmla="*/ 319146 h 1810328"/>
              <a:gd name="connsiteX369" fmla="*/ 217189 w 1790700"/>
              <a:gd name="connsiteY369" fmla="*/ 336876 h 1810328"/>
              <a:gd name="connsiteX370" fmla="*/ 226054 w 1790700"/>
              <a:gd name="connsiteY370" fmla="*/ 341309 h 1810328"/>
              <a:gd name="connsiteX371" fmla="*/ 248216 w 1790700"/>
              <a:gd name="connsiteY371" fmla="*/ 310281 h 1810328"/>
              <a:gd name="connsiteX372" fmla="*/ 252648 w 1790700"/>
              <a:gd name="connsiteY372" fmla="*/ 314713 h 1810328"/>
              <a:gd name="connsiteX373" fmla="*/ 319135 w 1790700"/>
              <a:gd name="connsiteY373" fmla="*/ 234927 h 1810328"/>
              <a:gd name="connsiteX374" fmla="*/ 296973 w 1790700"/>
              <a:gd name="connsiteY374" fmla="*/ 234927 h 1810328"/>
              <a:gd name="connsiteX375" fmla="*/ 319135 w 1790700"/>
              <a:gd name="connsiteY375" fmla="*/ 221629 h 1810328"/>
              <a:gd name="connsiteX376" fmla="*/ 412216 w 1790700"/>
              <a:gd name="connsiteY376" fmla="*/ 155140 h 1810328"/>
              <a:gd name="connsiteX377" fmla="*/ 478702 w 1790700"/>
              <a:gd name="connsiteY377" fmla="*/ 124112 h 1810328"/>
              <a:gd name="connsiteX378" fmla="*/ 549621 w 1790700"/>
              <a:gd name="connsiteY378" fmla="*/ 97517 h 1810328"/>
              <a:gd name="connsiteX379" fmla="*/ 598378 w 1790700"/>
              <a:gd name="connsiteY379" fmla="*/ 66489 h 1810328"/>
              <a:gd name="connsiteX380" fmla="*/ 664864 w 1790700"/>
              <a:gd name="connsiteY380" fmla="*/ 48758 h 1810328"/>
              <a:gd name="connsiteX381" fmla="*/ 678161 w 1790700"/>
              <a:gd name="connsiteY381" fmla="*/ 44326 h 1810328"/>
              <a:gd name="connsiteX382" fmla="*/ 731350 w 1790700"/>
              <a:gd name="connsiteY382" fmla="*/ 26596 h 1810328"/>
              <a:gd name="connsiteX383" fmla="*/ 753513 w 1790700"/>
              <a:gd name="connsiteY383" fmla="*/ 22163 h 1810328"/>
              <a:gd name="connsiteX384" fmla="*/ 828864 w 1790700"/>
              <a:gd name="connsiteY384" fmla="*/ 13298 h 1810328"/>
              <a:gd name="connsiteX385" fmla="*/ 935242 w 1790700"/>
              <a:gd name="connsiteY385" fmla="*/ 0 h 181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1790700" h="1810328">
                <a:moveTo>
                  <a:pt x="4432" y="886516"/>
                </a:moveTo>
                <a:cubicBezTo>
                  <a:pt x="4432" y="886516"/>
                  <a:pt x="8865" y="886516"/>
                  <a:pt x="8865" y="886516"/>
                </a:cubicBezTo>
                <a:cubicBezTo>
                  <a:pt x="8865" y="913112"/>
                  <a:pt x="8865" y="935274"/>
                  <a:pt x="8865" y="961870"/>
                </a:cubicBezTo>
                <a:lnTo>
                  <a:pt x="13297" y="961870"/>
                </a:lnTo>
                <a:cubicBezTo>
                  <a:pt x="13297" y="979600"/>
                  <a:pt x="8865" y="992898"/>
                  <a:pt x="4432" y="1006196"/>
                </a:cubicBezTo>
                <a:cubicBezTo>
                  <a:pt x="4432" y="1006196"/>
                  <a:pt x="0" y="1001763"/>
                  <a:pt x="0" y="1001763"/>
                </a:cubicBezTo>
                <a:cubicBezTo>
                  <a:pt x="0" y="979600"/>
                  <a:pt x="0" y="953005"/>
                  <a:pt x="0" y="930842"/>
                </a:cubicBezTo>
                <a:cubicBezTo>
                  <a:pt x="0" y="913112"/>
                  <a:pt x="4432" y="899814"/>
                  <a:pt x="4432" y="886516"/>
                </a:cubicBezTo>
                <a:close/>
                <a:moveTo>
                  <a:pt x="935242" y="0"/>
                </a:moveTo>
                <a:cubicBezTo>
                  <a:pt x="944107" y="0"/>
                  <a:pt x="952972" y="0"/>
                  <a:pt x="961837" y="0"/>
                </a:cubicBezTo>
                <a:cubicBezTo>
                  <a:pt x="975134" y="4433"/>
                  <a:pt x="983999" y="4433"/>
                  <a:pt x="992864" y="8865"/>
                </a:cubicBezTo>
                <a:cubicBezTo>
                  <a:pt x="1019458" y="13298"/>
                  <a:pt x="1041620" y="22163"/>
                  <a:pt x="1068215" y="26596"/>
                </a:cubicBezTo>
                <a:cubicBezTo>
                  <a:pt x="1090377" y="31028"/>
                  <a:pt x="1112539" y="26596"/>
                  <a:pt x="1134701" y="31028"/>
                </a:cubicBezTo>
                <a:cubicBezTo>
                  <a:pt x="1170161" y="44326"/>
                  <a:pt x="1210052" y="57624"/>
                  <a:pt x="1245512" y="70921"/>
                </a:cubicBezTo>
                <a:cubicBezTo>
                  <a:pt x="1263242" y="75354"/>
                  <a:pt x="1276539" y="79786"/>
                  <a:pt x="1294269" y="88652"/>
                </a:cubicBezTo>
                <a:cubicBezTo>
                  <a:pt x="1303133" y="88652"/>
                  <a:pt x="1311998" y="93084"/>
                  <a:pt x="1320863" y="101949"/>
                </a:cubicBezTo>
                <a:cubicBezTo>
                  <a:pt x="1369620" y="137410"/>
                  <a:pt x="1422809" y="177303"/>
                  <a:pt x="1475998" y="217196"/>
                </a:cubicBezTo>
                <a:cubicBezTo>
                  <a:pt x="1480430" y="217196"/>
                  <a:pt x="1480430" y="221629"/>
                  <a:pt x="1484863" y="221629"/>
                </a:cubicBezTo>
                <a:cubicBezTo>
                  <a:pt x="1511457" y="212764"/>
                  <a:pt x="1511457" y="234927"/>
                  <a:pt x="1515890" y="252657"/>
                </a:cubicBezTo>
                <a:cubicBezTo>
                  <a:pt x="1515890" y="257090"/>
                  <a:pt x="1524755" y="261522"/>
                  <a:pt x="1529187" y="265955"/>
                </a:cubicBezTo>
                <a:cubicBezTo>
                  <a:pt x="1573511" y="301415"/>
                  <a:pt x="1604538" y="345741"/>
                  <a:pt x="1631133" y="390067"/>
                </a:cubicBezTo>
                <a:cubicBezTo>
                  <a:pt x="1653295" y="425528"/>
                  <a:pt x="1671025" y="456556"/>
                  <a:pt x="1688754" y="492016"/>
                </a:cubicBezTo>
                <a:cubicBezTo>
                  <a:pt x="1702052" y="514179"/>
                  <a:pt x="1702052" y="540775"/>
                  <a:pt x="1715349" y="562938"/>
                </a:cubicBezTo>
                <a:cubicBezTo>
                  <a:pt x="1737511" y="620561"/>
                  <a:pt x="1741944" y="678185"/>
                  <a:pt x="1750808" y="735808"/>
                </a:cubicBezTo>
                <a:cubicBezTo>
                  <a:pt x="1755241" y="749106"/>
                  <a:pt x="1746376" y="766836"/>
                  <a:pt x="1746376" y="780134"/>
                </a:cubicBezTo>
                <a:cubicBezTo>
                  <a:pt x="1750808" y="815595"/>
                  <a:pt x="1746376" y="851055"/>
                  <a:pt x="1746376" y="886516"/>
                </a:cubicBezTo>
                <a:cubicBezTo>
                  <a:pt x="1746376" y="890949"/>
                  <a:pt x="1746376" y="895381"/>
                  <a:pt x="1746376" y="895381"/>
                </a:cubicBezTo>
                <a:cubicBezTo>
                  <a:pt x="1733079" y="895381"/>
                  <a:pt x="1724214" y="899814"/>
                  <a:pt x="1715349" y="895381"/>
                </a:cubicBezTo>
                <a:cubicBezTo>
                  <a:pt x="1702052" y="890949"/>
                  <a:pt x="1688754" y="886516"/>
                  <a:pt x="1679890" y="877651"/>
                </a:cubicBezTo>
                <a:cubicBezTo>
                  <a:pt x="1662160" y="855488"/>
                  <a:pt x="1648863" y="833325"/>
                  <a:pt x="1635565" y="811162"/>
                </a:cubicBezTo>
                <a:cubicBezTo>
                  <a:pt x="1626700" y="797864"/>
                  <a:pt x="1626700" y="788999"/>
                  <a:pt x="1622268" y="775701"/>
                </a:cubicBezTo>
                <a:cubicBezTo>
                  <a:pt x="1608971" y="749106"/>
                  <a:pt x="1595673" y="722511"/>
                  <a:pt x="1582376" y="695915"/>
                </a:cubicBezTo>
                <a:cubicBezTo>
                  <a:pt x="1577944" y="682617"/>
                  <a:pt x="1564646" y="678185"/>
                  <a:pt x="1555782" y="664887"/>
                </a:cubicBezTo>
                <a:cubicBezTo>
                  <a:pt x="1538052" y="642724"/>
                  <a:pt x="1529187" y="616129"/>
                  <a:pt x="1507025" y="593966"/>
                </a:cubicBezTo>
                <a:cubicBezTo>
                  <a:pt x="1498160" y="580668"/>
                  <a:pt x="1493728" y="554073"/>
                  <a:pt x="1467133" y="549640"/>
                </a:cubicBezTo>
                <a:cubicBezTo>
                  <a:pt x="1462701" y="549640"/>
                  <a:pt x="1453836" y="540775"/>
                  <a:pt x="1453836" y="531910"/>
                </a:cubicBezTo>
                <a:cubicBezTo>
                  <a:pt x="1453836" y="509747"/>
                  <a:pt x="1440539" y="500882"/>
                  <a:pt x="1422809" y="496449"/>
                </a:cubicBezTo>
                <a:cubicBezTo>
                  <a:pt x="1422809" y="496449"/>
                  <a:pt x="1422809" y="500882"/>
                  <a:pt x="1418376" y="509747"/>
                </a:cubicBezTo>
                <a:cubicBezTo>
                  <a:pt x="1400647" y="474286"/>
                  <a:pt x="1360755" y="465421"/>
                  <a:pt x="1329728" y="443258"/>
                </a:cubicBezTo>
                <a:cubicBezTo>
                  <a:pt x="1298701" y="421095"/>
                  <a:pt x="1263242" y="407797"/>
                  <a:pt x="1227782" y="390067"/>
                </a:cubicBezTo>
                <a:cubicBezTo>
                  <a:pt x="1210052" y="381202"/>
                  <a:pt x="1192323" y="376769"/>
                  <a:pt x="1179025" y="359039"/>
                </a:cubicBezTo>
                <a:cubicBezTo>
                  <a:pt x="1174593" y="354606"/>
                  <a:pt x="1156863" y="354606"/>
                  <a:pt x="1147998" y="350174"/>
                </a:cubicBezTo>
                <a:cubicBezTo>
                  <a:pt x="1130269" y="359039"/>
                  <a:pt x="1112539" y="367904"/>
                  <a:pt x="1090377" y="376769"/>
                </a:cubicBezTo>
                <a:cubicBezTo>
                  <a:pt x="1090377" y="359039"/>
                  <a:pt x="1085944" y="350174"/>
                  <a:pt x="1085944" y="336876"/>
                </a:cubicBezTo>
                <a:cubicBezTo>
                  <a:pt x="1077080" y="341309"/>
                  <a:pt x="1068215" y="345741"/>
                  <a:pt x="1059350" y="354606"/>
                </a:cubicBezTo>
                <a:cubicBezTo>
                  <a:pt x="1059350" y="350174"/>
                  <a:pt x="1054918" y="345741"/>
                  <a:pt x="1050485" y="341309"/>
                </a:cubicBezTo>
                <a:cubicBezTo>
                  <a:pt x="1046053" y="345741"/>
                  <a:pt x="1041620" y="345741"/>
                  <a:pt x="1037188" y="350174"/>
                </a:cubicBezTo>
                <a:cubicBezTo>
                  <a:pt x="1037188" y="350174"/>
                  <a:pt x="1037188" y="345741"/>
                  <a:pt x="1037188" y="345741"/>
                </a:cubicBezTo>
                <a:cubicBezTo>
                  <a:pt x="1023891" y="341309"/>
                  <a:pt x="1010593" y="336876"/>
                  <a:pt x="997296" y="332444"/>
                </a:cubicBezTo>
                <a:cubicBezTo>
                  <a:pt x="1001728" y="341309"/>
                  <a:pt x="1006161" y="350174"/>
                  <a:pt x="1010593" y="354606"/>
                </a:cubicBezTo>
                <a:cubicBezTo>
                  <a:pt x="1006161" y="359039"/>
                  <a:pt x="1006161" y="359039"/>
                  <a:pt x="1001728" y="359039"/>
                </a:cubicBezTo>
                <a:cubicBezTo>
                  <a:pt x="992864" y="350174"/>
                  <a:pt x="988431" y="336876"/>
                  <a:pt x="979566" y="328011"/>
                </a:cubicBezTo>
                <a:cubicBezTo>
                  <a:pt x="975134" y="332444"/>
                  <a:pt x="970701" y="341309"/>
                  <a:pt x="966269" y="350174"/>
                </a:cubicBezTo>
                <a:cubicBezTo>
                  <a:pt x="966269" y="350174"/>
                  <a:pt x="961837" y="350174"/>
                  <a:pt x="961837" y="345741"/>
                </a:cubicBezTo>
                <a:cubicBezTo>
                  <a:pt x="961837" y="341309"/>
                  <a:pt x="961837" y="336876"/>
                  <a:pt x="966269" y="323578"/>
                </a:cubicBezTo>
                <a:cubicBezTo>
                  <a:pt x="944107" y="319146"/>
                  <a:pt x="917512" y="319146"/>
                  <a:pt x="895350" y="314713"/>
                </a:cubicBezTo>
                <a:cubicBezTo>
                  <a:pt x="882053" y="310281"/>
                  <a:pt x="868756" y="305848"/>
                  <a:pt x="851026" y="301415"/>
                </a:cubicBezTo>
                <a:cubicBezTo>
                  <a:pt x="855458" y="305848"/>
                  <a:pt x="859891" y="310281"/>
                  <a:pt x="864323" y="314713"/>
                </a:cubicBezTo>
                <a:cubicBezTo>
                  <a:pt x="855458" y="314713"/>
                  <a:pt x="846593" y="314713"/>
                  <a:pt x="837729" y="310281"/>
                </a:cubicBezTo>
                <a:cubicBezTo>
                  <a:pt x="802269" y="310281"/>
                  <a:pt x="775675" y="323578"/>
                  <a:pt x="744648" y="341309"/>
                </a:cubicBezTo>
                <a:cubicBezTo>
                  <a:pt x="731350" y="350174"/>
                  <a:pt x="713621" y="354606"/>
                  <a:pt x="695891" y="359039"/>
                </a:cubicBezTo>
                <a:cubicBezTo>
                  <a:pt x="678161" y="359039"/>
                  <a:pt x="664864" y="363472"/>
                  <a:pt x="651567" y="376769"/>
                </a:cubicBezTo>
                <a:cubicBezTo>
                  <a:pt x="638269" y="390067"/>
                  <a:pt x="616107" y="394500"/>
                  <a:pt x="602810" y="403365"/>
                </a:cubicBezTo>
                <a:cubicBezTo>
                  <a:pt x="580648" y="416663"/>
                  <a:pt x="554053" y="421095"/>
                  <a:pt x="540756" y="452123"/>
                </a:cubicBezTo>
                <a:cubicBezTo>
                  <a:pt x="540756" y="452123"/>
                  <a:pt x="527459" y="452123"/>
                  <a:pt x="523026" y="456556"/>
                </a:cubicBezTo>
                <a:cubicBezTo>
                  <a:pt x="523026" y="465421"/>
                  <a:pt x="523026" y="474286"/>
                  <a:pt x="523026" y="487584"/>
                </a:cubicBezTo>
                <a:cubicBezTo>
                  <a:pt x="523026" y="487584"/>
                  <a:pt x="518594" y="487584"/>
                  <a:pt x="518594" y="483151"/>
                </a:cubicBezTo>
                <a:cubicBezTo>
                  <a:pt x="518594" y="478719"/>
                  <a:pt x="518594" y="474286"/>
                  <a:pt x="518594" y="469854"/>
                </a:cubicBezTo>
                <a:cubicBezTo>
                  <a:pt x="509729" y="474286"/>
                  <a:pt x="500864" y="474286"/>
                  <a:pt x="491999" y="478719"/>
                </a:cubicBezTo>
                <a:cubicBezTo>
                  <a:pt x="487567" y="483151"/>
                  <a:pt x="474270" y="492016"/>
                  <a:pt x="474270" y="500882"/>
                </a:cubicBezTo>
                <a:cubicBezTo>
                  <a:pt x="478702" y="514179"/>
                  <a:pt x="469837" y="523044"/>
                  <a:pt x="460972" y="531910"/>
                </a:cubicBezTo>
                <a:cubicBezTo>
                  <a:pt x="443243" y="554073"/>
                  <a:pt x="425513" y="580668"/>
                  <a:pt x="412216" y="602831"/>
                </a:cubicBezTo>
                <a:cubicBezTo>
                  <a:pt x="407783" y="607263"/>
                  <a:pt x="398918" y="611696"/>
                  <a:pt x="390054" y="620561"/>
                </a:cubicBezTo>
                <a:cubicBezTo>
                  <a:pt x="385621" y="629426"/>
                  <a:pt x="376756" y="638292"/>
                  <a:pt x="372324" y="647157"/>
                </a:cubicBezTo>
                <a:cubicBezTo>
                  <a:pt x="363459" y="660454"/>
                  <a:pt x="354594" y="673752"/>
                  <a:pt x="345729" y="691482"/>
                </a:cubicBezTo>
                <a:cubicBezTo>
                  <a:pt x="350162" y="687050"/>
                  <a:pt x="359027" y="682617"/>
                  <a:pt x="363459" y="678185"/>
                </a:cubicBezTo>
                <a:cubicBezTo>
                  <a:pt x="367891" y="673752"/>
                  <a:pt x="372324" y="664887"/>
                  <a:pt x="376756" y="664887"/>
                </a:cubicBezTo>
                <a:cubicBezTo>
                  <a:pt x="381189" y="660454"/>
                  <a:pt x="390054" y="660454"/>
                  <a:pt x="394486" y="656022"/>
                </a:cubicBezTo>
                <a:cubicBezTo>
                  <a:pt x="394486" y="664887"/>
                  <a:pt x="394486" y="669320"/>
                  <a:pt x="394486" y="678185"/>
                </a:cubicBezTo>
                <a:cubicBezTo>
                  <a:pt x="390054" y="700348"/>
                  <a:pt x="385621" y="718078"/>
                  <a:pt x="381189" y="740241"/>
                </a:cubicBezTo>
                <a:cubicBezTo>
                  <a:pt x="381189" y="744673"/>
                  <a:pt x="376756" y="749106"/>
                  <a:pt x="376756" y="753539"/>
                </a:cubicBezTo>
                <a:cubicBezTo>
                  <a:pt x="372324" y="757971"/>
                  <a:pt x="367891" y="766836"/>
                  <a:pt x="372324" y="771269"/>
                </a:cubicBezTo>
                <a:cubicBezTo>
                  <a:pt x="390054" y="797864"/>
                  <a:pt x="376756" y="824460"/>
                  <a:pt x="376756" y="851055"/>
                </a:cubicBezTo>
                <a:cubicBezTo>
                  <a:pt x="372324" y="873218"/>
                  <a:pt x="372324" y="895381"/>
                  <a:pt x="350162" y="908679"/>
                </a:cubicBezTo>
                <a:cubicBezTo>
                  <a:pt x="359027" y="913112"/>
                  <a:pt x="363459" y="917544"/>
                  <a:pt x="367891" y="921977"/>
                </a:cubicBezTo>
                <a:cubicBezTo>
                  <a:pt x="376756" y="926409"/>
                  <a:pt x="381189" y="930842"/>
                  <a:pt x="385621" y="935274"/>
                </a:cubicBezTo>
                <a:cubicBezTo>
                  <a:pt x="381189" y="939707"/>
                  <a:pt x="372324" y="948572"/>
                  <a:pt x="367891" y="953005"/>
                </a:cubicBezTo>
                <a:cubicBezTo>
                  <a:pt x="363459" y="953005"/>
                  <a:pt x="363459" y="953005"/>
                  <a:pt x="363459" y="953005"/>
                </a:cubicBezTo>
                <a:cubicBezTo>
                  <a:pt x="363459" y="975168"/>
                  <a:pt x="367891" y="992898"/>
                  <a:pt x="367891" y="1015061"/>
                </a:cubicBezTo>
                <a:cubicBezTo>
                  <a:pt x="372324" y="1010628"/>
                  <a:pt x="376756" y="1010628"/>
                  <a:pt x="381189" y="1006196"/>
                </a:cubicBezTo>
                <a:cubicBezTo>
                  <a:pt x="385621" y="1010628"/>
                  <a:pt x="394486" y="1015061"/>
                  <a:pt x="398918" y="1015061"/>
                </a:cubicBezTo>
                <a:cubicBezTo>
                  <a:pt x="398918" y="1037224"/>
                  <a:pt x="403351" y="1054954"/>
                  <a:pt x="407783" y="1072684"/>
                </a:cubicBezTo>
                <a:cubicBezTo>
                  <a:pt x="407783" y="1090415"/>
                  <a:pt x="416648" y="1112578"/>
                  <a:pt x="412216" y="1130308"/>
                </a:cubicBezTo>
                <a:cubicBezTo>
                  <a:pt x="407783" y="1148038"/>
                  <a:pt x="425513" y="1148038"/>
                  <a:pt x="425513" y="1161336"/>
                </a:cubicBezTo>
                <a:cubicBezTo>
                  <a:pt x="425513" y="1174634"/>
                  <a:pt x="421081" y="1183499"/>
                  <a:pt x="434378" y="1192364"/>
                </a:cubicBezTo>
                <a:cubicBezTo>
                  <a:pt x="434378" y="1192364"/>
                  <a:pt x="438810" y="1192364"/>
                  <a:pt x="438810" y="1192364"/>
                </a:cubicBezTo>
                <a:cubicBezTo>
                  <a:pt x="447675" y="1227825"/>
                  <a:pt x="474270" y="1245555"/>
                  <a:pt x="496432" y="1272150"/>
                </a:cubicBezTo>
                <a:cubicBezTo>
                  <a:pt x="518594" y="1298746"/>
                  <a:pt x="536324" y="1320909"/>
                  <a:pt x="567351" y="1338639"/>
                </a:cubicBezTo>
                <a:cubicBezTo>
                  <a:pt x="580648" y="1343072"/>
                  <a:pt x="589513" y="1360802"/>
                  <a:pt x="602810" y="1369667"/>
                </a:cubicBezTo>
                <a:cubicBezTo>
                  <a:pt x="624972" y="1387398"/>
                  <a:pt x="647134" y="1400695"/>
                  <a:pt x="669296" y="1418426"/>
                </a:cubicBezTo>
                <a:cubicBezTo>
                  <a:pt x="687026" y="1427291"/>
                  <a:pt x="700323" y="1440589"/>
                  <a:pt x="700323" y="1458319"/>
                </a:cubicBezTo>
                <a:cubicBezTo>
                  <a:pt x="691459" y="1453886"/>
                  <a:pt x="682594" y="1453886"/>
                  <a:pt x="673729" y="1449454"/>
                </a:cubicBezTo>
                <a:cubicBezTo>
                  <a:pt x="660432" y="1440589"/>
                  <a:pt x="651567" y="1436156"/>
                  <a:pt x="638269" y="1427291"/>
                </a:cubicBezTo>
                <a:cubicBezTo>
                  <a:pt x="629405" y="1422858"/>
                  <a:pt x="620540" y="1405128"/>
                  <a:pt x="602810" y="1418426"/>
                </a:cubicBezTo>
                <a:cubicBezTo>
                  <a:pt x="602810" y="1413993"/>
                  <a:pt x="602810" y="1413993"/>
                  <a:pt x="602810" y="1413993"/>
                </a:cubicBezTo>
                <a:cubicBezTo>
                  <a:pt x="580648" y="1396263"/>
                  <a:pt x="562918" y="1378532"/>
                  <a:pt x="540756" y="1360802"/>
                </a:cubicBezTo>
                <a:cubicBezTo>
                  <a:pt x="527459" y="1343072"/>
                  <a:pt x="509729" y="1325341"/>
                  <a:pt x="491999" y="1312044"/>
                </a:cubicBezTo>
                <a:cubicBezTo>
                  <a:pt x="478702" y="1298746"/>
                  <a:pt x="469837" y="1285448"/>
                  <a:pt x="456540" y="1281016"/>
                </a:cubicBezTo>
                <a:cubicBezTo>
                  <a:pt x="434378" y="1272150"/>
                  <a:pt x="425513" y="1254420"/>
                  <a:pt x="421081" y="1236690"/>
                </a:cubicBezTo>
                <a:cubicBezTo>
                  <a:pt x="416648" y="1232257"/>
                  <a:pt x="416648" y="1227825"/>
                  <a:pt x="412216" y="1223392"/>
                </a:cubicBezTo>
                <a:cubicBezTo>
                  <a:pt x="412216" y="1227825"/>
                  <a:pt x="407783" y="1232257"/>
                  <a:pt x="412216" y="1232257"/>
                </a:cubicBezTo>
                <a:cubicBezTo>
                  <a:pt x="425513" y="1258853"/>
                  <a:pt x="438810" y="1289881"/>
                  <a:pt x="456540" y="1316476"/>
                </a:cubicBezTo>
                <a:cubicBezTo>
                  <a:pt x="465405" y="1334207"/>
                  <a:pt x="483135" y="1343072"/>
                  <a:pt x="496432" y="1356370"/>
                </a:cubicBezTo>
                <a:cubicBezTo>
                  <a:pt x="527459" y="1387398"/>
                  <a:pt x="562918" y="1413993"/>
                  <a:pt x="593945" y="1445021"/>
                </a:cubicBezTo>
                <a:cubicBezTo>
                  <a:pt x="598378" y="1445021"/>
                  <a:pt x="602810" y="1449454"/>
                  <a:pt x="607242" y="1453886"/>
                </a:cubicBezTo>
                <a:cubicBezTo>
                  <a:pt x="607242" y="1453886"/>
                  <a:pt x="602810" y="1458319"/>
                  <a:pt x="602810" y="1458319"/>
                </a:cubicBezTo>
                <a:cubicBezTo>
                  <a:pt x="585080" y="1449454"/>
                  <a:pt x="562918" y="1440589"/>
                  <a:pt x="549621" y="1427291"/>
                </a:cubicBezTo>
                <a:cubicBezTo>
                  <a:pt x="531891" y="1413993"/>
                  <a:pt x="518594" y="1396263"/>
                  <a:pt x="505297" y="1378532"/>
                </a:cubicBezTo>
                <a:cubicBezTo>
                  <a:pt x="487567" y="1365235"/>
                  <a:pt x="469837" y="1351937"/>
                  <a:pt x="452108" y="1334207"/>
                </a:cubicBezTo>
                <a:cubicBezTo>
                  <a:pt x="438810" y="1320909"/>
                  <a:pt x="429945" y="1303179"/>
                  <a:pt x="416648" y="1285448"/>
                </a:cubicBezTo>
                <a:cubicBezTo>
                  <a:pt x="407783" y="1276583"/>
                  <a:pt x="403351" y="1263285"/>
                  <a:pt x="398918" y="1254420"/>
                </a:cubicBezTo>
                <a:cubicBezTo>
                  <a:pt x="385621" y="1267718"/>
                  <a:pt x="390054" y="1276583"/>
                  <a:pt x="403351" y="1285448"/>
                </a:cubicBezTo>
                <a:cubicBezTo>
                  <a:pt x="407783" y="1294313"/>
                  <a:pt x="416648" y="1298746"/>
                  <a:pt x="421081" y="1307611"/>
                </a:cubicBezTo>
                <a:cubicBezTo>
                  <a:pt x="438810" y="1329774"/>
                  <a:pt x="460972" y="1356370"/>
                  <a:pt x="478702" y="1382965"/>
                </a:cubicBezTo>
                <a:cubicBezTo>
                  <a:pt x="505297" y="1413993"/>
                  <a:pt x="540756" y="1431723"/>
                  <a:pt x="576216" y="1449454"/>
                </a:cubicBezTo>
                <a:cubicBezTo>
                  <a:pt x="593945" y="1462751"/>
                  <a:pt x="616107" y="1476049"/>
                  <a:pt x="633837" y="1484914"/>
                </a:cubicBezTo>
                <a:cubicBezTo>
                  <a:pt x="673729" y="1502645"/>
                  <a:pt x="709188" y="1515942"/>
                  <a:pt x="749080" y="1529240"/>
                </a:cubicBezTo>
                <a:cubicBezTo>
                  <a:pt x="753513" y="1533673"/>
                  <a:pt x="753513" y="1533673"/>
                  <a:pt x="757945" y="1533673"/>
                </a:cubicBezTo>
                <a:cubicBezTo>
                  <a:pt x="775675" y="1555836"/>
                  <a:pt x="797837" y="1560268"/>
                  <a:pt x="819999" y="1555836"/>
                </a:cubicBezTo>
                <a:cubicBezTo>
                  <a:pt x="837729" y="1551403"/>
                  <a:pt x="846593" y="1551403"/>
                  <a:pt x="855458" y="1564701"/>
                </a:cubicBezTo>
                <a:cubicBezTo>
                  <a:pt x="859891" y="1569133"/>
                  <a:pt x="868756" y="1569133"/>
                  <a:pt x="873188" y="1569133"/>
                </a:cubicBezTo>
                <a:cubicBezTo>
                  <a:pt x="873188" y="1569133"/>
                  <a:pt x="873188" y="1564701"/>
                  <a:pt x="877620" y="1564701"/>
                </a:cubicBezTo>
                <a:cubicBezTo>
                  <a:pt x="864323" y="1555836"/>
                  <a:pt x="855458" y="1546970"/>
                  <a:pt x="842161" y="1538105"/>
                </a:cubicBezTo>
                <a:cubicBezTo>
                  <a:pt x="851026" y="1538105"/>
                  <a:pt x="855458" y="1533673"/>
                  <a:pt x="864323" y="1533673"/>
                </a:cubicBezTo>
                <a:cubicBezTo>
                  <a:pt x="904215" y="1538105"/>
                  <a:pt x="944107" y="1542538"/>
                  <a:pt x="983999" y="1542538"/>
                </a:cubicBezTo>
                <a:cubicBezTo>
                  <a:pt x="1010593" y="1542538"/>
                  <a:pt x="1037188" y="1542538"/>
                  <a:pt x="1068215" y="1546970"/>
                </a:cubicBezTo>
                <a:cubicBezTo>
                  <a:pt x="1063782" y="1551403"/>
                  <a:pt x="1054918" y="1555836"/>
                  <a:pt x="1050485" y="1555836"/>
                </a:cubicBezTo>
                <a:cubicBezTo>
                  <a:pt x="1054918" y="1560268"/>
                  <a:pt x="1054918" y="1560268"/>
                  <a:pt x="1054918" y="1560268"/>
                </a:cubicBezTo>
                <a:cubicBezTo>
                  <a:pt x="1072647" y="1555836"/>
                  <a:pt x="1094809" y="1551403"/>
                  <a:pt x="1116971" y="1546970"/>
                </a:cubicBezTo>
                <a:cubicBezTo>
                  <a:pt x="1116971" y="1546970"/>
                  <a:pt x="1116971" y="1542538"/>
                  <a:pt x="1116971" y="1542538"/>
                </a:cubicBezTo>
                <a:cubicBezTo>
                  <a:pt x="1112539" y="1538105"/>
                  <a:pt x="1108107" y="1533673"/>
                  <a:pt x="1099242" y="1529240"/>
                </a:cubicBezTo>
                <a:cubicBezTo>
                  <a:pt x="1108107" y="1515942"/>
                  <a:pt x="1121404" y="1524808"/>
                  <a:pt x="1130269" y="1524808"/>
                </a:cubicBezTo>
                <a:cubicBezTo>
                  <a:pt x="1139134" y="1529240"/>
                  <a:pt x="1147998" y="1533673"/>
                  <a:pt x="1152431" y="1533673"/>
                </a:cubicBezTo>
                <a:cubicBezTo>
                  <a:pt x="1152431" y="1529240"/>
                  <a:pt x="1152431" y="1520375"/>
                  <a:pt x="1152431" y="1507077"/>
                </a:cubicBezTo>
                <a:cubicBezTo>
                  <a:pt x="1183458" y="1493779"/>
                  <a:pt x="1223350" y="1471617"/>
                  <a:pt x="1258809" y="1453886"/>
                </a:cubicBezTo>
                <a:cubicBezTo>
                  <a:pt x="1263242" y="1449454"/>
                  <a:pt x="1272106" y="1440589"/>
                  <a:pt x="1276539" y="1436156"/>
                </a:cubicBezTo>
                <a:cubicBezTo>
                  <a:pt x="1289836" y="1427291"/>
                  <a:pt x="1307566" y="1413993"/>
                  <a:pt x="1320863" y="1405128"/>
                </a:cubicBezTo>
                <a:cubicBezTo>
                  <a:pt x="1338593" y="1387398"/>
                  <a:pt x="1356322" y="1365235"/>
                  <a:pt x="1374052" y="1351937"/>
                </a:cubicBezTo>
                <a:cubicBezTo>
                  <a:pt x="1387349" y="1343072"/>
                  <a:pt x="1405079" y="1334207"/>
                  <a:pt x="1418376" y="1329774"/>
                </a:cubicBezTo>
                <a:cubicBezTo>
                  <a:pt x="1427241" y="1320909"/>
                  <a:pt x="1436106" y="1312044"/>
                  <a:pt x="1449403" y="1307611"/>
                </a:cubicBezTo>
                <a:cubicBezTo>
                  <a:pt x="1453836" y="1303179"/>
                  <a:pt x="1458268" y="1303179"/>
                  <a:pt x="1462701" y="1298746"/>
                </a:cubicBezTo>
                <a:cubicBezTo>
                  <a:pt x="1462701" y="1294313"/>
                  <a:pt x="1462701" y="1285448"/>
                  <a:pt x="1467133" y="1276583"/>
                </a:cubicBezTo>
                <a:cubicBezTo>
                  <a:pt x="1467133" y="1281016"/>
                  <a:pt x="1471566" y="1281016"/>
                  <a:pt x="1471566" y="1281016"/>
                </a:cubicBezTo>
                <a:cubicBezTo>
                  <a:pt x="1462701" y="1294313"/>
                  <a:pt x="1489295" y="1303179"/>
                  <a:pt x="1475998" y="1316476"/>
                </a:cubicBezTo>
                <a:cubicBezTo>
                  <a:pt x="1471566" y="1325341"/>
                  <a:pt x="1471566" y="1334207"/>
                  <a:pt x="1467133" y="1338639"/>
                </a:cubicBezTo>
                <a:cubicBezTo>
                  <a:pt x="1440539" y="1369667"/>
                  <a:pt x="1418376" y="1396263"/>
                  <a:pt x="1391782" y="1418426"/>
                </a:cubicBezTo>
                <a:cubicBezTo>
                  <a:pt x="1382917" y="1431723"/>
                  <a:pt x="1365187" y="1445021"/>
                  <a:pt x="1356322" y="1453886"/>
                </a:cubicBezTo>
                <a:cubicBezTo>
                  <a:pt x="1334160" y="1471617"/>
                  <a:pt x="1311998" y="1489347"/>
                  <a:pt x="1294269" y="1511510"/>
                </a:cubicBezTo>
                <a:cubicBezTo>
                  <a:pt x="1285404" y="1524808"/>
                  <a:pt x="1272106" y="1524808"/>
                  <a:pt x="1258809" y="1524808"/>
                </a:cubicBezTo>
                <a:cubicBezTo>
                  <a:pt x="1241079" y="1524808"/>
                  <a:pt x="1227782" y="1524808"/>
                  <a:pt x="1236647" y="1546970"/>
                </a:cubicBezTo>
                <a:cubicBezTo>
                  <a:pt x="1210052" y="1560268"/>
                  <a:pt x="1179025" y="1569133"/>
                  <a:pt x="1152431" y="1577998"/>
                </a:cubicBezTo>
                <a:cubicBezTo>
                  <a:pt x="1152431" y="1573566"/>
                  <a:pt x="1152431" y="1573566"/>
                  <a:pt x="1147998" y="1569133"/>
                </a:cubicBezTo>
                <a:cubicBezTo>
                  <a:pt x="1161296" y="1555836"/>
                  <a:pt x="1192323" y="1564701"/>
                  <a:pt x="1205620" y="1542538"/>
                </a:cubicBezTo>
                <a:cubicBezTo>
                  <a:pt x="1183458" y="1551403"/>
                  <a:pt x="1165728" y="1555836"/>
                  <a:pt x="1152431" y="1560268"/>
                </a:cubicBezTo>
                <a:cubicBezTo>
                  <a:pt x="1147998" y="1560268"/>
                  <a:pt x="1139134" y="1560268"/>
                  <a:pt x="1139134" y="1564701"/>
                </a:cubicBezTo>
                <a:cubicBezTo>
                  <a:pt x="1108107" y="1591296"/>
                  <a:pt x="1063782" y="1582431"/>
                  <a:pt x="1028323" y="1586864"/>
                </a:cubicBezTo>
                <a:cubicBezTo>
                  <a:pt x="1006161" y="1591296"/>
                  <a:pt x="979566" y="1595729"/>
                  <a:pt x="952972" y="1600161"/>
                </a:cubicBezTo>
                <a:cubicBezTo>
                  <a:pt x="899783" y="1586864"/>
                  <a:pt x="846593" y="1600161"/>
                  <a:pt x="797837" y="1577998"/>
                </a:cubicBezTo>
                <a:cubicBezTo>
                  <a:pt x="784540" y="1569133"/>
                  <a:pt x="771242" y="1573566"/>
                  <a:pt x="757945" y="1569133"/>
                </a:cubicBezTo>
                <a:cubicBezTo>
                  <a:pt x="749080" y="1564701"/>
                  <a:pt x="740215" y="1555836"/>
                  <a:pt x="731350" y="1551403"/>
                </a:cubicBezTo>
                <a:cubicBezTo>
                  <a:pt x="709188" y="1542538"/>
                  <a:pt x="687026" y="1538105"/>
                  <a:pt x="664864" y="1533673"/>
                </a:cubicBezTo>
                <a:cubicBezTo>
                  <a:pt x="647134" y="1533673"/>
                  <a:pt x="629405" y="1533673"/>
                  <a:pt x="616107" y="1524808"/>
                </a:cubicBezTo>
                <a:cubicBezTo>
                  <a:pt x="589513" y="1511510"/>
                  <a:pt x="567351" y="1498212"/>
                  <a:pt x="540756" y="1484914"/>
                </a:cubicBezTo>
                <a:cubicBezTo>
                  <a:pt x="531891" y="1480482"/>
                  <a:pt x="518594" y="1467184"/>
                  <a:pt x="505297" y="1458319"/>
                </a:cubicBezTo>
                <a:cubicBezTo>
                  <a:pt x="505297" y="1462751"/>
                  <a:pt x="505297" y="1467184"/>
                  <a:pt x="505297" y="1471617"/>
                </a:cubicBezTo>
                <a:cubicBezTo>
                  <a:pt x="523026" y="1484914"/>
                  <a:pt x="531891" y="1507077"/>
                  <a:pt x="562918" y="1511510"/>
                </a:cubicBezTo>
                <a:cubicBezTo>
                  <a:pt x="571783" y="1511510"/>
                  <a:pt x="580648" y="1520375"/>
                  <a:pt x="589513" y="1524808"/>
                </a:cubicBezTo>
                <a:cubicBezTo>
                  <a:pt x="589513" y="1524808"/>
                  <a:pt x="589513" y="1529240"/>
                  <a:pt x="589513" y="1529240"/>
                </a:cubicBezTo>
                <a:cubicBezTo>
                  <a:pt x="580648" y="1529240"/>
                  <a:pt x="576216" y="1524808"/>
                  <a:pt x="562918" y="1520375"/>
                </a:cubicBezTo>
                <a:cubicBezTo>
                  <a:pt x="571783" y="1533673"/>
                  <a:pt x="580648" y="1538105"/>
                  <a:pt x="585080" y="1546970"/>
                </a:cubicBezTo>
                <a:cubicBezTo>
                  <a:pt x="585080" y="1546970"/>
                  <a:pt x="580648" y="1551403"/>
                  <a:pt x="580648" y="1546970"/>
                </a:cubicBezTo>
                <a:cubicBezTo>
                  <a:pt x="558486" y="1533673"/>
                  <a:pt x="531891" y="1520375"/>
                  <a:pt x="505297" y="1502645"/>
                </a:cubicBezTo>
                <a:cubicBezTo>
                  <a:pt x="491999" y="1489347"/>
                  <a:pt x="478702" y="1476049"/>
                  <a:pt x="465405" y="1462751"/>
                </a:cubicBezTo>
                <a:cubicBezTo>
                  <a:pt x="438810" y="1436156"/>
                  <a:pt x="416648" y="1413993"/>
                  <a:pt x="390054" y="1391830"/>
                </a:cubicBezTo>
                <a:cubicBezTo>
                  <a:pt x="381189" y="1382965"/>
                  <a:pt x="372324" y="1369667"/>
                  <a:pt x="363459" y="1356370"/>
                </a:cubicBezTo>
                <a:cubicBezTo>
                  <a:pt x="345729" y="1329774"/>
                  <a:pt x="319135" y="1312044"/>
                  <a:pt x="305838" y="1276583"/>
                </a:cubicBezTo>
                <a:cubicBezTo>
                  <a:pt x="305838" y="1267718"/>
                  <a:pt x="296973" y="1263285"/>
                  <a:pt x="288108" y="1254420"/>
                </a:cubicBezTo>
                <a:cubicBezTo>
                  <a:pt x="283675" y="1249988"/>
                  <a:pt x="279243" y="1245555"/>
                  <a:pt x="274811" y="1241122"/>
                </a:cubicBezTo>
                <a:cubicBezTo>
                  <a:pt x="265946" y="1214527"/>
                  <a:pt x="261513" y="1192364"/>
                  <a:pt x="252648" y="1170201"/>
                </a:cubicBezTo>
                <a:cubicBezTo>
                  <a:pt x="248216" y="1156903"/>
                  <a:pt x="234919" y="1143606"/>
                  <a:pt x="230486" y="1125875"/>
                </a:cubicBezTo>
                <a:cubicBezTo>
                  <a:pt x="226054" y="1103712"/>
                  <a:pt x="217189" y="1077117"/>
                  <a:pt x="212757" y="1050522"/>
                </a:cubicBezTo>
                <a:cubicBezTo>
                  <a:pt x="208324" y="1028359"/>
                  <a:pt x="203892" y="1010628"/>
                  <a:pt x="203892" y="988465"/>
                </a:cubicBezTo>
                <a:cubicBezTo>
                  <a:pt x="199459" y="970735"/>
                  <a:pt x="208324" y="957437"/>
                  <a:pt x="208324" y="939707"/>
                </a:cubicBezTo>
                <a:cubicBezTo>
                  <a:pt x="208324" y="930842"/>
                  <a:pt x="208324" y="926409"/>
                  <a:pt x="203892" y="917544"/>
                </a:cubicBezTo>
                <a:cubicBezTo>
                  <a:pt x="203892" y="926409"/>
                  <a:pt x="199459" y="935274"/>
                  <a:pt x="199459" y="948572"/>
                </a:cubicBezTo>
                <a:cubicBezTo>
                  <a:pt x="195027" y="939707"/>
                  <a:pt x="195027" y="939707"/>
                  <a:pt x="195027" y="939707"/>
                </a:cubicBezTo>
                <a:cubicBezTo>
                  <a:pt x="195027" y="904246"/>
                  <a:pt x="195027" y="864353"/>
                  <a:pt x="195027" y="828893"/>
                </a:cubicBezTo>
                <a:cubicBezTo>
                  <a:pt x="195027" y="811162"/>
                  <a:pt x="195027" y="788999"/>
                  <a:pt x="195027" y="766836"/>
                </a:cubicBezTo>
                <a:cubicBezTo>
                  <a:pt x="199459" y="753539"/>
                  <a:pt x="203892" y="735808"/>
                  <a:pt x="212757" y="726943"/>
                </a:cubicBezTo>
                <a:cubicBezTo>
                  <a:pt x="208324" y="713645"/>
                  <a:pt x="208324" y="704780"/>
                  <a:pt x="203892" y="695915"/>
                </a:cubicBezTo>
                <a:cubicBezTo>
                  <a:pt x="195027" y="713645"/>
                  <a:pt x="181730" y="726943"/>
                  <a:pt x="168432" y="744673"/>
                </a:cubicBezTo>
                <a:cubicBezTo>
                  <a:pt x="164000" y="713645"/>
                  <a:pt x="172865" y="695915"/>
                  <a:pt x="208324" y="682617"/>
                </a:cubicBezTo>
                <a:cubicBezTo>
                  <a:pt x="208324" y="682617"/>
                  <a:pt x="212757" y="687050"/>
                  <a:pt x="217189" y="695915"/>
                </a:cubicBezTo>
                <a:cubicBezTo>
                  <a:pt x="226054" y="678185"/>
                  <a:pt x="239351" y="656022"/>
                  <a:pt x="248216" y="633859"/>
                </a:cubicBezTo>
                <a:cubicBezTo>
                  <a:pt x="217189" y="629426"/>
                  <a:pt x="221621" y="669320"/>
                  <a:pt x="195027" y="673752"/>
                </a:cubicBezTo>
                <a:cubicBezTo>
                  <a:pt x="203892" y="656022"/>
                  <a:pt x="212757" y="642724"/>
                  <a:pt x="217189" y="633859"/>
                </a:cubicBezTo>
                <a:cubicBezTo>
                  <a:pt x="217189" y="629426"/>
                  <a:pt x="217189" y="629426"/>
                  <a:pt x="217189" y="629426"/>
                </a:cubicBezTo>
                <a:cubicBezTo>
                  <a:pt x="208324" y="633859"/>
                  <a:pt x="199459" y="638292"/>
                  <a:pt x="190594" y="642724"/>
                </a:cubicBezTo>
                <a:cubicBezTo>
                  <a:pt x="190594" y="638292"/>
                  <a:pt x="190594" y="638292"/>
                  <a:pt x="186162" y="638292"/>
                </a:cubicBezTo>
                <a:cubicBezTo>
                  <a:pt x="195027" y="620561"/>
                  <a:pt x="203892" y="602831"/>
                  <a:pt x="208324" y="585101"/>
                </a:cubicBezTo>
                <a:cubicBezTo>
                  <a:pt x="208324" y="585101"/>
                  <a:pt x="208324" y="585101"/>
                  <a:pt x="203892" y="585101"/>
                </a:cubicBezTo>
                <a:cubicBezTo>
                  <a:pt x="199459" y="593966"/>
                  <a:pt x="195027" y="607263"/>
                  <a:pt x="186162" y="616129"/>
                </a:cubicBezTo>
                <a:cubicBezTo>
                  <a:pt x="181730" y="624994"/>
                  <a:pt x="172865" y="629426"/>
                  <a:pt x="164000" y="638292"/>
                </a:cubicBezTo>
                <a:cubicBezTo>
                  <a:pt x="181730" y="647157"/>
                  <a:pt x="186162" y="656022"/>
                  <a:pt x="168432" y="673752"/>
                </a:cubicBezTo>
                <a:cubicBezTo>
                  <a:pt x="164000" y="678185"/>
                  <a:pt x="164000" y="691482"/>
                  <a:pt x="164000" y="704780"/>
                </a:cubicBezTo>
                <a:cubicBezTo>
                  <a:pt x="159567" y="722511"/>
                  <a:pt x="150703" y="740241"/>
                  <a:pt x="146270" y="757971"/>
                </a:cubicBezTo>
                <a:cubicBezTo>
                  <a:pt x="146270" y="762404"/>
                  <a:pt x="146270" y="771269"/>
                  <a:pt x="146270" y="780134"/>
                </a:cubicBezTo>
                <a:cubicBezTo>
                  <a:pt x="137405" y="784567"/>
                  <a:pt x="128540" y="788999"/>
                  <a:pt x="119676" y="797864"/>
                </a:cubicBezTo>
                <a:cubicBezTo>
                  <a:pt x="119676" y="788999"/>
                  <a:pt x="119676" y="780134"/>
                  <a:pt x="115243" y="766836"/>
                </a:cubicBezTo>
                <a:cubicBezTo>
                  <a:pt x="115243" y="771269"/>
                  <a:pt x="106378" y="775701"/>
                  <a:pt x="106378" y="775701"/>
                </a:cubicBezTo>
                <a:cubicBezTo>
                  <a:pt x="106378" y="793432"/>
                  <a:pt x="88649" y="811162"/>
                  <a:pt x="106378" y="820027"/>
                </a:cubicBezTo>
                <a:cubicBezTo>
                  <a:pt x="97514" y="886516"/>
                  <a:pt x="84216" y="948572"/>
                  <a:pt x="110811" y="1010628"/>
                </a:cubicBezTo>
                <a:cubicBezTo>
                  <a:pt x="101946" y="1010628"/>
                  <a:pt x="93081" y="1015061"/>
                  <a:pt x="88649" y="1015061"/>
                </a:cubicBezTo>
                <a:cubicBezTo>
                  <a:pt x="88649" y="1015061"/>
                  <a:pt x="84216" y="1019493"/>
                  <a:pt x="84216" y="1019493"/>
                </a:cubicBezTo>
                <a:cubicBezTo>
                  <a:pt x="88649" y="1023926"/>
                  <a:pt x="97514" y="1028359"/>
                  <a:pt x="101946" y="1028359"/>
                </a:cubicBezTo>
                <a:cubicBezTo>
                  <a:pt x="93081" y="1037224"/>
                  <a:pt x="88649" y="1046089"/>
                  <a:pt x="79784" y="1050522"/>
                </a:cubicBezTo>
                <a:cubicBezTo>
                  <a:pt x="84216" y="1054954"/>
                  <a:pt x="84216" y="1054954"/>
                  <a:pt x="88649" y="1059387"/>
                </a:cubicBezTo>
                <a:cubicBezTo>
                  <a:pt x="97514" y="1054954"/>
                  <a:pt x="106378" y="1046089"/>
                  <a:pt x="115243" y="1041656"/>
                </a:cubicBezTo>
                <a:cubicBezTo>
                  <a:pt x="119676" y="1063819"/>
                  <a:pt x="124108" y="1085982"/>
                  <a:pt x="128540" y="1103712"/>
                </a:cubicBezTo>
                <a:cubicBezTo>
                  <a:pt x="128540" y="1103712"/>
                  <a:pt x="128540" y="1103712"/>
                  <a:pt x="132973" y="1103712"/>
                </a:cubicBezTo>
                <a:cubicBezTo>
                  <a:pt x="137405" y="1094847"/>
                  <a:pt x="141838" y="1085982"/>
                  <a:pt x="141838" y="1077117"/>
                </a:cubicBezTo>
                <a:cubicBezTo>
                  <a:pt x="150703" y="1090415"/>
                  <a:pt x="159567" y="1099280"/>
                  <a:pt x="168432" y="1108145"/>
                </a:cubicBezTo>
                <a:cubicBezTo>
                  <a:pt x="159567" y="1108145"/>
                  <a:pt x="155135" y="1103712"/>
                  <a:pt x="146270" y="1103712"/>
                </a:cubicBezTo>
                <a:cubicBezTo>
                  <a:pt x="150703" y="1112578"/>
                  <a:pt x="150703" y="1117010"/>
                  <a:pt x="155135" y="1125875"/>
                </a:cubicBezTo>
                <a:cubicBezTo>
                  <a:pt x="155135" y="1125875"/>
                  <a:pt x="150703" y="1121443"/>
                  <a:pt x="150703" y="1121443"/>
                </a:cubicBezTo>
                <a:cubicBezTo>
                  <a:pt x="146270" y="1130308"/>
                  <a:pt x="141838" y="1139173"/>
                  <a:pt x="141838" y="1148038"/>
                </a:cubicBezTo>
                <a:cubicBezTo>
                  <a:pt x="141838" y="1156903"/>
                  <a:pt x="141838" y="1165769"/>
                  <a:pt x="141838" y="1174634"/>
                </a:cubicBezTo>
                <a:cubicBezTo>
                  <a:pt x="141838" y="1174634"/>
                  <a:pt x="141838" y="1179066"/>
                  <a:pt x="141838" y="1179066"/>
                </a:cubicBezTo>
                <a:cubicBezTo>
                  <a:pt x="155135" y="1205662"/>
                  <a:pt x="164000" y="1227825"/>
                  <a:pt x="177297" y="1254420"/>
                </a:cubicBezTo>
                <a:cubicBezTo>
                  <a:pt x="177297" y="1249988"/>
                  <a:pt x="177297" y="1249988"/>
                  <a:pt x="181730" y="1249988"/>
                </a:cubicBezTo>
                <a:cubicBezTo>
                  <a:pt x="177297" y="1258853"/>
                  <a:pt x="177297" y="1263285"/>
                  <a:pt x="172865" y="1267718"/>
                </a:cubicBezTo>
                <a:cubicBezTo>
                  <a:pt x="186162" y="1276583"/>
                  <a:pt x="199459" y="1285448"/>
                  <a:pt x="203892" y="1294313"/>
                </a:cubicBezTo>
                <a:cubicBezTo>
                  <a:pt x="221621" y="1320909"/>
                  <a:pt x="226054" y="1351937"/>
                  <a:pt x="239351" y="1374100"/>
                </a:cubicBezTo>
                <a:cubicBezTo>
                  <a:pt x="252648" y="1396263"/>
                  <a:pt x="265946" y="1409560"/>
                  <a:pt x="279243" y="1427291"/>
                </a:cubicBezTo>
                <a:cubicBezTo>
                  <a:pt x="288108" y="1436156"/>
                  <a:pt x="296973" y="1440589"/>
                  <a:pt x="305838" y="1445021"/>
                </a:cubicBezTo>
                <a:cubicBezTo>
                  <a:pt x="305838" y="1445021"/>
                  <a:pt x="310270" y="1445021"/>
                  <a:pt x="310270" y="1445021"/>
                </a:cubicBezTo>
                <a:cubicBezTo>
                  <a:pt x="328000" y="1418426"/>
                  <a:pt x="336864" y="1418426"/>
                  <a:pt x="354594" y="1449454"/>
                </a:cubicBezTo>
                <a:cubicBezTo>
                  <a:pt x="363459" y="1462751"/>
                  <a:pt x="372324" y="1476049"/>
                  <a:pt x="381189" y="1493779"/>
                </a:cubicBezTo>
                <a:cubicBezTo>
                  <a:pt x="381189" y="1498212"/>
                  <a:pt x="381189" y="1502645"/>
                  <a:pt x="381189" y="1507077"/>
                </a:cubicBezTo>
                <a:cubicBezTo>
                  <a:pt x="376756" y="1507077"/>
                  <a:pt x="372324" y="1507077"/>
                  <a:pt x="367891" y="1507077"/>
                </a:cubicBezTo>
                <a:cubicBezTo>
                  <a:pt x="363459" y="1502645"/>
                  <a:pt x="359027" y="1502645"/>
                  <a:pt x="350162" y="1498212"/>
                </a:cubicBezTo>
                <a:cubicBezTo>
                  <a:pt x="350162" y="1502645"/>
                  <a:pt x="345729" y="1511510"/>
                  <a:pt x="350162" y="1511510"/>
                </a:cubicBezTo>
                <a:cubicBezTo>
                  <a:pt x="350162" y="1515942"/>
                  <a:pt x="359027" y="1515942"/>
                  <a:pt x="363459" y="1520375"/>
                </a:cubicBezTo>
                <a:cubicBezTo>
                  <a:pt x="376756" y="1529240"/>
                  <a:pt x="385621" y="1538105"/>
                  <a:pt x="398918" y="1551403"/>
                </a:cubicBezTo>
                <a:cubicBezTo>
                  <a:pt x="403351" y="1551403"/>
                  <a:pt x="412216" y="1555836"/>
                  <a:pt x="416648" y="1560268"/>
                </a:cubicBezTo>
                <a:cubicBezTo>
                  <a:pt x="416648" y="1551403"/>
                  <a:pt x="416648" y="1546970"/>
                  <a:pt x="416648" y="1542538"/>
                </a:cubicBezTo>
                <a:cubicBezTo>
                  <a:pt x="416648" y="1533673"/>
                  <a:pt x="416648" y="1524808"/>
                  <a:pt x="416648" y="1507077"/>
                </a:cubicBezTo>
                <a:cubicBezTo>
                  <a:pt x="465405" y="1546970"/>
                  <a:pt x="509729" y="1586864"/>
                  <a:pt x="554053" y="1622324"/>
                </a:cubicBezTo>
                <a:cubicBezTo>
                  <a:pt x="554053" y="1617892"/>
                  <a:pt x="558486" y="1613459"/>
                  <a:pt x="558486" y="1609027"/>
                </a:cubicBezTo>
                <a:cubicBezTo>
                  <a:pt x="580648" y="1622324"/>
                  <a:pt x="607242" y="1635622"/>
                  <a:pt x="624972" y="1648920"/>
                </a:cubicBezTo>
                <a:cubicBezTo>
                  <a:pt x="633837" y="1648920"/>
                  <a:pt x="633837" y="1657785"/>
                  <a:pt x="638269" y="1662217"/>
                </a:cubicBezTo>
                <a:cubicBezTo>
                  <a:pt x="629405" y="1662217"/>
                  <a:pt x="624972" y="1662217"/>
                  <a:pt x="620540" y="1662217"/>
                </a:cubicBezTo>
                <a:cubicBezTo>
                  <a:pt x="607242" y="1657785"/>
                  <a:pt x="598378" y="1648920"/>
                  <a:pt x="589513" y="1644487"/>
                </a:cubicBezTo>
                <a:cubicBezTo>
                  <a:pt x="576216" y="1640055"/>
                  <a:pt x="562918" y="1635622"/>
                  <a:pt x="545189" y="1631189"/>
                </a:cubicBezTo>
                <a:cubicBezTo>
                  <a:pt x="580648" y="1666650"/>
                  <a:pt x="629405" y="1679948"/>
                  <a:pt x="673729" y="1706543"/>
                </a:cubicBezTo>
                <a:cubicBezTo>
                  <a:pt x="673729" y="1697678"/>
                  <a:pt x="673729" y="1697678"/>
                  <a:pt x="678161" y="1688813"/>
                </a:cubicBezTo>
                <a:cubicBezTo>
                  <a:pt x="709188" y="1697678"/>
                  <a:pt x="735783" y="1702111"/>
                  <a:pt x="762377" y="1719841"/>
                </a:cubicBezTo>
                <a:cubicBezTo>
                  <a:pt x="793404" y="1737571"/>
                  <a:pt x="828864" y="1719841"/>
                  <a:pt x="859891" y="1728706"/>
                </a:cubicBezTo>
                <a:cubicBezTo>
                  <a:pt x="873188" y="1728706"/>
                  <a:pt x="886485" y="1728706"/>
                  <a:pt x="899783" y="1728706"/>
                </a:cubicBezTo>
                <a:cubicBezTo>
                  <a:pt x="908647" y="1728706"/>
                  <a:pt x="913080" y="1724274"/>
                  <a:pt x="921945" y="1719841"/>
                </a:cubicBezTo>
                <a:cubicBezTo>
                  <a:pt x="921945" y="1719841"/>
                  <a:pt x="921945" y="1715408"/>
                  <a:pt x="921945" y="1715408"/>
                </a:cubicBezTo>
                <a:cubicBezTo>
                  <a:pt x="904215" y="1715408"/>
                  <a:pt x="886485" y="1710976"/>
                  <a:pt x="868756" y="1710976"/>
                </a:cubicBezTo>
                <a:cubicBezTo>
                  <a:pt x="868756" y="1706543"/>
                  <a:pt x="864323" y="1697678"/>
                  <a:pt x="864323" y="1688813"/>
                </a:cubicBezTo>
                <a:cubicBezTo>
                  <a:pt x="882053" y="1688813"/>
                  <a:pt x="899783" y="1688813"/>
                  <a:pt x="917512" y="1693246"/>
                </a:cubicBezTo>
                <a:cubicBezTo>
                  <a:pt x="957404" y="1697678"/>
                  <a:pt x="992864" y="1684380"/>
                  <a:pt x="1028323" y="1679948"/>
                </a:cubicBezTo>
                <a:cubicBezTo>
                  <a:pt x="1059350" y="1675515"/>
                  <a:pt x="1085944" y="1671083"/>
                  <a:pt x="1112539" y="1666650"/>
                </a:cubicBezTo>
                <a:cubicBezTo>
                  <a:pt x="1125836" y="1662217"/>
                  <a:pt x="1134701" y="1662217"/>
                  <a:pt x="1143566" y="1662217"/>
                </a:cubicBezTo>
                <a:cubicBezTo>
                  <a:pt x="1147998" y="1662217"/>
                  <a:pt x="1152431" y="1662217"/>
                  <a:pt x="1156863" y="1662217"/>
                </a:cubicBezTo>
                <a:cubicBezTo>
                  <a:pt x="1174593" y="1640055"/>
                  <a:pt x="1201188" y="1640055"/>
                  <a:pt x="1227782" y="1640055"/>
                </a:cubicBezTo>
                <a:cubicBezTo>
                  <a:pt x="1232215" y="1640055"/>
                  <a:pt x="1245512" y="1631189"/>
                  <a:pt x="1245512" y="1631189"/>
                </a:cubicBezTo>
                <a:cubicBezTo>
                  <a:pt x="1236647" y="1600161"/>
                  <a:pt x="1267674" y="1595729"/>
                  <a:pt x="1276539" y="1595729"/>
                </a:cubicBezTo>
                <a:cubicBezTo>
                  <a:pt x="1303133" y="1595729"/>
                  <a:pt x="1311998" y="1577998"/>
                  <a:pt x="1329728" y="1569133"/>
                </a:cubicBezTo>
                <a:cubicBezTo>
                  <a:pt x="1338593" y="1560268"/>
                  <a:pt x="1347458" y="1551403"/>
                  <a:pt x="1356322" y="1546970"/>
                </a:cubicBezTo>
                <a:cubicBezTo>
                  <a:pt x="1387349" y="1533673"/>
                  <a:pt x="1409512" y="1507077"/>
                  <a:pt x="1436106" y="1484914"/>
                </a:cubicBezTo>
                <a:cubicBezTo>
                  <a:pt x="1453836" y="1467184"/>
                  <a:pt x="1471566" y="1453886"/>
                  <a:pt x="1484863" y="1431723"/>
                </a:cubicBezTo>
                <a:cubicBezTo>
                  <a:pt x="1502593" y="1409560"/>
                  <a:pt x="1511457" y="1387398"/>
                  <a:pt x="1524755" y="1360802"/>
                </a:cubicBezTo>
                <a:cubicBezTo>
                  <a:pt x="1529187" y="1356370"/>
                  <a:pt x="1533619" y="1351937"/>
                  <a:pt x="1538052" y="1347504"/>
                </a:cubicBezTo>
                <a:cubicBezTo>
                  <a:pt x="1560214" y="1325341"/>
                  <a:pt x="1573511" y="1303179"/>
                  <a:pt x="1582376" y="1276583"/>
                </a:cubicBezTo>
                <a:cubicBezTo>
                  <a:pt x="1586809" y="1254420"/>
                  <a:pt x="1600106" y="1236690"/>
                  <a:pt x="1608971" y="1214527"/>
                </a:cubicBezTo>
                <a:cubicBezTo>
                  <a:pt x="1622268" y="1174634"/>
                  <a:pt x="1639998" y="1134741"/>
                  <a:pt x="1657727" y="1099280"/>
                </a:cubicBezTo>
                <a:cubicBezTo>
                  <a:pt x="1662160" y="1090415"/>
                  <a:pt x="1671025" y="1081550"/>
                  <a:pt x="1675457" y="1072684"/>
                </a:cubicBezTo>
                <a:cubicBezTo>
                  <a:pt x="1679890" y="1068252"/>
                  <a:pt x="1688754" y="1059387"/>
                  <a:pt x="1693187" y="1050522"/>
                </a:cubicBezTo>
                <a:cubicBezTo>
                  <a:pt x="1702052" y="1032791"/>
                  <a:pt x="1710917" y="1010628"/>
                  <a:pt x="1719781" y="992898"/>
                </a:cubicBezTo>
                <a:cubicBezTo>
                  <a:pt x="1724214" y="984033"/>
                  <a:pt x="1724214" y="970735"/>
                  <a:pt x="1733079" y="961870"/>
                </a:cubicBezTo>
                <a:cubicBezTo>
                  <a:pt x="1741944" y="939707"/>
                  <a:pt x="1755241" y="921977"/>
                  <a:pt x="1764106" y="899814"/>
                </a:cubicBezTo>
                <a:cubicBezTo>
                  <a:pt x="1772970" y="904246"/>
                  <a:pt x="1781835" y="908679"/>
                  <a:pt x="1790700" y="913112"/>
                </a:cubicBezTo>
                <a:cubicBezTo>
                  <a:pt x="1786268" y="913112"/>
                  <a:pt x="1786268" y="917544"/>
                  <a:pt x="1781835" y="917544"/>
                </a:cubicBezTo>
                <a:cubicBezTo>
                  <a:pt x="1781835" y="930842"/>
                  <a:pt x="1786268" y="948572"/>
                  <a:pt x="1777403" y="961870"/>
                </a:cubicBezTo>
                <a:cubicBezTo>
                  <a:pt x="1768538" y="988465"/>
                  <a:pt x="1777403" y="1010628"/>
                  <a:pt x="1772970" y="1032791"/>
                </a:cubicBezTo>
                <a:cubicBezTo>
                  <a:pt x="1772970" y="1054954"/>
                  <a:pt x="1772970" y="1077117"/>
                  <a:pt x="1772970" y="1094847"/>
                </a:cubicBezTo>
                <a:cubicBezTo>
                  <a:pt x="1768538" y="1099280"/>
                  <a:pt x="1764106" y="1103712"/>
                  <a:pt x="1759673" y="1108145"/>
                </a:cubicBezTo>
                <a:cubicBezTo>
                  <a:pt x="1759673" y="1117010"/>
                  <a:pt x="1755241" y="1121443"/>
                  <a:pt x="1755241" y="1125875"/>
                </a:cubicBezTo>
                <a:cubicBezTo>
                  <a:pt x="1755241" y="1130308"/>
                  <a:pt x="1755241" y="1139173"/>
                  <a:pt x="1759673" y="1148038"/>
                </a:cubicBezTo>
                <a:cubicBezTo>
                  <a:pt x="1755241" y="1161336"/>
                  <a:pt x="1733079" y="1179066"/>
                  <a:pt x="1728646" y="1205662"/>
                </a:cubicBezTo>
                <a:cubicBezTo>
                  <a:pt x="1724214" y="1227825"/>
                  <a:pt x="1710917" y="1249988"/>
                  <a:pt x="1702052" y="1272150"/>
                </a:cubicBezTo>
                <a:cubicBezTo>
                  <a:pt x="1693187" y="1294313"/>
                  <a:pt x="1684322" y="1316476"/>
                  <a:pt x="1675457" y="1338639"/>
                </a:cubicBezTo>
                <a:cubicBezTo>
                  <a:pt x="1662160" y="1360802"/>
                  <a:pt x="1657727" y="1387398"/>
                  <a:pt x="1635565" y="1400695"/>
                </a:cubicBezTo>
                <a:cubicBezTo>
                  <a:pt x="1626700" y="1405128"/>
                  <a:pt x="1626700" y="1413993"/>
                  <a:pt x="1622268" y="1418426"/>
                </a:cubicBezTo>
                <a:cubicBezTo>
                  <a:pt x="1604538" y="1440589"/>
                  <a:pt x="1586809" y="1462751"/>
                  <a:pt x="1569079" y="1484914"/>
                </a:cubicBezTo>
                <a:cubicBezTo>
                  <a:pt x="1564646" y="1489347"/>
                  <a:pt x="1560214" y="1493779"/>
                  <a:pt x="1560214" y="1493779"/>
                </a:cubicBezTo>
                <a:cubicBezTo>
                  <a:pt x="1573511" y="1515942"/>
                  <a:pt x="1551349" y="1520375"/>
                  <a:pt x="1538052" y="1533673"/>
                </a:cubicBezTo>
                <a:cubicBezTo>
                  <a:pt x="1529187" y="1538105"/>
                  <a:pt x="1524755" y="1551403"/>
                  <a:pt x="1520322" y="1555836"/>
                </a:cubicBezTo>
                <a:cubicBezTo>
                  <a:pt x="1507025" y="1569133"/>
                  <a:pt x="1493728" y="1582431"/>
                  <a:pt x="1480430" y="1595729"/>
                </a:cubicBezTo>
                <a:cubicBezTo>
                  <a:pt x="1475998" y="1600161"/>
                  <a:pt x="1475998" y="1609027"/>
                  <a:pt x="1471566" y="1613459"/>
                </a:cubicBezTo>
                <a:cubicBezTo>
                  <a:pt x="1440539" y="1631189"/>
                  <a:pt x="1409512" y="1653352"/>
                  <a:pt x="1374052" y="1675515"/>
                </a:cubicBezTo>
                <a:cubicBezTo>
                  <a:pt x="1374052" y="1675515"/>
                  <a:pt x="1378485" y="1679948"/>
                  <a:pt x="1382917" y="1688813"/>
                </a:cubicBezTo>
                <a:cubicBezTo>
                  <a:pt x="1365187" y="1693246"/>
                  <a:pt x="1351890" y="1697678"/>
                  <a:pt x="1338593" y="1697678"/>
                </a:cubicBezTo>
                <a:cubicBezTo>
                  <a:pt x="1316431" y="1693246"/>
                  <a:pt x="1303133" y="1693246"/>
                  <a:pt x="1298701" y="1710976"/>
                </a:cubicBezTo>
                <a:cubicBezTo>
                  <a:pt x="1298701" y="1737571"/>
                  <a:pt x="1276539" y="1728706"/>
                  <a:pt x="1267674" y="1728706"/>
                </a:cubicBezTo>
                <a:cubicBezTo>
                  <a:pt x="1236647" y="1719841"/>
                  <a:pt x="1214485" y="1746436"/>
                  <a:pt x="1192323" y="1750869"/>
                </a:cubicBezTo>
                <a:cubicBezTo>
                  <a:pt x="1174593" y="1755302"/>
                  <a:pt x="1156863" y="1768599"/>
                  <a:pt x="1139134" y="1773032"/>
                </a:cubicBezTo>
                <a:cubicBezTo>
                  <a:pt x="1094809" y="1786330"/>
                  <a:pt x="1046053" y="1795195"/>
                  <a:pt x="997296" y="1808493"/>
                </a:cubicBezTo>
                <a:cubicBezTo>
                  <a:pt x="975134" y="1812925"/>
                  <a:pt x="957404" y="1808493"/>
                  <a:pt x="935242" y="1804060"/>
                </a:cubicBezTo>
                <a:cubicBezTo>
                  <a:pt x="917512" y="1795195"/>
                  <a:pt x="890918" y="1804060"/>
                  <a:pt x="868756" y="1799627"/>
                </a:cubicBezTo>
                <a:cubicBezTo>
                  <a:pt x="859891" y="1799627"/>
                  <a:pt x="851026" y="1799627"/>
                  <a:pt x="842161" y="1795195"/>
                </a:cubicBezTo>
                <a:cubicBezTo>
                  <a:pt x="824431" y="1795195"/>
                  <a:pt x="802269" y="1795195"/>
                  <a:pt x="780107" y="1795195"/>
                </a:cubicBezTo>
                <a:cubicBezTo>
                  <a:pt x="788972" y="1777465"/>
                  <a:pt x="797837" y="1764167"/>
                  <a:pt x="806702" y="1755302"/>
                </a:cubicBezTo>
                <a:cubicBezTo>
                  <a:pt x="784540" y="1750869"/>
                  <a:pt x="775675" y="1759734"/>
                  <a:pt x="775675" y="1773032"/>
                </a:cubicBezTo>
                <a:cubicBezTo>
                  <a:pt x="771242" y="1790762"/>
                  <a:pt x="762377" y="1795195"/>
                  <a:pt x="744648" y="1790762"/>
                </a:cubicBezTo>
                <a:cubicBezTo>
                  <a:pt x="722486" y="1781897"/>
                  <a:pt x="695891" y="1777465"/>
                  <a:pt x="673729" y="1773032"/>
                </a:cubicBezTo>
                <a:cubicBezTo>
                  <a:pt x="664864" y="1768599"/>
                  <a:pt x="660432" y="1764167"/>
                  <a:pt x="655999" y="1759734"/>
                </a:cubicBezTo>
                <a:cubicBezTo>
                  <a:pt x="642702" y="1755302"/>
                  <a:pt x="633837" y="1746436"/>
                  <a:pt x="624972" y="1737571"/>
                </a:cubicBezTo>
                <a:cubicBezTo>
                  <a:pt x="624972" y="1742004"/>
                  <a:pt x="620540" y="1742004"/>
                  <a:pt x="620540" y="1742004"/>
                </a:cubicBezTo>
                <a:cubicBezTo>
                  <a:pt x="624972" y="1746436"/>
                  <a:pt x="624972" y="1750869"/>
                  <a:pt x="629405" y="1755302"/>
                </a:cubicBezTo>
                <a:cubicBezTo>
                  <a:pt x="629405" y="1755302"/>
                  <a:pt x="629405" y="1755302"/>
                  <a:pt x="624972" y="1759734"/>
                </a:cubicBezTo>
                <a:cubicBezTo>
                  <a:pt x="624972" y="1755302"/>
                  <a:pt x="616107" y="1755302"/>
                  <a:pt x="616107" y="1750869"/>
                </a:cubicBezTo>
                <a:cubicBezTo>
                  <a:pt x="607242" y="1742004"/>
                  <a:pt x="602810" y="1737571"/>
                  <a:pt x="589513" y="1746436"/>
                </a:cubicBezTo>
                <a:cubicBezTo>
                  <a:pt x="589513" y="1746436"/>
                  <a:pt x="580648" y="1742004"/>
                  <a:pt x="576216" y="1737571"/>
                </a:cubicBezTo>
                <a:cubicBezTo>
                  <a:pt x="558486" y="1733139"/>
                  <a:pt x="536324" y="1728706"/>
                  <a:pt x="518594" y="1719841"/>
                </a:cubicBezTo>
                <a:cubicBezTo>
                  <a:pt x="487567" y="1702111"/>
                  <a:pt x="460972" y="1679948"/>
                  <a:pt x="429945" y="1657785"/>
                </a:cubicBezTo>
                <a:cubicBezTo>
                  <a:pt x="425513" y="1657785"/>
                  <a:pt x="416648" y="1657785"/>
                  <a:pt x="412216" y="1653352"/>
                </a:cubicBezTo>
                <a:cubicBezTo>
                  <a:pt x="376756" y="1631189"/>
                  <a:pt x="345729" y="1604594"/>
                  <a:pt x="314702" y="1582431"/>
                </a:cubicBezTo>
                <a:cubicBezTo>
                  <a:pt x="301405" y="1573566"/>
                  <a:pt x="288108" y="1564701"/>
                  <a:pt x="296973" y="1551403"/>
                </a:cubicBezTo>
                <a:cubicBezTo>
                  <a:pt x="288108" y="1542538"/>
                  <a:pt x="279243" y="1538105"/>
                  <a:pt x="270378" y="1529240"/>
                </a:cubicBezTo>
                <a:cubicBezTo>
                  <a:pt x="257081" y="1520375"/>
                  <a:pt x="243784" y="1511510"/>
                  <a:pt x="234919" y="1498212"/>
                </a:cubicBezTo>
                <a:cubicBezTo>
                  <a:pt x="221621" y="1480482"/>
                  <a:pt x="203892" y="1462751"/>
                  <a:pt x="195027" y="1445021"/>
                </a:cubicBezTo>
                <a:cubicBezTo>
                  <a:pt x="181730" y="1427291"/>
                  <a:pt x="168432" y="1405128"/>
                  <a:pt x="159567" y="1382965"/>
                </a:cubicBezTo>
                <a:cubicBezTo>
                  <a:pt x="155135" y="1378532"/>
                  <a:pt x="150703" y="1374100"/>
                  <a:pt x="150703" y="1369667"/>
                </a:cubicBezTo>
                <a:cubicBezTo>
                  <a:pt x="128540" y="1329774"/>
                  <a:pt x="106378" y="1294313"/>
                  <a:pt x="88649" y="1254420"/>
                </a:cubicBezTo>
                <a:cubicBezTo>
                  <a:pt x="70919" y="1210094"/>
                  <a:pt x="57622" y="1161336"/>
                  <a:pt x="44324" y="1117010"/>
                </a:cubicBezTo>
                <a:cubicBezTo>
                  <a:pt x="39892" y="1103712"/>
                  <a:pt x="31027" y="1090415"/>
                  <a:pt x="26595" y="1072684"/>
                </a:cubicBezTo>
                <a:cubicBezTo>
                  <a:pt x="22162" y="1077117"/>
                  <a:pt x="22162" y="1081550"/>
                  <a:pt x="17730" y="1085982"/>
                </a:cubicBezTo>
                <a:cubicBezTo>
                  <a:pt x="13297" y="1085982"/>
                  <a:pt x="13297" y="1085982"/>
                  <a:pt x="13297" y="1085982"/>
                </a:cubicBezTo>
                <a:cubicBezTo>
                  <a:pt x="13297" y="1077117"/>
                  <a:pt x="8865" y="1063819"/>
                  <a:pt x="13297" y="1059387"/>
                </a:cubicBezTo>
                <a:cubicBezTo>
                  <a:pt x="31027" y="1041656"/>
                  <a:pt x="26595" y="1028359"/>
                  <a:pt x="8865" y="1015061"/>
                </a:cubicBezTo>
                <a:cubicBezTo>
                  <a:pt x="8865" y="1015061"/>
                  <a:pt x="8865" y="1010628"/>
                  <a:pt x="4432" y="1006196"/>
                </a:cubicBezTo>
                <a:cubicBezTo>
                  <a:pt x="26595" y="1006196"/>
                  <a:pt x="31027" y="992898"/>
                  <a:pt x="13297" y="961870"/>
                </a:cubicBezTo>
                <a:lnTo>
                  <a:pt x="17730" y="961870"/>
                </a:lnTo>
                <a:cubicBezTo>
                  <a:pt x="17730" y="953005"/>
                  <a:pt x="22162" y="944140"/>
                  <a:pt x="22162" y="930842"/>
                </a:cubicBezTo>
                <a:cubicBezTo>
                  <a:pt x="22162" y="908679"/>
                  <a:pt x="17730" y="886516"/>
                  <a:pt x="22162" y="864353"/>
                </a:cubicBezTo>
                <a:cubicBezTo>
                  <a:pt x="31027" y="802297"/>
                  <a:pt x="26595" y="740241"/>
                  <a:pt x="53189" y="682617"/>
                </a:cubicBezTo>
                <a:cubicBezTo>
                  <a:pt x="66487" y="651589"/>
                  <a:pt x="75351" y="620561"/>
                  <a:pt x="88649" y="589533"/>
                </a:cubicBezTo>
                <a:cubicBezTo>
                  <a:pt x="101946" y="540775"/>
                  <a:pt x="119676" y="496449"/>
                  <a:pt x="150703" y="456556"/>
                </a:cubicBezTo>
                <a:cubicBezTo>
                  <a:pt x="159567" y="447691"/>
                  <a:pt x="164000" y="434393"/>
                  <a:pt x="168432" y="421095"/>
                </a:cubicBezTo>
                <a:cubicBezTo>
                  <a:pt x="168432" y="416663"/>
                  <a:pt x="168432" y="407797"/>
                  <a:pt x="172865" y="398932"/>
                </a:cubicBezTo>
                <a:cubicBezTo>
                  <a:pt x="181730" y="385634"/>
                  <a:pt x="190594" y="376769"/>
                  <a:pt x="199459" y="363472"/>
                </a:cubicBezTo>
                <a:cubicBezTo>
                  <a:pt x="195027" y="363472"/>
                  <a:pt x="190594" y="363472"/>
                  <a:pt x="181730" y="363472"/>
                </a:cubicBezTo>
                <a:cubicBezTo>
                  <a:pt x="199459" y="345741"/>
                  <a:pt x="212757" y="328011"/>
                  <a:pt x="226054" y="314713"/>
                </a:cubicBezTo>
                <a:cubicBezTo>
                  <a:pt x="230486" y="314713"/>
                  <a:pt x="230486" y="314713"/>
                  <a:pt x="230486" y="319146"/>
                </a:cubicBezTo>
                <a:cubicBezTo>
                  <a:pt x="226054" y="323578"/>
                  <a:pt x="221621" y="332444"/>
                  <a:pt x="217189" y="336876"/>
                </a:cubicBezTo>
                <a:cubicBezTo>
                  <a:pt x="221621" y="336876"/>
                  <a:pt x="221621" y="341309"/>
                  <a:pt x="226054" y="341309"/>
                </a:cubicBezTo>
                <a:cubicBezTo>
                  <a:pt x="234919" y="332444"/>
                  <a:pt x="239351" y="319146"/>
                  <a:pt x="248216" y="310281"/>
                </a:cubicBezTo>
                <a:cubicBezTo>
                  <a:pt x="248216" y="310281"/>
                  <a:pt x="252648" y="314713"/>
                  <a:pt x="252648" y="314713"/>
                </a:cubicBezTo>
                <a:cubicBezTo>
                  <a:pt x="288108" y="301415"/>
                  <a:pt x="301405" y="265955"/>
                  <a:pt x="319135" y="234927"/>
                </a:cubicBezTo>
                <a:cubicBezTo>
                  <a:pt x="310270" y="234927"/>
                  <a:pt x="305838" y="234927"/>
                  <a:pt x="296973" y="234927"/>
                </a:cubicBezTo>
                <a:cubicBezTo>
                  <a:pt x="305838" y="230494"/>
                  <a:pt x="314702" y="221629"/>
                  <a:pt x="319135" y="221629"/>
                </a:cubicBezTo>
                <a:cubicBezTo>
                  <a:pt x="363459" y="217196"/>
                  <a:pt x="381189" y="177303"/>
                  <a:pt x="412216" y="155140"/>
                </a:cubicBezTo>
                <a:cubicBezTo>
                  <a:pt x="434378" y="141843"/>
                  <a:pt x="452108" y="128545"/>
                  <a:pt x="478702" y="124112"/>
                </a:cubicBezTo>
                <a:cubicBezTo>
                  <a:pt x="505297" y="119680"/>
                  <a:pt x="527459" y="110815"/>
                  <a:pt x="549621" y="97517"/>
                </a:cubicBezTo>
                <a:cubicBezTo>
                  <a:pt x="562918" y="84219"/>
                  <a:pt x="580648" y="75354"/>
                  <a:pt x="598378" y="66489"/>
                </a:cubicBezTo>
                <a:cubicBezTo>
                  <a:pt x="620540" y="62056"/>
                  <a:pt x="638269" y="39893"/>
                  <a:pt x="664864" y="48758"/>
                </a:cubicBezTo>
                <a:cubicBezTo>
                  <a:pt x="669296" y="48758"/>
                  <a:pt x="673729" y="44326"/>
                  <a:pt x="678161" y="44326"/>
                </a:cubicBezTo>
                <a:cubicBezTo>
                  <a:pt x="695891" y="39893"/>
                  <a:pt x="713621" y="35461"/>
                  <a:pt x="731350" y="26596"/>
                </a:cubicBezTo>
                <a:cubicBezTo>
                  <a:pt x="735783" y="26596"/>
                  <a:pt x="744648" y="22163"/>
                  <a:pt x="753513" y="22163"/>
                </a:cubicBezTo>
                <a:cubicBezTo>
                  <a:pt x="775675" y="17730"/>
                  <a:pt x="802269" y="8865"/>
                  <a:pt x="828864" y="13298"/>
                </a:cubicBezTo>
                <a:cubicBezTo>
                  <a:pt x="864323" y="17730"/>
                  <a:pt x="899783" y="8865"/>
                  <a:pt x="935242" y="0"/>
                </a:cubicBezTo>
                <a:close/>
              </a:path>
            </a:pathLst>
          </a:custGeom>
        </p:spPr>
        <p:txBody>
          <a:bodyPr wrap="square">
            <a:noAutofit/>
          </a:bodyPr>
          <a:lstStyle/>
          <a:p>
            <a:endParaRPr lang="zh-CN" altLang="en-US" dirty="0"/>
          </a:p>
        </p:txBody>
      </p:sp>
    </p:spTree>
    <p:extLst>
      <p:ext uri="{BB962C8B-B14F-4D97-AF65-F5344CB8AC3E}">
        <p14:creationId xmlns:p14="http://schemas.microsoft.com/office/powerpoint/2010/main" val="1540224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BF6E0-FC13-4DA4-D743-307390C5F7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472E8A-7B60-2A75-58D0-5412E71D55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73A2BF-D057-E9BF-6382-4EA127B89AFF}"/>
              </a:ext>
            </a:extLst>
          </p:cNvPr>
          <p:cNvSpPr>
            <a:spLocks noGrp="1"/>
          </p:cNvSpPr>
          <p:nvPr>
            <p:ph type="dt" sz="half" idx="10"/>
          </p:nvPr>
        </p:nvSpPr>
        <p:spPr/>
        <p:txBody>
          <a:bodyPr/>
          <a:lstStyle/>
          <a:p>
            <a:fld id="{9ECE9EB4-04DC-48B9-BF2C-6EB15F2517F4}" type="datetimeFigureOut">
              <a:rPr lang="en-US" smtClean="0"/>
              <a:t>9/17/2024</a:t>
            </a:fld>
            <a:endParaRPr lang="en-US"/>
          </a:p>
        </p:txBody>
      </p:sp>
      <p:sp>
        <p:nvSpPr>
          <p:cNvPr id="5" name="Footer Placeholder 4">
            <a:extLst>
              <a:ext uri="{FF2B5EF4-FFF2-40B4-BE49-F238E27FC236}">
                <a16:creationId xmlns:a16="http://schemas.microsoft.com/office/drawing/2014/main" id="{40DDEF73-CB54-4961-0193-78B240D4B2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6360E1-2DB8-9C18-D6BC-6F6C58133C8C}"/>
              </a:ext>
            </a:extLst>
          </p:cNvPr>
          <p:cNvSpPr>
            <a:spLocks noGrp="1"/>
          </p:cNvSpPr>
          <p:nvPr>
            <p:ph type="sldNum" sz="quarter" idx="12"/>
          </p:nvPr>
        </p:nvSpPr>
        <p:spPr/>
        <p:txBody>
          <a:bodyPr/>
          <a:lstStyle/>
          <a:p>
            <a:fld id="{8106EFBD-DFA9-4D6F-82A3-0120A3689ABF}" type="slidenum">
              <a:rPr lang="en-US" smtClean="0"/>
              <a:t>‹#›</a:t>
            </a:fld>
            <a:endParaRPr lang="en-US"/>
          </a:p>
        </p:txBody>
      </p:sp>
    </p:spTree>
    <p:extLst>
      <p:ext uri="{BB962C8B-B14F-4D97-AF65-F5344CB8AC3E}">
        <p14:creationId xmlns:p14="http://schemas.microsoft.com/office/powerpoint/2010/main" val="39771702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4AAED4E0-26D5-45A0-88C8-42D882EC83E6}" type="datetimeFigureOut">
              <a:rPr lang="zh-CN" altLang="en-US" smtClean="0"/>
              <a:t>2024/9/17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353A18-43B1-46E0-BD29-54B47A049AF7}" type="slidenum">
              <a:rPr lang="zh-CN" altLang="en-US" smtClean="0"/>
              <a:t>‹#›</a:t>
            </a:fld>
            <a:endParaRPr lang="zh-CN" altLang="en-US"/>
          </a:p>
        </p:txBody>
      </p:sp>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27700" y="1"/>
            <a:ext cx="6464300" cy="6858001"/>
          </a:xfrm>
          <a:prstGeom prst="rect">
            <a:avLst/>
          </a:prstGeom>
        </p:spPr>
      </p:pic>
      <p:pic>
        <p:nvPicPr>
          <p:cNvPr id="7" name="图片 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1"/>
            <a:ext cx="5727700" cy="6858001"/>
          </a:xfrm>
          <a:prstGeom prst="rect">
            <a:avLst/>
          </a:prstGeom>
        </p:spPr>
      </p:pic>
    </p:spTree>
    <p:extLst>
      <p:ext uri="{BB962C8B-B14F-4D97-AF65-F5344CB8AC3E}">
        <p14:creationId xmlns:p14="http://schemas.microsoft.com/office/powerpoint/2010/main" val="2203176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4AAED4E0-26D5-45A0-88C8-42D882EC83E6}" type="datetimeFigureOut">
              <a:rPr lang="zh-CN" altLang="en-US" smtClean="0"/>
              <a:t>2024/9/17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353A18-43B1-46E0-BD29-54B47A049AF7}" type="slidenum">
              <a:rPr lang="zh-CN" altLang="en-US" smtClean="0"/>
              <a:t>‹#›</a:t>
            </a:fld>
            <a:endParaRPr lang="zh-CN" altLang="en-US"/>
          </a:p>
        </p:txBody>
      </p:sp>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27700" y="1"/>
            <a:ext cx="6464300" cy="6858001"/>
          </a:xfrm>
          <a:prstGeom prst="rect">
            <a:avLst/>
          </a:prstGeom>
        </p:spPr>
      </p:pic>
      <p:pic>
        <p:nvPicPr>
          <p:cNvPr id="7" name="图片 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1"/>
            <a:ext cx="5727700" cy="6858001"/>
          </a:xfrm>
          <a:prstGeom prst="rect">
            <a:avLst/>
          </a:prstGeom>
        </p:spPr>
      </p:pic>
    </p:spTree>
    <p:extLst>
      <p:ext uri="{BB962C8B-B14F-4D97-AF65-F5344CB8AC3E}">
        <p14:creationId xmlns:p14="http://schemas.microsoft.com/office/powerpoint/2010/main" val="799983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4AAED4E0-26D5-45A0-88C8-42D882EC83E6}" type="datetimeFigureOut">
              <a:rPr lang="zh-CN" altLang="en-US" smtClean="0"/>
              <a:t>2024/9/17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353A18-43B1-46E0-BD29-54B47A049AF7}" type="slidenum">
              <a:rPr lang="zh-CN" altLang="en-US" smtClean="0"/>
              <a:t>‹#›</a:t>
            </a:fld>
            <a:endParaRPr lang="zh-CN" altLang="en-US"/>
          </a:p>
        </p:txBody>
      </p:sp>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27700" y="1"/>
            <a:ext cx="6464300" cy="6858001"/>
          </a:xfrm>
          <a:prstGeom prst="rect">
            <a:avLst/>
          </a:prstGeom>
        </p:spPr>
      </p:pic>
      <p:pic>
        <p:nvPicPr>
          <p:cNvPr id="7" name="图片 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1"/>
            <a:ext cx="5727700" cy="6858001"/>
          </a:xfrm>
          <a:prstGeom prst="rect">
            <a:avLst/>
          </a:prstGeom>
        </p:spPr>
      </p:pic>
    </p:spTree>
    <p:extLst>
      <p:ext uri="{BB962C8B-B14F-4D97-AF65-F5344CB8AC3E}">
        <p14:creationId xmlns:p14="http://schemas.microsoft.com/office/powerpoint/2010/main" val="458782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4AAED4E0-26D5-45A0-88C8-42D882EC83E6}" type="datetimeFigureOut">
              <a:rPr lang="zh-CN" altLang="en-US" smtClean="0"/>
              <a:t>2024/9/17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353A18-43B1-46E0-BD29-54B47A049AF7}" type="slidenum">
              <a:rPr lang="zh-CN" altLang="en-US" smtClean="0"/>
              <a:t>‹#›</a:t>
            </a:fld>
            <a:endParaRPr lang="zh-CN" altLang="en-US"/>
          </a:p>
        </p:txBody>
      </p:sp>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27700" y="1"/>
            <a:ext cx="6464300" cy="6858001"/>
          </a:xfrm>
          <a:prstGeom prst="rect">
            <a:avLst/>
          </a:prstGeom>
        </p:spPr>
      </p:pic>
      <p:pic>
        <p:nvPicPr>
          <p:cNvPr id="7" name="图片 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1"/>
            <a:ext cx="5727700" cy="6858001"/>
          </a:xfrm>
          <a:prstGeom prst="rect">
            <a:avLst/>
          </a:prstGeom>
        </p:spPr>
      </p:pic>
    </p:spTree>
    <p:extLst>
      <p:ext uri="{BB962C8B-B14F-4D97-AF65-F5344CB8AC3E}">
        <p14:creationId xmlns:p14="http://schemas.microsoft.com/office/powerpoint/2010/main" val="1906776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4AAED4E0-26D5-45A0-88C8-42D882EC83E6}" type="datetimeFigureOut">
              <a:rPr lang="zh-CN" altLang="en-US" smtClean="0"/>
              <a:t>2024/9/17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353A18-43B1-46E0-BD29-54B47A049AF7}" type="slidenum">
              <a:rPr lang="zh-CN" altLang="en-US" smtClean="0"/>
              <a:t>‹#›</a:t>
            </a:fld>
            <a:endParaRPr lang="zh-CN" altLang="en-US"/>
          </a:p>
        </p:txBody>
      </p:sp>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27700" y="1"/>
            <a:ext cx="6464300" cy="6858001"/>
          </a:xfrm>
          <a:prstGeom prst="rect">
            <a:avLst/>
          </a:prstGeom>
        </p:spPr>
      </p:pic>
      <p:pic>
        <p:nvPicPr>
          <p:cNvPr id="7" name="图片 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1"/>
            <a:ext cx="5727700" cy="6858001"/>
          </a:xfrm>
          <a:prstGeom prst="rect">
            <a:avLst/>
          </a:prstGeom>
        </p:spPr>
      </p:pic>
    </p:spTree>
    <p:extLst>
      <p:ext uri="{BB962C8B-B14F-4D97-AF65-F5344CB8AC3E}">
        <p14:creationId xmlns:p14="http://schemas.microsoft.com/office/powerpoint/2010/main" val="1317134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84A35-671E-5A0F-54A5-D24A43D233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F1ECB5-80FE-6AD8-6C29-DF9BE687FC9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FD9A7B-FE5E-349F-6DC3-AFD3164C1A87}"/>
              </a:ext>
            </a:extLst>
          </p:cNvPr>
          <p:cNvSpPr>
            <a:spLocks noGrp="1"/>
          </p:cNvSpPr>
          <p:nvPr>
            <p:ph type="dt" sz="half" idx="10"/>
          </p:nvPr>
        </p:nvSpPr>
        <p:spPr/>
        <p:txBody>
          <a:bodyPr/>
          <a:lstStyle/>
          <a:p>
            <a:fld id="{9ECE9EB4-04DC-48B9-BF2C-6EB15F2517F4}" type="datetimeFigureOut">
              <a:rPr lang="en-US" smtClean="0"/>
              <a:t>9/17/2024</a:t>
            </a:fld>
            <a:endParaRPr lang="en-US"/>
          </a:p>
        </p:txBody>
      </p:sp>
      <p:sp>
        <p:nvSpPr>
          <p:cNvPr id="5" name="Footer Placeholder 4">
            <a:extLst>
              <a:ext uri="{FF2B5EF4-FFF2-40B4-BE49-F238E27FC236}">
                <a16:creationId xmlns:a16="http://schemas.microsoft.com/office/drawing/2014/main" id="{E7E8AAC7-4135-282C-8CDA-0DD88DE1AB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089836-9008-E2F2-9CFB-A335A78DD565}"/>
              </a:ext>
            </a:extLst>
          </p:cNvPr>
          <p:cNvSpPr>
            <a:spLocks noGrp="1"/>
          </p:cNvSpPr>
          <p:nvPr>
            <p:ph type="sldNum" sz="quarter" idx="12"/>
          </p:nvPr>
        </p:nvSpPr>
        <p:spPr/>
        <p:txBody>
          <a:bodyPr/>
          <a:lstStyle/>
          <a:p>
            <a:fld id="{8106EFBD-DFA9-4D6F-82A3-0120A3689ABF}" type="slidenum">
              <a:rPr lang="en-US" smtClean="0"/>
              <a:t>‹#›</a:t>
            </a:fld>
            <a:endParaRPr lang="en-US"/>
          </a:p>
        </p:txBody>
      </p:sp>
    </p:spTree>
    <p:extLst>
      <p:ext uri="{BB962C8B-B14F-4D97-AF65-F5344CB8AC3E}">
        <p14:creationId xmlns:p14="http://schemas.microsoft.com/office/powerpoint/2010/main" val="4243856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A7052-1AA8-17A7-D090-D88CE7E110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DDC14F-D5CA-1101-F85C-2BA39D6C9F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EF03CA-1B57-47C2-F698-640970A663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686BD3-46BC-3D53-37BD-CF49D445753E}"/>
              </a:ext>
            </a:extLst>
          </p:cNvPr>
          <p:cNvSpPr>
            <a:spLocks noGrp="1"/>
          </p:cNvSpPr>
          <p:nvPr>
            <p:ph type="dt" sz="half" idx="10"/>
          </p:nvPr>
        </p:nvSpPr>
        <p:spPr/>
        <p:txBody>
          <a:bodyPr/>
          <a:lstStyle/>
          <a:p>
            <a:fld id="{9ECE9EB4-04DC-48B9-BF2C-6EB15F2517F4}" type="datetimeFigureOut">
              <a:rPr lang="en-US" smtClean="0"/>
              <a:t>9/17/2024</a:t>
            </a:fld>
            <a:endParaRPr lang="en-US"/>
          </a:p>
        </p:txBody>
      </p:sp>
      <p:sp>
        <p:nvSpPr>
          <p:cNvPr id="6" name="Footer Placeholder 5">
            <a:extLst>
              <a:ext uri="{FF2B5EF4-FFF2-40B4-BE49-F238E27FC236}">
                <a16:creationId xmlns:a16="http://schemas.microsoft.com/office/drawing/2014/main" id="{060B4A06-2092-C333-EDA1-80AD59D422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AE563A-8463-3431-FEF2-7AEB738F9DD3}"/>
              </a:ext>
            </a:extLst>
          </p:cNvPr>
          <p:cNvSpPr>
            <a:spLocks noGrp="1"/>
          </p:cNvSpPr>
          <p:nvPr>
            <p:ph type="sldNum" sz="quarter" idx="12"/>
          </p:nvPr>
        </p:nvSpPr>
        <p:spPr/>
        <p:txBody>
          <a:bodyPr/>
          <a:lstStyle/>
          <a:p>
            <a:fld id="{8106EFBD-DFA9-4D6F-82A3-0120A3689ABF}" type="slidenum">
              <a:rPr lang="en-US" smtClean="0"/>
              <a:t>‹#›</a:t>
            </a:fld>
            <a:endParaRPr lang="en-US"/>
          </a:p>
        </p:txBody>
      </p:sp>
    </p:spTree>
    <p:extLst>
      <p:ext uri="{BB962C8B-B14F-4D97-AF65-F5344CB8AC3E}">
        <p14:creationId xmlns:p14="http://schemas.microsoft.com/office/powerpoint/2010/main" val="960004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94E93-5812-B1C7-4FAA-34798D7F17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B0ED4A-E6D3-E691-5648-897618EDCE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6B9760-344A-936E-F743-829315BF49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FFE753-4DB9-880E-2014-971FA69736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EA8112-455F-BFCB-6F20-DB40925B2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7AA1E6-4631-6E73-9488-A412BD2D790A}"/>
              </a:ext>
            </a:extLst>
          </p:cNvPr>
          <p:cNvSpPr>
            <a:spLocks noGrp="1"/>
          </p:cNvSpPr>
          <p:nvPr>
            <p:ph type="dt" sz="half" idx="10"/>
          </p:nvPr>
        </p:nvSpPr>
        <p:spPr/>
        <p:txBody>
          <a:bodyPr/>
          <a:lstStyle/>
          <a:p>
            <a:fld id="{9ECE9EB4-04DC-48B9-BF2C-6EB15F2517F4}" type="datetimeFigureOut">
              <a:rPr lang="en-US" smtClean="0"/>
              <a:t>9/17/2024</a:t>
            </a:fld>
            <a:endParaRPr lang="en-US"/>
          </a:p>
        </p:txBody>
      </p:sp>
      <p:sp>
        <p:nvSpPr>
          <p:cNvPr id="8" name="Footer Placeholder 7">
            <a:extLst>
              <a:ext uri="{FF2B5EF4-FFF2-40B4-BE49-F238E27FC236}">
                <a16:creationId xmlns:a16="http://schemas.microsoft.com/office/drawing/2014/main" id="{BAAD4611-3893-319E-05EC-63E8802F3A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67DF82-44D8-3F3C-5F71-8EDD42BA806A}"/>
              </a:ext>
            </a:extLst>
          </p:cNvPr>
          <p:cNvSpPr>
            <a:spLocks noGrp="1"/>
          </p:cNvSpPr>
          <p:nvPr>
            <p:ph type="sldNum" sz="quarter" idx="12"/>
          </p:nvPr>
        </p:nvSpPr>
        <p:spPr/>
        <p:txBody>
          <a:bodyPr/>
          <a:lstStyle/>
          <a:p>
            <a:fld id="{8106EFBD-DFA9-4D6F-82A3-0120A3689ABF}" type="slidenum">
              <a:rPr lang="en-US" smtClean="0"/>
              <a:t>‹#›</a:t>
            </a:fld>
            <a:endParaRPr lang="en-US"/>
          </a:p>
        </p:txBody>
      </p:sp>
    </p:spTree>
    <p:extLst>
      <p:ext uri="{BB962C8B-B14F-4D97-AF65-F5344CB8AC3E}">
        <p14:creationId xmlns:p14="http://schemas.microsoft.com/office/powerpoint/2010/main" val="3868500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5BB9B-E5C3-6F76-5FB3-152769A566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9FB6A5-267D-DA9D-F938-4E7529036531}"/>
              </a:ext>
            </a:extLst>
          </p:cNvPr>
          <p:cNvSpPr>
            <a:spLocks noGrp="1"/>
          </p:cNvSpPr>
          <p:nvPr>
            <p:ph type="dt" sz="half" idx="10"/>
          </p:nvPr>
        </p:nvSpPr>
        <p:spPr/>
        <p:txBody>
          <a:bodyPr/>
          <a:lstStyle/>
          <a:p>
            <a:fld id="{9ECE9EB4-04DC-48B9-BF2C-6EB15F2517F4}" type="datetimeFigureOut">
              <a:rPr lang="en-US" smtClean="0"/>
              <a:t>9/17/2024</a:t>
            </a:fld>
            <a:endParaRPr lang="en-US"/>
          </a:p>
        </p:txBody>
      </p:sp>
      <p:sp>
        <p:nvSpPr>
          <p:cNvPr id="4" name="Footer Placeholder 3">
            <a:extLst>
              <a:ext uri="{FF2B5EF4-FFF2-40B4-BE49-F238E27FC236}">
                <a16:creationId xmlns:a16="http://schemas.microsoft.com/office/drawing/2014/main" id="{68C41572-A1A7-C517-B0DB-0CDC79C607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F8FB52-877F-6860-5669-8A9516ECA0C0}"/>
              </a:ext>
            </a:extLst>
          </p:cNvPr>
          <p:cNvSpPr>
            <a:spLocks noGrp="1"/>
          </p:cNvSpPr>
          <p:nvPr>
            <p:ph type="sldNum" sz="quarter" idx="12"/>
          </p:nvPr>
        </p:nvSpPr>
        <p:spPr/>
        <p:txBody>
          <a:bodyPr/>
          <a:lstStyle/>
          <a:p>
            <a:fld id="{8106EFBD-DFA9-4D6F-82A3-0120A3689ABF}" type="slidenum">
              <a:rPr lang="en-US" smtClean="0"/>
              <a:t>‹#›</a:t>
            </a:fld>
            <a:endParaRPr lang="en-US"/>
          </a:p>
        </p:txBody>
      </p:sp>
    </p:spTree>
    <p:extLst>
      <p:ext uri="{BB962C8B-B14F-4D97-AF65-F5344CB8AC3E}">
        <p14:creationId xmlns:p14="http://schemas.microsoft.com/office/powerpoint/2010/main" val="2738202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5634C4-D6AE-F3F1-ACF1-04B5AA0562FB}"/>
              </a:ext>
            </a:extLst>
          </p:cNvPr>
          <p:cNvSpPr>
            <a:spLocks noGrp="1"/>
          </p:cNvSpPr>
          <p:nvPr>
            <p:ph type="dt" sz="half" idx="10"/>
          </p:nvPr>
        </p:nvSpPr>
        <p:spPr/>
        <p:txBody>
          <a:bodyPr/>
          <a:lstStyle/>
          <a:p>
            <a:fld id="{9ECE9EB4-04DC-48B9-BF2C-6EB15F2517F4}" type="datetimeFigureOut">
              <a:rPr lang="en-US" smtClean="0"/>
              <a:t>9/17/2024</a:t>
            </a:fld>
            <a:endParaRPr lang="en-US"/>
          </a:p>
        </p:txBody>
      </p:sp>
      <p:sp>
        <p:nvSpPr>
          <p:cNvPr id="3" name="Footer Placeholder 2">
            <a:extLst>
              <a:ext uri="{FF2B5EF4-FFF2-40B4-BE49-F238E27FC236}">
                <a16:creationId xmlns:a16="http://schemas.microsoft.com/office/drawing/2014/main" id="{01AABF4F-657E-030C-7E51-EBCBAECA80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EF9366-B077-00EA-6E1F-28ADD153B9DC}"/>
              </a:ext>
            </a:extLst>
          </p:cNvPr>
          <p:cNvSpPr>
            <a:spLocks noGrp="1"/>
          </p:cNvSpPr>
          <p:nvPr>
            <p:ph type="sldNum" sz="quarter" idx="12"/>
          </p:nvPr>
        </p:nvSpPr>
        <p:spPr/>
        <p:txBody>
          <a:bodyPr/>
          <a:lstStyle/>
          <a:p>
            <a:fld id="{8106EFBD-DFA9-4D6F-82A3-0120A3689ABF}" type="slidenum">
              <a:rPr lang="en-US" smtClean="0"/>
              <a:t>‹#›</a:t>
            </a:fld>
            <a:endParaRPr lang="en-US"/>
          </a:p>
        </p:txBody>
      </p:sp>
    </p:spTree>
    <p:extLst>
      <p:ext uri="{BB962C8B-B14F-4D97-AF65-F5344CB8AC3E}">
        <p14:creationId xmlns:p14="http://schemas.microsoft.com/office/powerpoint/2010/main" val="617840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54F51-B89D-04C5-EB8D-1BFD951B4E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D34CBF-9E92-DAF2-5816-3E88C35D02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8E9C05-FE9D-23F2-C3AE-61DE3E21C1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F42F24-8A71-DC68-3067-7E12A74BE3CF}"/>
              </a:ext>
            </a:extLst>
          </p:cNvPr>
          <p:cNvSpPr>
            <a:spLocks noGrp="1"/>
          </p:cNvSpPr>
          <p:nvPr>
            <p:ph type="dt" sz="half" idx="10"/>
          </p:nvPr>
        </p:nvSpPr>
        <p:spPr/>
        <p:txBody>
          <a:bodyPr/>
          <a:lstStyle/>
          <a:p>
            <a:fld id="{9ECE9EB4-04DC-48B9-BF2C-6EB15F2517F4}" type="datetimeFigureOut">
              <a:rPr lang="en-US" smtClean="0"/>
              <a:t>9/17/2024</a:t>
            </a:fld>
            <a:endParaRPr lang="en-US"/>
          </a:p>
        </p:txBody>
      </p:sp>
      <p:sp>
        <p:nvSpPr>
          <p:cNvPr id="6" name="Footer Placeholder 5">
            <a:extLst>
              <a:ext uri="{FF2B5EF4-FFF2-40B4-BE49-F238E27FC236}">
                <a16:creationId xmlns:a16="http://schemas.microsoft.com/office/drawing/2014/main" id="{CBBE0C51-B4FC-D1B8-FACB-F0F38C1C93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85B1E-890C-2191-63C2-BB496CB54AC7}"/>
              </a:ext>
            </a:extLst>
          </p:cNvPr>
          <p:cNvSpPr>
            <a:spLocks noGrp="1"/>
          </p:cNvSpPr>
          <p:nvPr>
            <p:ph type="sldNum" sz="quarter" idx="12"/>
          </p:nvPr>
        </p:nvSpPr>
        <p:spPr/>
        <p:txBody>
          <a:bodyPr/>
          <a:lstStyle/>
          <a:p>
            <a:fld id="{8106EFBD-DFA9-4D6F-82A3-0120A3689ABF}" type="slidenum">
              <a:rPr lang="en-US" smtClean="0"/>
              <a:t>‹#›</a:t>
            </a:fld>
            <a:endParaRPr lang="en-US"/>
          </a:p>
        </p:txBody>
      </p:sp>
    </p:spTree>
    <p:extLst>
      <p:ext uri="{BB962C8B-B14F-4D97-AF65-F5344CB8AC3E}">
        <p14:creationId xmlns:p14="http://schemas.microsoft.com/office/powerpoint/2010/main" val="1225187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D5606-032F-5561-A9DB-C3D28573E3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F72C8C-7100-F919-4A01-FDFBE37C4A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D32E86-EFEF-47CB-5389-2153B5F9A8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9025FA-E113-C00C-12A6-BCD86140F7A5}"/>
              </a:ext>
            </a:extLst>
          </p:cNvPr>
          <p:cNvSpPr>
            <a:spLocks noGrp="1"/>
          </p:cNvSpPr>
          <p:nvPr>
            <p:ph type="dt" sz="half" idx="10"/>
          </p:nvPr>
        </p:nvSpPr>
        <p:spPr/>
        <p:txBody>
          <a:bodyPr/>
          <a:lstStyle/>
          <a:p>
            <a:fld id="{9ECE9EB4-04DC-48B9-BF2C-6EB15F2517F4}" type="datetimeFigureOut">
              <a:rPr lang="en-US" smtClean="0"/>
              <a:t>9/17/2024</a:t>
            </a:fld>
            <a:endParaRPr lang="en-US"/>
          </a:p>
        </p:txBody>
      </p:sp>
      <p:sp>
        <p:nvSpPr>
          <p:cNvPr id="6" name="Footer Placeholder 5">
            <a:extLst>
              <a:ext uri="{FF2B5EF4-FFF2-40B4-BE49-F238E27FC236}">
                <a16:creationId xmlns:a16="http://schemas.microsoft.com/office/drawing/2014/main" id="{9E97FEFF-C855-68A3-C99E-149CDCD953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1064BF-987A-A1FA-5030-28272BD974D6}"/>
              </a:ext>
            </a:extLst>
          </p:cNvPr>
          <p:cNvSpPr>
            <a:spLocks noGrp="1"/>
          </p:cNvSpPr>
          <p:nvPr>
            <p:ph type="sldNum" sz="quarter" idx="12"/>
          </p:nvPr>
        </p:nvSpPr>
        <p:spPr/>
        <p:txBody>
          <a:bodyPr/>
          <a:lstStyle/>
          <a:p>
            <a:fld id="{8106EFBD-DFA9-4D6F-82A3-0120A3689ABF}" type="slidenum">
              <a:rPr lang="en-US" smtClean="0"/>
              <a:t>‹#›</a:t>
            </a:fld>
            <a:endParaRPr lang="en-US"/>
          </a:p>
        </p:txBody>
      </p:sp>
    </p:spTree>
    <p:extLst>
      <p:ext uri="{BB962C8B-B14F-4D97-AF65-F5344CB8AC3E}">
        <p14:creationId xmlns:p14="http://schemas.microsoft.com/office/powerpoint/2010/main" val="1123514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D1AB05-DF5C-F439-EBE4-DDA3630D0B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0944DD-5068-57DB-0579-C1F0B80087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520238-5C56-EC17-9E6D-A7249667A4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ECE9EB4-04DC-48B9-BF2C-6EB15F2517F4}" type="datetimeFigureOut">
              <a:rPr lang="en-US" smtClean="0"/>
              <a:t>9/17/2024</a:t>
            </a:fld>
            <a:endParaRPr lang="en-US"/>
          </a:p>
        </p:txBody>
      </p:sp>
      <p:sp>
        <p:nvSpPr>
          <p:cNvPr id="5" name="Footer Placeholder 4">
            <a:extLst>
              <a:ext uri="{FF2B5EF4-FFF2-40B4-BE49-F238E27FC236}">
                <a16:creationId xmlns:a16="http://schemas.microsoft.com/office/drawing/2014/main" id="{FFF999CD-6BC1-1B1E-18A4-56DE8E46F9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9F5C4B5-A8B5-7066-014B-98B818AB5B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106EFBD-DFA9-4D6F-82A3-0120A3689ABF}" type="slidenum">
              <a:rPr lang="en-US" smtClean="0"/>
              <a:t>‹#›</a:t>
            </a:fld>
            <a:endParaRPr lang="en-US"/>
          </a:p>
        </p:txBody>
      </p:sp>
    </p:spTree>
    <p:extLst>
      <p:ext uri="{BB962C8B-B14F-4D97-AF65-F5344CB8AC3E}">
        <p14:creationId xmlns:p14="http://schemas.microsoft.com/office/powerpoint/2010/main" val="41958458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AED4E0-26D5-45A0-88C8-42D882EC83E6}" type="datetimeFigureOut">
              <a:rPr lang="zh-CN" altLang="en-US" smtClean="0"/>
              <a:t>2024/9/17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353A18-43B1-46E0-BD29-54B47A049AF7}" type="slidenum">
              <a:rPr lang="zh-CN" altLang="en-US" smtClean="0"/>
              <a:t>‹#›</a:t>
            </a:fld>
            <a:endParaRPr lang="zh-CN" altLang="en-US"/>
          </a:p>
        </p:txBody>
      </p:sp>
    </p:spTree>
    <p:extLst>
      <p:ext uri="{BB962C8B-B14F-4D97-AF65-F5344CB8AC3E}">
        <p14:creationId xmlns:p14="http://schemas.microsoft.com/office/powerpoint/2010/main" val="23285205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39.xml"/><Relationship Id="rId7" Type="http://schemas.openxmlformats.org/officeDocument/2006/relationships/slideLayout" Target="../slideLayouts/slideLayout15.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tags" Target="../tags/tag50.xml"/><Relationship Id="rId13" Type="http://schemas.openxmlformats.org/officeDocument/2006/relationships/tags" Target="../tags/tag55.xml"/><Relationship Id="rId18" Type="http://schemas.openxmlformats.org/officeDocument/2006/relationships/tags" Target="../tags/tag60.xml"/><Relationship Id="rId3" Type="http://schemas.openxmlformats.org/officeDocument/2006/relationships/tags" Target="../tags/tag45.xml"/><Relationship Id="rId21" Type="http://schemas.openxmlformats.org/officeDocument/2006/relationships/notesSlide" Target="../notesSlides/notesSlide14.xml"/><Relationship Id="rId7" Type="http://schemas.openxmlformats.org/officeDocument/2006/relationships/tags" Target="../tags/tag49.xml"/><Relationship Id="rId12" Type="http://schemas.openxmlformats.org/officeDocument/2006/relationships/tags" Target="../tags/tag54.xml"/><Relationship Id="rId17" Type="http://schemas.openxmlformats.org/officeDocument/2006/relationships/tags" Target="../tags/tag59.xml"/><Relationship Id="rId2" Type="http://schemas.openxmlformats.org/officeDocument/2006/relationships/tags" Target="../tags/tag44.xml"/><Relationship Id="rId16" Type="http://schemas.openxmlformats.org/officeDocument/2006/relationships/tags" Target="../tags/tag58.xml"/><Relationship Id="rId20" Type="http://schemas.openxmlformats.org/officeDocument/2006/relationships/slideLayout" Target="../slideLayouts/slideLayout15.xml"/><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tags" Target="../tags/tag53.xml"/><Relationship Id="rId5" Type="http://schemas.openxmlformats.org/officeDocument/2006/relationships/tags" Target="../tags/tag47.xml"/><Relationship Id="rId15" Type="http://schemas.openxmlformats.org/officeDocument/2006/relationships/tags" Target="../tags/tag57.xml"/><Relationship Id="rId10" Type="http://schemas.openxmlformats.org/officeDocument/2006/relationships/tags" Target="../tags/tag52.xml"/><Relationship Id="rId19" Type="http://schemas.openxmlformats.org/officeDocument/2006/relationships/tags" Target="../tags/tag61.xml"/><Relationship Id="rId4" Type="http://schemas.openxmlformats.org/officeDocument/2006/relationships/tags" Target="../tags/tag46.xml"/><Relationship Id="rId9" Type="http://schemas.openxmlformats.org/officeDocument/2006/relationships/tags" Target="../tags/tag51.xml"/><Relationship Id="rId14" Type="http://schemas.openxmlformats.org/officeDocument/2006/relationships/tags" Target="../tags/tag56.xml"/><Relationship Id="rId22"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64.xml"/><Relationship Id="rId7" Type="http://schemas.openxmlformats.org/officeDocument/2006/relationships/notesSlide" Target="../notesSlides/notesSlide18.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slideLayout" Target="../slideLayouts/slideLayout14.xml"/><Relationship Id="rId5" Type="http://schemas.openxmlformats.org/officeDocument/2006/relationships/tags" Target="../tags/tag66.xml"/><Relationship Id="rId4" Type="http://schemas.openxmlformats.org/officeDocument/2006/relationships/tags" Target="../tags/tag65.xml"/><Relationship Id="rId9" Type="http://schemas.openxmlformats.org/officeDocument/2006/relationships/image" Target="../media/image12.jpe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9.xml"/><Relationship Id="rId3" Type="http://schemas.openxmlformats.org/officeDocument/2006/relationships/tags" Target="../tags/tag69.xml"/><Relationship Id="rId7" Type="http://schemas.openxmlformats.org/officeDocument/2006/relationships/slideLayout" Target="../slideLayouts/slideLayout15.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tags" Target="../tags/tag72.xml"/><Relationship Id="rId5" Type="http://schemas.openxmlformats.org/officeDocument/2006/relationships/tags" Target="../tags/tag71.xml"/><Relationship Id="rId10" Type="http://schemas.openxmlformats.org/officeDocument/2006/relationships/image" Target="../media/image11.jpeg"/><Relationship Id="rId4" Type="http://schemas.openxmlformats.org/officeDocument/2006/relationships/tags" Target="../tags/tag70.xml"/><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75.xml"/><Relationship Id="rId7" Type="http://schemas.openxmlformats.org/officeDocument/2006/relationships/slideLayout" Target="../slideLayouts/slideLayout16.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tags" Target="../tags/tag78.xml"/><Relationship Id="rId5" Type="http://schemas.openxmlformats.org/officeDocument/2006/relationships/tags" Target="../tags/tag77.xml"/><Relationship Id="rId10" Type="http://schemas.openxmlformats.org/officeDocument/2006/relationships/image" Target="../media/image14.jpeg"/><Relationship Id="rId4" Type="http://schemas.openxmlformats.org/officeDocument/2006/relationships/tags" Target="../tags/tag76.xml"/><Relationship Id="rId9" Type="http://schemas.openxmlformats.org/officeDocument/2006/relationships/image" Target="../media/image1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8" Type="http://schemas.openxmlformats.org/officeDocument/2006/relationships/tags" Target="../tags/tag86.xml"/><Relationship Id="rId3" Type="http://schemas.openxmlformats.org/officeDocument/2006/relationships/tags" Target="../tags/tag81.xml"/><Relationship Id="rId7" Type="http://schemas.openxmlformats.org/officeDocument/2006/relationships/tags" Target="../tags/tag85.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tags" Target="../tags/tag84.xml"/><Relationship Id="rId5" Type="http://schemas.openxmlformats.org/officeDocument/2006/relationships/tags" Target="../tags/tag83.xml"/><Relationship Id="rId10" Type="http://schemas.openxmlformats.org/officeDocument/2006/relationships/notesSlide" Target="../notesSlides/notesSlide23.xml"/><Relationship Id="rId4" Type="http://schemas.openxmlformats.org/officeDocument/2006/relationships/tags" Target="../tags/tag82.xml"/><Relationship Id="rId9"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5.xml"/><Relationship Id="rId3" Type="http://schemas.openxmlformats.org/officeDocument/2006/relationships/tags" Target="../tags/tag89.xml"/><Relationship Id="rId7" Type="http://schemas.openxmlformats.org/officeDocument/2006/relationships/slideLayout" Target="../slideLayouts/slideLayout16.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tags" Target="../tags/tag90.xml"/><Relationship Id="rId9" Type="http://schemas.openxmlformats.org/officeDocument/2006/relationships/image" Target="../media/image14.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Layout" Target="../slideLayouts/slideLayout14.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video" Target="../media/media1.mp4"/><Relationship Id="rId3" Type="http://schemas.openxmlformats.org/officeDocument/2006/relationships/tags" Target="../tags/tag15.xml"/><Relationship Id="rId7" Type="http://schemas.microsoft.com/office/2007/relationships/media" Target="../media/media1.mp4"/><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image" Target="../media/image5.png"/><Relationship Id="rId5" Type="http://schemas.openxmlformats.org/officeDocument/2006/relationships/tags" Target="../tags/tag17.xml"/><Relationship Id="rId10" Type="http://schemas.openxmlformats.org/officeDocument/2006/relationships/notesSlide" Target="../notesSlides/notesSlide4.xml"/><Relationship Id="rId4" Type="http://schemas.openxmlformats.org/officeDocument/2006/relationships/tags" Target="../tags/tag16.xml"/><Relationship Id="rId9"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21.xml"/><Relationship Id="rId7" Type="http://schemas.openxmlformats.org/officeDocument/2006/relationships/slideLayout" Target="../slideLayouts/slideLayout15.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9" Type="http://schemas.openxmlformats.org/officeDocument/2006/relationships/image" Target="../media/image6.jpe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7.xml"/><Relationship Id="rId7" Type="http://schemas.openxmlformats.org/officeDocument/2006/relationships/slideLayout" Target="../slideLayouts/slideLayout16.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9.xml"/><Relationship Id="rId3" Type="http://schemas.openxmlformats.org/officeDocument/2006/relationships/tags" Target="../tags/tag33.xml"/><Relationship Id="rId7" Type="http://schemas.openxmlformats.org/officeDocument/2006/relationships/slideLayout" Target="../slideLayouts/slideLayout15.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56B6F0-DD0F-6EC8-4C5B-7C468BB86702}"/>
              </a:ext>
            </a:extLst>
          </p:cNvPr>
          <p:cNvSpPr/>
          <p:nvPr/>
        </p:nvSpPr>
        <p:spPr>
          <a:xfrm>
            <a:off x="2684206" y="663677"/>
            <a:ext cx="7669161" cy="4188542"/>
          </a:xfrm>
          <a:prstGeom prst="rect">
            <a:avLst/>
          </a:prstGeom>
          <a:noFill/>
        </p:spPr>
        <p:txBody>
          <a:bodyPr wrap="none" lIns="91440" tIns="45720" rIns="91440" bIns="45720">
            <a:prstTxWarp prst="textStop">
              <a:avLst/>
            </a:prstTxWarp>
            <a:spAutoFit/>
          </a:bodyPr>
          <a:lstStyle/>
          <a:p>
            <a:pPr algn="ctr"/>
            <a:r>
              <a:rPr lang="en-US" sz="54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NGỮ VĂN 9</a:t>
            </a:r>
          </a:p>
        </p:txBody>
      </p:sp>
    </p:spTree>
    <p:extLst>
      <p:ext uri="{BB962C8B-B14F-4D97-AF65-F5344CB8AC3E}">
        <p14:creationId xmlns:p14="http://schemas.microsoft.com/office/powerpoint/2010/main" val="1106510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6A2E241-76CC-A52E-479A-39845D811B0B}"/>
              </a:ext>
            </a:extLst>
          </p:cNvPr>
          <p:cNvGraphicFramePr>
            <a:graphicFrameLocks noGrp="1"/>
          </p:cNvGraphicFramePr>
          <p:nvPr>
            <p:extLst>
              <p:ext uri="{D42A27DB-BD31-4B8C-83A1-F6EECF244321}">
                <p14:modId xmlns:p14="http://schemas.microsoft.com/office/powerpoint/2010/main" val="3632107493"/>
              </p:ext>
            </p:extLst>
          </p:nvPr>
        </p:nvGraphicFramePr>
        <p:xfrm>
          <a:off x="108155" y="697303"/>
          <a:ext cx="11975690" cy="5732992"/>
        </p:xfrm>
        <a:graphic>
          <a:graphicData uri="http://schemas.openxmlformats.org/drawingml/2006/table">
            <a:tbl>
              <a:tblPr firstRow="1" firstCol="1" bandRow="1">
                <a:tableStyleId>{5C22544A-7EE6-4342-B048-85BDC9FD1C3A}</a:tableStyleId>
              </a:tblPr>
              <a:tblGrid>
                <a:gridCol w="1356025">
                  <a:extLst>
                    <a:ext uri="{9D8B030D-6E8A-4147-A177-3AD203B41FA5}">
                      <a16:colId xmlns:a16="http://schemas.microsoft.com/office/drawing/2014/main" val="2394995920"/>
                    </a:ext>
                  </a:extLst>
                </a:gridCol>
                <a:gridCol w="4845127">
                  <a:extLst>
                    <a:ext uri="{9D8B030D-6E8A-4147-A177-3AD203B41FA5}">
                      <a16:colId xmlns:a16="http://schemas.microsoft.com/office/drawing/2014/main" val="3339359335"/>
                    </a:ext>
                  </a:extLst>
                </a:gridCol>
                <a:gridCol w="5774538">
                  <a:extLst>
                    <a:ext uri="{9D8B030D-6E8A-4147-A177-3AD203B41FA5}">
                      <a16:colId xmlns:a16="http://schemas.microsoft.com/office/drawing/2014/main" val="1156475183"/>
                    </a:ext>
                  </a:extLst>
                </a:gridCol>
              </a:tblGrid>
              <a:tr h="1316762">
                <a:tc>
                  <a:txBody>
                    <a:bodyPr/>
                    <a:lstStyle/>
                    <a:p>
                      <a:pPr marL="0" indent="0" algn="just">
                        <a:lnSpc>
                          <a:spcPct val="115000"/>
                        </a:lnSpc>
                        <a:tabLst>
                          <a:tab pos="198755" algn="l"/>
                        </a:tabLst>
                      </a:pPr>
                      <a:r>
                        <a:rPr lang="en-US" sz="3200">
                          <a:effectLst/>
                          <a:latin typeface="Times New Roman" panose="02020603050405020304" pitchFamily="18" charset="0"/>
                          <a:cs typeface="Times New Roman" panose="02020603050405020304" pitchFamily="18" charset="0"/>
                        </a:rPr>
                        <a:t> </a:t>
                      </a:r>
                      <a:endParaRPr lang="en-US" sz="32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indent="0" algn="just">
                        <a:lnSpc>
                          <a:spcPct val="115000"/>
                        </a:lnSpc>
                        <a:tabLst>
                          <a:tab pos="198755" algn="l"/>
                        </a:tabLst>
                      </a:pPr>
                      <a:r>
                        <a:rPr lang="en-US" sz="3200">
                          <a:effectLst/>
                          <a:latin typeface="Times New Roman" panose="02020603050405020304" pitchFamily="18" charset="0"/>
                          <a:cs typeface="Times New Roman" panose="02020603050405020304" pitchFamily="18" charset="0"/>
                        </a:rPr>
                        <a:t>Truyện truyền thuyết “Sơn Tinh – Thủy Tinh” </a:t>
                      </a:r>
                      <a:endParaRPr lang="en-US" sz="32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indent="0" algn="just">
                        <a:lnSpc>
                          <a:spcPct val="115000"/>
                        </a:lnSpc>
                        <a:tabLst>
                          <a:tab pos="198755" algn="l"/>
                        </a:tabLst>
                      </a:pPr>
                      <a:r>
                        <a:rPr lang="en-US" sz="3200">
                          <a:effectLst/>
                          <a:latin typeface="Times New Roman" panose="02020603050405020304" pitchFamily="18" charset="0"/>
                          <a:cs typeface="Times New Roman" panose="02020603050405020304" pitchFamily="18" charset="0"/>
                        </a:rPr>
                        <a:t>Bài thơ “Sơn Tinh – Thủy Tinh” của Nguyễn Nhược Pháp </a:t>
                      </a:r>
                      <a:endParaRPr lang="en-US" sz="32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59762782"/>
                  </a:ext>
                </a:extLst>
              </a:tr>
              <a:tr h="630890">
                <a:tc>
                  <a:txBody>
                    <a:bodyPr/>
                    <a:lstStyle/>
                    <a:p>
                      <a:pPr marL="0" indent="0" algn="just">
                        <a:lnSpc>
                          <a:spcPct val="115000"/>
                        </a:lnSpc>
                        <a:tabLst>
                          <a:tab pos="198755" algn="l"/>
                        </a:tabLst>
                      </a:pPr>
                      <a:r>
                        <a:rPr lang="en-US" sz="3200">
                          <a:effectLst/>
                          <a:latin typeface="Times New Roman" panose="02020603050405020304" pitchFamily="18" charset="0"/>
                          <a:cs typeface="Times New Roman" panose="02020603050405020304" pitchFamily="18" charset="0"/>
                        </a:rPr>
                        <a:t>Giống</a:t>
                      </a:r>
                      <a:endParaRPr lang="en-US" sz="32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solidFill>
                      <a:schemeClr val="accent1">
                        <a:lumMod val="75000"/>
                      </a:schemeClr>
                    </a:solidFill>
                  </a:tcPr>
                </a:tc>
                <a:tc gridSpan="2">
                  <a:txBody>
                    <a:bodyPr/>
                    <a:lstStyle/>
                    <a:p>
                      <a:pPr marL="0" indent="0" algn="just">
                        <a:lnSpc>
                          <a:spcPct val="115000"/>
                        </a:lnSpc>
                        <a:tabLst>
                          <a:tab pos="198755" algn="l"/>
                        </a:tabLst>
                      </a:pPr>
                      <a:r>
                        <a:rPr lang="en-US" sz="3200">
                          <a:effectLst/>
                          <a:latin typeface="Times New Roman" panose="02020603050405020304" pitchFamily="18" charset="0"/>
                          <a:cs typeface="Times New Roman" panose="02020603050405020304" pitchFamily="18" charset="0"/>
                        </a:rPr>
                        <a:t> </a:t>
                      </a:r>
                      <a:endParaRPr lang="en-US" sz="32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solidFill>
                      <a:schemeClr val="accent1">
                        <a:lumMod val="60000"/>
                        <a:lumOff val="40000"/>
                      </a:schemeClr>
                    </a:solidFill>
                  </a:tcPr>
                </a:tc>
                <a:tc hMerge="1">
                  <a:txBody>
                    <a:bodyPr/>
                    <a:lstStyle/>
                    <a:p>
                      <a:endParaRPr lang="en-US"/>
                    </a:p>
                  </a:txBody>
                  <a:tcPr/>
                </a:tc>
                <a:extLst>
                  <a:ext uri="{0D108BD9-81ED-4DB2-BD59-A6C34878D82A}">
                    <a16:rowId xmlns:a16="http://schemas.microsoft.com/office/drawing/2014/main" val="3944622474"/>
                  </a:ext>
                </a:extLst>
              </a:tr>
              <a:tr h="630890">
                <a:tc rowSpan="6">
                  <a:txBody>
                    <a:bodyPr/>
                    <a:lstStyle/>
                    <a:p>
                      <a:pPr marL="0" indent="0" algn="just">
                        <a:lnSpc>
                          <a:spcPct val="115000"/>
                        </a:lnSpc>
                        <a:tabLst>
                          <a:tab pos="198755" algn="l"/>
                        </a:tabLst>
                      </a:pPr>
                      <a:r>
                        <a:rPr lang="en-US" sz="3200">
                          <a:effectLst/>
                          <a:latin typeface="Times New Roman" panose="02020603050405020304" pitchFamily="18" charset="0"/>
                          <a:cs typeface="Times New Roman" panose="02020603050405020304" pitchFamily="18" charset="0"/>
                        </a:rPr>
                        <a:t>Khác</a:t>
                      </a:r>
                      <a:endParaRPr lang="en-US" sz="32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gridSpan="2">
                  <a:txBody>
                    <a:bodyPr/>
                    <a:lstStyle/>
                    <a:p>
                      <a:pPr marL="0" indent="0" algn="ctr">
                        <a:lnSpc>
                          <a:spcPct val="115000"/>
                        </a:lnSpc>
                        <a:tabLst>
                          <a:tab pos="198755" algn="l"/>
                        </a:tabLst>
                      </a:pPr>
                      <a:r>
                        <a:rPr lang="en-US" sz="3200" i="1">
                          <a:effectLst/>
                          <a:latin typeface="Times New Roman" panose="02020603050405020304" pitchFamily="18" charset="0"/>
                          <a:cs typeface="Times New Roman" panose="02020603050405020304" pitchFamily="18" charset="0"/>
                        </a:rPr>
                        <a:t>Tác giả và phương thức sáng tạo</a:t>
                      </a:r>
                      <a:endParaRPr lang="en-US" sz="3200" i="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927736586"/>
                  </a:ext>
                </a:extLst>
              </a:tr>
              <a:tr h="630890">
                <a:tc vMerge="1">
                  <a:txBody>
                    <a:bodyPr/>
                    <a:lstStyle/>
                    <a:p>
                      <a:endParaRPr lang="en-US"/>
                    </a:p>
                  </a:txBody>
                  <a:tcPr/>
                </a:tc>
                <a:tc>
                  <a:txBody>
                    <a:bodyPr/>
                    <a:lstStyle/>
                    <a:p>
                      <a:pPr marL="0" indent="0" algn="just">
                        <a:lnSpc>
                          <a:spcPct val="115000"/>
                        </a:lnSpc>
                        <a:tabLst>
                          <a:tab pos="198755" algn="l"/>
                        </a:tabLst>
                      </a:pPr>
                      <a:r>
                        <a:rPr lang="en-US" sz="3200">
                          <a:effectLst/>
                          <a:latin typeface="Times New Roman" panose="02020603050405020304" pitchFamily="18" charset="0"/>
                          <a:cs typeface="Times New Roman" panose="02020603050405020304" pitchFamily="18" charset="0"/>
                        </a:rPr>
                        <a:t> </a:t>
                      </a:r>
                      <a:endParaRPr lang="en-US" sz="32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indent="0" algn="just">
                        <a:lnSpc>
                          <a:spcPct val="115000"/>
                        </a:lnSpc>
                        <a:tabLst>
                          <a:tab pos="198755" algn="l"/>
                        </a:tabLst>
                      </a:pPr>
                      <a:r>
                        <a:rPr lang="en-US" sz="3200">
                          <a:effectLst/>
                          <a:latin typeface="Times New Roman" panose="02020603050405020304" pitchFamily="18" charset="0"/>
                          <a:cs typeface="Times New Roman" panose="02020603050405020304" pitchFamily="18" charset="0"/>
                        </a:rPr>
                        <a:t> </a:t>
                      </a:r>
                      <a:endParaRPr lang="en-US" sz="32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16174930"/>
                  </a:ext>
                </a:extLst>
              </a:tr>
              <a:tr h="630890">
                <a:tc vMerge="1">
                  <a:txBody>
                    <a:bodyPr/>
                    <a:lstStyle/>
                    <a:p>
                      <a:endParaRPr lang="en-US"/>
                    </a:p>
                  </a:txBody>
                  <a:tcPr/>
                </a:tc>
                <a:tc gridSpan="2">
                  <a:txBody>
                    <a:bodyPr/>
                    <a:lstStyle/>
                    <a:p>
                      <a:pPr marL="0" indent="0" algn="ctr">
                        <a:lnSpc>
                          <a:spcPct val="115000"/>
                        </a:lnSpc>
                        <a:tabLst>
                          <a:tab pos="198755" algn="l"/>
                        </a:tabLst>
                      </a:pPr>
                      <a:r>
                        <a:rPr lang="en-US" sz="3200" i="1">
                          <a:effectLst/>
                          <a:latin typeface="Times New Roman" panose="02020603050405020304" pitchFamily="18" charset="0"/>
                          <a:cs typeface="Times New Roman" panose="02020603050405020304" pitchFamily="18" charset="0"/>
                        </a:rPr>
                        <a:t>Thể loại</a:t>
                      </a:r>
                      <a:endParaRPr lang="en-US" sz="3200" i="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32620813"/>
                  </a:ext>
                </a:extLst>
              </a:tr>
              <a:tr h="630890">
                <a:tc vMerge="1">
                  <a:txBody>
                    <a:bodyPr/>
                    <a:lstStyle/>
                    <a:p>
                      <a:endParaRPr lang="en-US"/>
                    </a:p>
                  </a:txBody>
                  <a:tcPr/>
                </a:tc>
                <a:tc>
                  <a:txBody>
                    <a:bodyPr/>
                    <a:lstStyle/>
                    <a:p>
                      <a:pPr marL="0" indent="0" algn="just">
                        <a:lnSpc>
                          <a:spcPct val="115000"/>
                        </a:lnSpc>
                        <a:tabLst>
                          <a:tab pos="198755" algn="l"/>
                        </a:tabLst>
                      </a:pPr>
                      <a:r>
                        <a:rPr lang="en-US" sz="3200">
                          <a:effectLst/>
                          <a:latin typeface="Times New Roman" panose="02020603050405020304" pitchFamily="18" charset="0"/>
                          <a:cs typeface="Times New Roman" panose="02020603050405020304" pitchFamily="18" charset="0"/>
                        </a:rPr>
                        <a:t> </a:t>
                      </a:r>
                      <a:endParaRPr lang="en-US" sz="32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indent="0" algn="just">
                        <a:lnSpc>
                          <a:spcPct val="115000"/>
                        </a:lnSpc>
                        <a:tabLst>
                          <a:tab pos="198755" algn="l"/>
                        </a:tabLst>
                      </a:pPr>
                      <a:r>
                        <a:rPr lang="en-US" sz="3200">
                          <a:effectLst/>
                          <a:latin typeface="Times New Roman" panose="02020603050405020304" pitchFamily="18" charset="0"/>
                          <a:cs typeface="Times New Roman" panose="02020603050405020304" pitchFamily="18" charset="0"/>
                        </a:rPr>
                        <a:t> </a:t>
                      </a:r>
                      <a:endParaRPr lang="en-US" sz="32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28181484"/>
                  </a:ext>
                </a:extLst>
              </a:tr>
              <a:tr h="630890">
                <a:tc vMerge="1">
                  <a:txBody>
                    <a:bodyPr/>
                    <a:lstStyle/>
                    <a:p>
                      <a:endParaRPr lang="en-US"/>
                    </a:p>
                  </a:txBody>
                  <a:tcPr/>
                </a:tc>
                <a:tc gridSpan="2">
                  <a:txBody>
                    <a:bodyPr/>
                    <a:lstStyle/>
                    <a:p>
                      <a:pPr marL="0" indent="0" algn="ctr">
                        <a:lnSpc>
                          <a:spcPct val="115000"/>
                        </a:lnSpc>
                        <a:tabLst>
                          <a:tab pos="198755" algn="l"/>
                        </a:tabLst>
                      </a:pPr>
                      <a:r>
                        <a:rPr lang="en-US" sz="3200" i="1">
                          <a:effectLst/>
                          <a:latin typeface="Times New Roman" panose="02020603050405020304" pitchFamily="18" charset="0"/>
                          <a:cs typeface="Times New Roman" panose="02020603050405020304" pitchFamily="18" charset="0"/>
                        </a:rPr>
                        <a:t>Mối quan hệ giữa hai tác phẩm</a:t>
                      </a:r>
                      <a:endParaRPr lang="en-US" sz="3200" i="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2297974937"/>
                  </a:ext>
                </a:extLst>
              </a:tr>
              <a:tr h="630890">
                <a:tc vMerge="1">
                  <a:txBody>
                    <a:bodyPr/>
                    <a:lstStyle/>
                    <a:p>
                      <a:endParaRPr lang="en-US"/>
                    </a:p>
                  </a:txBody>
                  <a:tcPr/>
                </a:tc>
                <a:tc>
                  <a:txBody>
                    <a:bodyPr/>
                    <a:lstStyle/>
                    <a:p>
                      <a:pPr marL="0" indent="0" algn="just">
                        <a:lnSpc>
                          <a:spcPct val="115000"/>
                        </a:lnSpc>
                        <a:tabLst>
                          <a:tab pos="198755" algn="l"/>
                        </a:tabLst>
                      </a:pPr>
                      <a:r>
                        <a:rPr lang="en-US" sz="3200">
                          <a:effectLst/>
                          <a:latin typeface="Times New Roman" panose="02020603050405020304" pitchFamily="18" charset="0"/>
                          <a:cs typeface="Times New Roman" panose="02020603050405020304" pitchFamily="18" charset="0"/>
                        </a:rPr>
                        <a:t> </a:t>
                      </a:r>
                      <a:endParaRPr lang="en-US" sz="32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indent="0" algn="just">
                        <a:lnSpc>
                          <a:spcPct val="115000"/>
                        </a:lnSpc>
                        <a:tabLst>
                          <a:tab pos="198755" algn="l"/>
                        </a:tabLst>
                      </a:pPr>
                      <a:r>
                        <a:rPr lang="en-US" sz="3200">
                          <a:effectLst/>
                          <a:latin typeface="Times New Roman" panose="02020603050405020304" pitchFamily="18" charset="0"/>
                          <a:cs typeface="Times New Roman" panose="02020603050405020304" pitchFamily="18" charset="0"/>
                        </a:rPr>
                        <a:t> </a:t>
                      </a:r>
                      <a:endParaRPr lang="en-US" sz="32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53667330"/>
                  </a:ext>
                </a:extLst>
              </a:tr>
            </a:tbl>
          </a:graphicData>
        </a:graphic>
      </p:graphicFrame>
    </p:spTree>
    <p:extLst>
      <p:ext uri="{BB962C8B-B14F-4D97-AF65-F5344CB8AC3E}">
        <p14:creationId xmlns:p14="http://schemas.microsoft.com/office/powerpoint/2010/main" val="1143407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6A2E241-76CC-A52E-479A-39845D811B0B}"/>
              </a:ext>
            </a:extLst>
          </p:cNvPr>
          <p:cNvGraphicFramePr>
            <a:graphicFrameLocks noGrp="1"/>
          </p:cNvGraphicFramePr>
          <p:nvPr>
            <p:extLst>
              <p:ext uri="{D42A27DB-BD31-4B8C-83A1-F6EECF244321}">
                <p14:modId xmlns:p14="http://schemas.microsoft.com/office/powerpoint/2010/main" val="1957077332"/>
              </p:ext>
            </p:extLst>
          </p:nvPr>
        </p:nvGraphicFramePr>
        <p:xfrm>
          <a:off x="108155" y="219301"/>
          <a:ext cx="11975690" cy="6432222"/>
        </p:xfrm>
        <a:graphic>
          <a:graphicData uri="http://schemas.openxmlformats.org/drawingml/2006/table">
            <a:tbl>
              <a:tblPr firstRow="1" firstCol="1" bandRow="1">
                <a:tableStyleId>{5C22544A-7EE6-4342-B048-85BDC9FD1C3A}</a:tableStyleId>
              </a:tblPr>
              <a:tblGrid>
                <a:gridCol w="1356025">
                  <a:extLst>
                    <a:ext uri="{9D8B030D-6E8A-4147-A177-3AD203B41FA5}">
                      <a16:colId xmlns:a16="http://schemas.microsoft.com/office/drawing/2014/main" val="2394995920"/>
                    </a:ext>
                  </a:extLst>
                </a:gridCol>
                <a:gridCol w="4845127">
                  <a:extLst>
                    <a:ext uri="{9D8B030D-6E8A-4147-A177-3AD203B41FA5}">
                      <a16:colId xmlns:a16="http://schemas.microsoft.com/office/drawing/2014/main" val="3339359335"/>
                    </a:ext>
                  </a:extLst>
                </a:gridCol>
                <a:gridCol w="5774538">
                  <a:extLst>
                    <a:ext uri="{9D8B030D-6E8A-4147-A177-3AD203B41FA5}">
                      <a16:colId xmlns:a16="http://schemas.microsoft.com/office/drawing/2014/main" val="1156475183"/>
                    </a:ext>
                  </a:extLst>
                </a:gridCol>
              </a:tblGrid>
              <a:tr h="1316762">
                <a:tc>
                  <a:txBody>
                    <a:bodyPr/>
                    <a:lstStyle/>
                    <a:p>
                      <a:pPr marL="0" indent="0" algn="just">
                        <a:lnSpc>
                          <a:spcPct val="115000"/>
                        </a:lnSpc>
                        <a:tabLst>
                          <a:tab pos="198755" algn="l"/>
                        </a:tabLst>
                      </a:pPr>
                      <a:r>
                        <a:rPr lang="en-US" sz="3200">
                          <a:effectLst/>
                          <a:latin typeface="Times New Roman" panose="02020603050405020304" pitchFamily="18" charset="0"/>
                          <a:cs typeface="Times New Roman" panose="02020603050405020304" pitchFamily="18" charset="0"/>
                        </a:rPr>
                        <a:t> </a:t>
                      </a:r>
                      <a:endParaRPr lang="en-US" sz="32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indent="0" algn="just">
                        <a:lnSpc>
                          <a:spcPct val="115000"/>
                        </a:lnSpc>
                        <a:tabLst>
                          <a:tab pos="198755" algn="l"/>
                        </a:tabLst>
                      </a:pPr>
                      <a:r>
                        <a:rPr lang="en-US" sz="3200">
                          <a:effectLst/>
                          <a:latin typeface="Times New Roman" panose="02020603050405020304" pitchFamily="18" charset="0"/>
                          <a:cs typeface="Times New Roman" panose="02020603050405020304" pitchFamily="18" charset="0"/>
                        </a:rPr>
                        <a:t>Truyện truyền thuyết “Sơn Tinh – Thủy Tinh” </a:t>
                      </a:r>
                      <a:endParaRPr lang="en-US" sz="32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indent="0" algn="just">
                        <a:lnSpc>
                          <a:spcPct val="115000"/>
                        </a:lnSpc>
                        <a:tabLst>
                          <a:tab pos="198755" algn="l"/>
                        </a:tabLst>
                      </a:pPr>
                      <a:r>
                        <a:rPr lang="en-US" sz="3200">
                          <a:effectLst/>
                          <a:latin typeface="Times New Roman" panose="02020603050405020304" pitchFamily="18" charset="0"/>
                          <a:cs typeface="Times New Roman" panose="02020603050405020304" pitchFamily="18" charset="0"/>
                        </a:rPr>
                        <a:t>Bài thơ “Sơn Tinh – Thủy Tinh” của Nguyễn Nhược Pháp </a:t>
                      </a:r>
                      <a:endParaRPr lang="en-US" sz="32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59762782"/>
                  </a:ext>
                </a:extLst>
              </a:tr>
              <a:tr h="5115460">
                <a:tc>
                  <a:txBody>
                    <a:bodyPr/>
                    <a:lstStyle/>
                    <a:p>
                      <a:pPr marL="0" indent="0" algn="just">
                        <a:lnSpc>
                          <a:spcPct val="115000"/>
                        </a:lnSpc>
                        <a:tabLst>
                          <a:tab pos="198755" algn="l"/>
                        </a:tabLst>
                      </a:pPr>
                      <a:r>
                        <a:rPr lang="en-US" sz="3200">
                          <a:effectLst/>
                          <a:latin typeface="Times New Roman" panose="02020603050405020304" pitchFamily="18" charset="0"/>
                          <a:cs typeface="Times New Roman" panose="02020603050405020304" pitchFamily="18" charset="0"/>
                        </a:rPr>
                        <a:t>Giống</a:t>
                      </a:r>
                      <a:endParaRPr lang="en-US" sz="32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solidFill>
                      <a:schemeClr val="accent1">
                        <a:lumMod val="75000"/>
                      </a:schemeClr>
                    </a:solidFill>
                  </a:tcPr>
                </a:tc>
                <a:tc gridSpan="2">
                  <a:txBody>
                    <a:bodyPr/>
                    <a:lstStyle/>
                    <a:p>
                      <a:pPr marL="0" indent="0" algn="just">
                        <a:lnSpc>
                          <a:spcPct val="115000"/>
                        </a:lnSpc>
                        <a:tabLst>
                          <a:tab pos="198755" algn="l"/>
                        </a:tabLst>
                      </a:pPr>
                      <a:r>
                        <a:rPr lang="en-US" sz="3200">
                          <a:effectLst/>
                          <a:latin typeface="Times New Roman" panose="02020603050405020304" pitchFamily="18" charset="0"/>
                          <a:cs typeface="Times New Roman" panose="02020603050405020304" pitchFamily="18" charset="0"/>
                        </a:rPr>
                        <a:t> </a:t>
                      </a:r>
                      <a:endParaRPr lang="en-US" sz="32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solidFill>
                      <a:schemeClr val="accent1">
                        <a:lumMod val="60000"/>
                        <a:lumOff val="40000"/>
                      </a:schemeClr>
                    </a:solidFill>
                  </a:tcPr>
                </a:tc>
                <a:tc hMerge="1">
                  <a:txBody>
                    <a:bodyPr/>
                    <a:lstStyle/>
                    <a:p>
                      <a:endParaRPr lang="en-US"/>
                    </a:p>
                  </a:txBody>
                  <a:tcPr/>
                </a:tc>
                <a:extLst>
                  <a:ext uri="{0D108BD9-81ED-4DB2-BD59-A6C34878D82A}">
                    <a16:rowId xmlns:a16="http://schemas.microsoft.com/office/drawing/2014/main" val="3944622474"/>
                  </a:ext>
                </a:extLst>
              </a:tr>
            </a:tbl>
          </a:graphicData>
        </a:graphic>
      </p:graphicFrame>
      <p:sp>
        <p:nvSpPr>
          <p:cNvPr id="3" name="TextBox 2">
            <a:extLst>
              <a:ext uri="{FF2B5EF4-FFF2-40B4-BE49-F238E27FC236}">
                <a16:creationId xmlns:a16="http://schemas.microsoft.com/office/drawing/2014/main" id="{8B6857BE-B1C2-7061-F39F-E35048B95861}"/>
              </a:ext>
            </a:extLst>
          </p:cNvPr>
          <p:cNvSpPr txBox="1"/>
          <p:nvPr/>
        </p:nvSpPr>
        <p:spPr>
          <a:xfrm>
            <a:off x="1504335" y="1495496"/>
            <a:ext cx="10579510" cy="5143203"/>
          </a:xfrm>
          <a:prstGeom prst="rect">
            <a:avLst/>
          </a:prstGeom>
          <a:noFill/>
        </p:spPr>
        <p:txBody>
          <a:bodyPr wrap="square">
            <a:spAutoFit/>
          </a:bodyPr>
          <a:lstStyle/>
          <a:p>
            <a:pPr algn="just">
              <a:lnSpc>
                <a:spcPct val="115000"/>
              </a:lnSpc>
              <a:tabLst>
                <a:tab pos="198755" algn="l"/>
              </a:tabLst>
            </a:pPr>
            <a:r>
              <a:rPr lang="en-US" sz="3200" b="1">
                <a:solidFill>
                  <a:srgbClr val="000000"/>
                </a:solidFill>
                <a:effectLst/>
                <a:latin typeface="Times New Roman" panose="02020603050405020304" pitchFamily="18" charset="0"/>
                <a:ea typeface="Aptos" panose="020B0004020202020204" pitchFamily="34" charset="0"/>
              </a:rPr>
              <a:t>Câu chuyện được kể (các nhân vật, các sự kiện chính, diễn biến) đều giống nhau: </a:t>
            </a:r>
          </a:p>
          <a:p>
            <a:pPr marL="457200" algn="just">
              <a:lnSpc>
                <a:spcPct val="115000"/>
              </a:lnSpc>
              <a:tabLst>
                <a:tab pos="198755" algn="l"/>
              </a:tabLst>
            </a:pPr>
            <a:r>
              <a:rPr lang="en-US" sz="3200">
                <a:solidFill>
                  <a:srgbClr val="000000"/>
                </a:solidFill>
                <a:effectLst/>
                <a:latin typeface="Times New Roman" panose="02020603050405020304" pitchFamily="18" charset="0"/>
                <a:ea typeface="Aptos" panose="020B0004020202020204" pitchFamily="34" charset="0"/>
              </a:rPr>
              <a:t>+ Nhân vật và đặc điểm của các nhân vật (vua Hùng Vương, Mị Nương, Sơn Tinh, Thuỷ Tinh), các sự kiện chính (Vua Hùng kén rể, Sơn Tinh lấy được Mị Nương, Thuỷ Tinh giao tranh với Sơn Tinh hòng cướp lại Mị Nương)</a:t>
            </a:r>
          </a:p>
          <a:p>
            <a:pPr marL="457200" algn="just">
              <a:lnSpc>
                <a:spcPct val="115000"/>
              </a:lnSpc>
              <a:tabLst>
                <a:tab pos="198755" algn="l"/>
              </a:tabLst>
            </a:pPr>
            <a:r>
              <a:rPr lang="en-US" sz="3200" kern="0">
                <a:solidFill>
                  <a:srgbClr val="000000"/>
                </a:solidFill>
                <a:effectLst/>
                <a:latin typeface="Times New Roman" panose="02020603050405020304" pitchFamily="18" charset="0"/>
                <a:ea typeface="Aptos" panose="020B0004020202020204" pitchFamily="34" charset="0"/>
              </a:rPr>
              <a:t>+ Đều sử dụng một số chi tiết kì ảo, thể hiện phép thuật cao cường của Sơn Tinh – Thủy Tinh trong cuộc giao chiến quyết liệt, long trời lở đất</a:t>
            </a:r>
            <a:endParaRPr lang="en-US" sz="3200"/>
          </a:p>
        </p:txBody>
      </p:sp>
    </p:spTree>
    <p:extLst>
      <p:ext uri="{BB962C8B-B14F-4D97-AF65-F5344CB8AC3E}">
        <p14:creationId xmlns:p14="http://schemas.microsoft.com/office/powerpoint/2010/main" val="2877583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6A2E241-76CC-A52E-479A-39845D811B0B}"/>
              </a:ext>
            </a:extLst>
          </p:cNvPr>
          <p:cNvGraphicFramePr>
            <a:graphicFrameLocks noGrp="1"/>
          </p:cNvGraphicFramePr>
          <p:nvPr>
            <p:extLst>
              <p:ext uri="{D42A27DB-BD31-4B8C-83A1-F6EECF244321}">
                <p14:modId xmlns:p14="http://schemas.microsoft.com/office/powerpoint/2010/main" val="1157465030"/>
              </p:ext>
            </p:extLst>
          </p:nvPr>
        </p:nvGraphicFramePr>
        <p:xfrm>
          <a:off x="108155" y="48376"/>
          <a:ext cx="11975690" cy="6662184"/>
        </p:xfrm>
        <a:graphic>
          <a:graphicData uri="http://schemas.openxmlformats.org/drawingml/2006/table">
            <a:tbl>
              <a:tblPr firstRow="1" firstCol="1" bandRow="1">
                <a:tableStyleId>{5C22544A-7EE6-4342-B048-85BDC9FD1C3A}</a:tableStyleId>
              </a:tblPr>
              <a:tblGrid>
                <a:gridCol w="1356025">
                  <a:extLst>
                    <a:ext uri="{9D8B030D-6E8A-4147-A177-3AD203B41FA5}">
                      <a16:colId xmlns:a16="http://schemas.microsoft.com/office/drawing/2014/main" val="2394995920"/>
                    </a:ext>
                  </a:extLst>
                </a:gridCol>
                <a:gridCol w="4845127">
                  <a:extLst>
                    <a:ext uri="{9D8B030D-6E8A-4147-A177-3AD203B41FA5}">
                      <a16:colId xmlns:a16="http://schemas.microsoft.com/office/drawing/2014/main" val="3339359335"/>
                    </a:ext>
                  </a:extLst>
                </a:gridCol>
                <a:gridCol w="5774538">
                  <a:extLst>
                    <a:ext uri="{9D8B030D-6E8A-4147-A177-3AD203B41FA5}">
                      <a16:colId xmlns:a16="http://schemas.microsoft.com/office/drawing/2014/main" val="1156475183"/>
                    </a:ext>
                  </a:extLst>
                </a:gridCol>
              </a:tblGrid>
              <a:tr h="1116749">
                <a:tc>
                  <a:txBody>
                    <a:bodyPr/>
                    <a:lstStyle/>
                    <a:p>
                      <a:pPr marL="0" indent="0" algn="just">
                        <a:lnSpc>
                          <a:spcPct val="115000"/>
                        </a:lnSpc>
                        <a:tabLst>
                          <a:tab pos="198755" algn="l"/>
                        </a:tabLst>
                      </a:pPr>
                      <a:r>
                        <a:rPr lang="en-US" sz="3000">
                          <a:effectLst/>
                          <a:latin typeface="Times New Roman" panose="02020603050405020304" pitchFamily="18" charset="0"/>
                          <a:cs typeface="Times New Roman" panose="02020603050405020304" pitchFamily="18" charset="0"/>
                        </a:rPr>
                        <a:t> </a:t>
                      </a:r>
                      <a:endParaRPr lang="en-US" sz="30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indent="0" algn="just">
                        <a:lnSpc>
                          <a:spcPct val="115000"/>
                        </a:lnSpc>
                        <a:tabLst>
                          <a:tab pos="198755" algn="l"/>
                        </a:tabLst>
                      </a:pPr>
                      <a:r>
                        <a:rPr lang="en-US" sz="3000">
                          <a:effectLst/>
                          <a:latin typeface="Times New Roman" panose="02020603050405020304" pitchFamily="18" charset="0"/>
                          <a:cs typeface="Times New Roman" panose="02020603050405020304" pitchFamily="18" charset="0"/>
                        </a:rPr>
                        <a:t>Truyện truyền thuyết “Sơn Tinh – Thủy Tinh” </a:t>
                      </a:r>
                      <a:endParaRPr lang="en-US" sz="30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indent="0" algn="just">
                        <a:lnSpc>
                          <a:spcPct val="115000"/>
                        </a:lnSpc>
                        <a:tabLst>
                          <a:tab pos="198755" algn="l"/>
                        </a:tabLst>
                      </a:pPr>
                      <a:r>
                        <a:rPr lang="en-US" sz="3000">
                          <a:effectLst/>
                          <a:latin typeface="Times New Roman" panose="02020603050405020304" pitchFamily="18" charset="0"/>
                          <a:cs typeface="Times New Roman" panose="02020603050405020304" pitchFamily="18" charset="0"/>
                        </a:rPr>
                        <a:t>Bài thơ “Sơn Tinh – Thủy Tinh” của Nguyễn Nhược Pháp </a:t>
                      </a:r>
                      <a:endParaRPr lang="en-US" sz="30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59762782"/>
                  </a:ext>
                </a:extLst>
              </a:tr>
              <a:tr h="501445">
                <a:tc rowSpan="6">
                  <a:txBody>
                    <a:bodyPr/>
                    <a:lstStyle/>
                    <a:p>
                      <a:pPr marL="0" indent="0" algn="just">
                        <a:lnSpc>
                          <a:spcPct val="115000"/>
                        </a:lnSpc>
                        <a:tabLst>
                          <a:tab pos="198755" algn="l"/>
                        </a:tabLst>
                      </a:pPr>
                      <a:r>
                        <a:rPr lang="en-US" sz="3000">
                          <a:effectLst/>
                          <a:latin typeface="Times New Roman" panose="02020603050405020304" pitchFamily="18" charset="0"/>
                          <a:cs typeface="Times New Roman" panose="02020603050405020304" pitchFamily="18" charset="0"/>
                        </a:rPr>
                        <a:t>Khác</a:t>
                      </a:r>
                      <a:endParaRPr lang="en-US" sz="30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gridSpan="2">
                  <a:txBody>
                    <a:bodyPr/>
                    <a:lstStyle/>
                    <a:p>
                      <a:pPr marL="0" indent="0" algn="ctr">
                        <a:lnSpc>
                          <a:spcPct val="115000"/>
                        </a:lnSpc>
                        <a:tabLst>
                          <a:tab pos="198755" algn="l"/>
                        </a:tabLst>
                      </a:pPr>
                      <a:r>
                        <a:rPr lang="en-US" sz="3000" i="1">
                          <a:effectLst/>
                          <a:latin typeface="Times New Roman" panose="02020603050405020304" pitchFamily="18" charset="0"/>
                          <a:cs typeface="Times New Roman" panose="02020603050405020304" pitchFamily="18" charset="0"/>
                        </a:rPr>
                        <a:t>Tác giả và phương thức sáng tạo</a:t>
                      </a:r>
                      <a:endParaRPr lang="en-US" sz="3000" i="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927736586"/>
                  </a:ext>
                </a:extLst>
              </a:tr>
              <a:tr h="1637069">
                <a:tc vMerge="1">
                  <a:txBody>
                    <a:bodyPr/>
                    <a:lstStyle/>
                    <a:p>
                      <a:endParaRPr lang="en-US"/>
                    </a:p>
                  </a:txBody>
                  <a:tcPr/>
                </a:tc>
                <a:tc>
                  <a:txBody>
                    <a:bodyPr/>
                    <a:lstStyle/>
                    <a:p>
                      <a:pPr marL="0" indent="0" algn="just">
                        <a:lnSpc>
                          <a:spcPct val="115000"/>
                        </a:lnSpc>
                        <a:tabLst>
                          <a:tab pos="198755" algn="l"/>
                        </a:tabLst>
                      </a:pPr>
                      <a:r>
                        <a:rPr lang="en-US" sz="3000">
                          <a:effectLst/>
                          <a:latin typeface="Times New Roman" panose="02020603050405020304" pitchFamily="18" charset="0"/>
                          <a:cs typeface="Times New Roman" panose="02020603050405020304" pitchFamily="18" charset="0"/>
                        </a:rPr>
                        <a:t> </a:t>
                      </a:r>
                      <a:endParaRPr lang="en-US" sz="30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indent="0" algn="just">
                        <a:lnSpc>
                          <a:spcPct val="115000"/>
                        </a:lnSpc>
                        <a:tabLst>
                          <a:tab pos="198755" algn="l"/>
                        </a:tabLst>
                      </a:pPr>
                      <a:r>
                        <a:rPr lang="en-US" sz="3000">
                          <a:effectLst/>
                          <a:latin typeface="Times New Roman" panose="02020603050405020304" pitchFamily="18" charset="0"/>
                          <a:cs typeface="Times New Roman" panose="02020603050405020304" pitchFamily="18" charset="0"/>
                        </a:rPr>
                        <a:t> </a:t>
                      </a:r>
                      <a:endParaRPr lang="en-US" sz="30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16174930"/>
                  </a:ext>
                </a:extLst>
              </a:tr>
              <a:tr h="521968">
                <a:tc vMerge="1">
                  <a:txBody>
                    <a:bodyPr/>
                    <a:lstStyle/>
                    <a:p>
                      <a:endParaRPr lang="en-US"/>
                    </a:p>
                  </a:txBody>
                  <a:tcPr/>
                </a:tc>
                <a:tc gridSpan="2">
                  <a:txBody>
                    <a:bodyPr/>
                    <a:lstStyle/>
                    <a:p>
                      <a:pPr marL="0" indent="0" algn="ctr">
                        <a:lnSpc>
                          <a:spcPct val="115000"/>
                        </a:lnSpc>
                        <a:tabLst>
                          <a:tab pos="198755" algn="l"/>
                        </a:tabLst>
                      </a:pPr>
                      <a:r>
                        <a:rPr lang="en-US" sz="3000" i="1">
                          <a:effectLst/>
                          <a:latin typeface="Times New Roman" panose="02020603050405020304" pitchFamily="18" charset="0"/>
                          <a:cs typeface="Times New Roman" panose="02020603050405020304" pitchFamily="18" charset="0"/>
                        </a:rPr>
                        <a:t>Thể loại</a:t>
                      </a:r>
                      <a:endParaRPr lang="en-US" sz="3000" i="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32620813"/>
                  </a:ext>
                </a:extLst>
              </a:tr>
              <a:tr h="1224897">
                <a:tc vMerge="1">
                  <a:txBody>
                    <a:bodyPr/>
                    <a:lstStyle/>
                    <a:p>
                      <a:endParaRPr lang="en-US"/>
                    </a:p>
                  </a:txBody>
                  <a:tcPr/>
                </a:tc>
                <a:tc>
                  <a:txBody>
                    <a:bodyPr/>
                    <a:lstStyle/>
                    <a:p>
                      <a:pPr marL="0" indent="0" algn="just">
                        <a:lnSpc>
                          <a:spcPct val="115000"/>
                        </a:lnSpc>
                        <a:tabLst>
                          <a:tab pos="198755" algn="l"/>
                        </a:tabLst>
                      </a:pPr>
                      <a:r>
                        <a:rPr lang="en-US" sz="3000">
                          <a:effectLst/>
                          <a:latin typeface="Times New Roman" panose="02020603050405020304" pitchFamily="18" charset="0"/>
                          <a:cs typeface="Times New Roman" panose="02020603050405020304" pitchFamily="18" charset="0"/>
                        </a:rPr>
                        <a:t> </a:t>
                      </a:r>
                      <a:endParaRPr lang="en-US" sz="30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indent="0" algn="just">
                        <a:lnSpc>
                          <a:spcPct val="115000"/>
                        </a:lnSpc>
                        <a:tabLst>
                          <a:tab pos="198755" algn="l"/>
                        </a:tabLst>
                      </a:pPr>
                      <a:r>
                        <a:rPr lang="en-US" sz="3000">
                          <a:effectLst/>
                          <a:latin typeface="Times New Roman" panose="02020603050405020304" pitchFamily="18" charset="0"/>
                          <a:cs typeface="Times New Roman" panose="02020603050405020304" pitchFamily="18" charset="0"/>
                        </a:rPr>
                        <a:t> </a:t>
                      </a:r>
                      <a:endParaRPr lang="en-US" sz="30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28181484"/>
                  </a:ext>
                </a:extLst>
              </a:tr>
              <a:tr h="512122">
                <a:tc vMerge="1">
                  <a:txBody>
                    <a:bodyPr/>
                    <a:lstStyle/>
                    <a:p>
                      <a:endParaRPr lang="en-US"/>
                    </a:p>
                  </a:txBody>
                  <a:tcPr/>
                </a:tc>
                <a:tc gridSpan="2">
                  <a:txBody>
                    <a:bodyPr/>
                    <a:lstStyle/>
                    <a:p>
                      <a:pPr marL="0" indent="0" algn="ctr">
                        <a:lnSpc>
                          <a:spcPct val="115000"/>
                        </a:lnSpc>
                        <a:tabLst>
                          <a:tab pos="198755" algn="l"/>
                        </a:tabLst>
                      </a:pPr>
                      <a:r>
                        <a:rPr lang="en-US" sz="3000" i="1">
                          <a:effectLst/>
                          <a:latin typeface="Times New Roman" panose="02020603050405020304" pitchFamily="18" charset="0"/>
                          <a:cs typeface="Times New Roman" panose="02020603050405020304" pitchFamily="18" charset="0"/>
                        </a:rPr>
                        <a:t>Mối quan hệ giữa hai tác phẩm</a:t>
                      </a:r>
                      <a:endParaRPr lang="en-US" sz="3000" i="1">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2297974937"/>
                  </a:ext>
                </a:extLst>
              </a:tr>
              <a:tr h="1106129">
                <a:tc vMerge="1">
                  <a:txBody>
                    <a:bodyPr/>
                    <a:lstStyle/>
                    <a:p>
                      <a:endParaRPr lang="en-US"/>
                    </a:p>
                  </a:txBody>
                  <a:tcPr/>
                </a:tc>
                <a:tc>
                  <a:txBody>
                    <a:bodyPr/>
                    <a:lstStyle/>
                    <a:p>
                      <a:pPr marL="0" indent="0" algn="just">
                        <a:lnSpc>
                          <a:spcPct val="115000"/>
                        </a:lnSpc>
                        <a:tabLst>
                          <a:tab pos="198755" algn="l"/>
                        </a:tabLst>
                      </a:pPr>
                      <a:r>
                        <a:rPr lang="en-US" sz="3000">
                          <a:effectLst/>
                          <a:latin typeface="Times New Roman" panose="02020603050405020304" pitchFamily="18" charset="0"/>
                          <a:cs typeface="Times New Roman" panose="02020603050405020304" pitchFamily="18" charset="0"/>
                        </a:rPr>
                        <a:t> </a:t>
                      </a:r>
                      <a:endParaRPr lang="en-US" sz="30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marL="0" indent="0" algn="just">
                        <a:lnSpc>
                          <a:spcPct val="115000"/>
                        </a:lnSpc>
                        <a:tabLst>
                          <a:tab pos="198755" algn="l"/>
                        </a:tabLst>
                      </a:pPr>
                      <a:r>
                        <a:rPr lang="en-US" sz="3000">
                          <a:effectLst/>
                          <a:latin typeface="Times New Roman" panose="02020603050405020304" pitchFamily="18" charset="0"/>
                          <a:cs typeface="Times New Roman" panose="02020603050405020304" pitchFamily="18" charset="0"/>
                        </a:rPr>
                        <a:t> </a:t>
                      </a:r>
                      <a:endParaRPr lang="en-US" sz="300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53667330"/>
                  </a:ext>
                </a:extLst>
              </a:tr>
            </a:tbl>
          </a:graphicData>
        </a:graphic>
      </p:graphicFrame>
      <p:sp>
        <p:nvSpPr>
          <p:cNvPr id="3" name="TextBox 2">
            <a:extLst>
              <a:ext uri="{FF2B5EF4-FFF2-40B4-BE49-F238E27FC236}">
                <a16:creationId xmlns:a16="http://schemas.microsoft.com/office/drawing/2014/main" id="{BF9C2094-77F2-B06D-82EB-B57431278C20}"/>
              </a:ext>
            </a:extLst>
          </p:cNvPr>
          <p:cNvSpPr txBox="1"/>
          <p:nvPr/>
        </p:nvSpPr>
        <p:spPr>
          <a:xfrm>
            <a:off x="1500648" y="1725137"/>
            <a:ext cx="4782164" cy="1477328"/>
          </a:xfrm>
          <a:prstGeom prst="rect">
            <a:avLst/>
          </a:prstGeom>
          <a:noFill/>
        </p:spPr>
        <p:txBody>
          <a:bodyPr wrap="square">
            <a:spAutoFit/>
          </a:bodyPr>
          <a:lstStyle/>
          <a:p>
            <a:pPr algn="ctr"/>
            <a:r>
              <a:rPr lang="en-US" sz="3000" kern="0">
                <a:solidFill>
                  <a:srgbClr val="000000"/>
                </a:solidFill>
                <a:effectLst/>
                <a:latin typeface="Times New Roman" panose="02020603050405020304" pitchFamily="18" charset="0"/>
                <a:ea typeface="Aptos" panose="020B0004020202020204" pitchFamily="34" charset="0"/>
              </a:rPr>
              <a:t>Là sáng tác dân gian, phương thức truyền miệng, mang tính tập thể</a:t>
            </a:r>
            <a:endParaRPr lang="en-US" sz="3000"/>
          </a:p>
        </p:txBody>
      </p:sp>
      <p:sp>
        <p:nvSpPr>
          <p:cNvPr id="5" name="TextBox 4">
            <a:extLst>
              <a:ext uri="{FF2B5EF4-FFF2-40B4-BE49-F238E27FC236}">
                <a16:creationId xmlns:a16="http://schemas.microsoft.com/office/drawing/2014/main" id="{031AD1DE-B493-344F-5DBA-E69087076FF8}"/>
              </a:ext>
            </a:extLst>
          </p:cNvPr>
          <p:cNvSpPr txBox="1"/>
          <p:nvPr/>
        </p:nvSpPr>
        <p:spPr>
          <a:xfrm>
            <a:off x="6474541" y="1725137"/>
            <a:ext cx="5417575" cy="1477328"/>
          </a:xfrm>
          <a:prstGeom prst="rect">
            <a:avLst/>
          </a:prstGeom>
          <a:noFill/>
        </p:spPr>
        <p:txBody>
          <a:bodyPr wrap="square">
            <a:spAutoFit/>
          </a:bodyPr>
          <a:lstStyle/>
          <a:p>
            <a:pPr algn="ctr"/>
            <a:r>
              <a:rPr lang="vi-VN" sz="3000" kern="0">
                <a:solidFill>
                  <a:srgbClr val="000000"/>
                </a:solidFill>
                <a:latin typeface="Times New Roman" panose="02020603050405020304" pitchFamily="18" charset="0"/>
                <a:ea typeface="Aptos" panose="020B0004020202020204" pitchFamily="34" charset="0"/>
              </a:rPr>
              <a:t>Là sản phẩm sáng tạo cá nhân của tác giả Nguyễn Nhược Pháp, mang phong cách của nhà thơ</a:t>
            </a:r>
            <a:endParaRPr lang="en-US" sz="3000"/>
          </a:p>
        </p:txBody>
      </p:sp>
      <p:sp>
        <p:nvSpPr>
          <p:cNvPr id="6" name="TextBox 5">
            <a:extLst>
              <a:ext uri="{FF2B5EF4-FFF2-40B4-BE49-F238E27FC236}">
                <a16:creationId xmlns:a16="http://schemas.microsoft.com/office/drawing/2014/main" id="{C13869CB-BA5D-3E32-7EA4-8C7B7D9E43EB}"/>
              </a:ext>
            </a:extLst>
          </p:cNvPr>
          <p:cNvSpPr txBox="1"/>
          <p:nvPr/>
        </p:nvSpPr>
        <p:spPr>
          <a:xfrm>
            <a:off x="1500648" y="3819319"/>
            <a:ext cx="4782164" cy="1015663"/>
          </a:xfrm>
          <a:prstGeom prst="rect">
            <a:avLst/>
          </a:prstGeom>
          <a:noFill/>
        </p:spPr>
        <p:txBody>
          <a:bodyPr wrap="square">
            <a:spAutoFit/>
          </a:bodyPr>
          <a:lstStyle/>
          <a:p>
            <a:pPr algn="ctr"/>
            <a:r>
              <a:rPr lang="en-US" sz="3000" kern="0">
                <a:solidFill>
                  <a:srgbClr val="000000"/>
                </a:solidFill>
                <a:latin typeface="Times New Roman" panose="02020603050405020304" pitchFamily="18" charset="0"/>
                <a:ea typeface="Aptos" panose="020B0004020202020204" pitchFamily="34" charset="0"/>
              </a:rPr>
              <a:t>Truyện truyền thuyết</a:t>
            </a:r>
          </a:p>
          <a:p>
            <a:pPr algn="ctr"/>
            <a:r>
              <a:rPr lang="en-US" sz="3000" kern="0">
                <a:solidFill>
                  <a:srgbClr val="000000"/>
                </a:solidFill>
                <a:latin typeface="Times New Roman" panose="02020603050405020304" pitchFamily="18" charset="0"/>
                <a:ea typeface="Aptos" panose="020B0004020202020204" pitchFamily="34" charset="0"/>
              </a:rPr>
              <a:t>Kể bằng hình thức văn xuôi</a:t>
            </a:r>
          </a:p>
        </p:txBody>
      </p:sp>
      <p:sp>
        <p:nvSpPr>
          <p:cNvPr id="7" name="TextBox 6">
            <a:extLst>
              <a:ext uri="{FF2B5EF4-FFF2-40B4-BE49-F238E27FC236}">
                <a16:creationId xmlns:a16="http://schemas.microsoft.com/office/drawing/2014/main" id="{C0948193-88BC-D51B-53DC-4770B1F4B0EC}"/>
              </a:ext>
            </a:extLst>
          </p:cNvPr>
          <p:cNvSpPr txBox="1"/>
          <p:nvPr/>
        </p:nvSpPr>
        <p:spPr>
          <a:xfrm>
            <a:off x="6962467" y="3819318"/>
            <a:ext cx="4782164" cy="1015663"/>
          </a:xfrm>
          <a:prstGeom prst="rect">
            <a:avLst/>
          </a:prstGeom>
          <a:noFill/>
        </p:spPr>
        <p:txBody>
          <a:bodyPr wrap="square">
            <a:spAutoFit/>
          </a:bodyPr>
          <a:lstStyle/>
          <a:p>
            <a:pPr algn="ctr"/>
            <a:r>
              <a:rPr lang="vi-VN" sz="3000" kern="0">
                <a:solidFill>
                  <a:srgbClr val="000000"/>
                </a:solidFill>
                <a:latin typeface="Times New Roman" panose="02020603050405020304" pitchFamily="18" charset="0"/>
                <a:ea typeface="Aptos" panose="020B0004020202020204" pitchFamily="34" charset="0"/>
              </a:rPr>
              <a:t>Thơ hiện đại</a:t>
            </a:r>
          </a:p>
          <a:p>
            <a:pPr algn="ctr"/>
            <a:r>
              <a:rPr lang="vi-VN" sz="3000" kern="0">
                <a:solidFill>
                  <a:srgbClr val="000000"/>
                </a:solidFill>
                <a:latin typeface="Times New Roman" panose="02020603050405020304" pitchFamily="18" charset="0"/>
                <a:ea typeface="Aptos" panose="020B0004020202020204" pitchFamily="34" charset="0"/>
              </a:rPr>
              <a:t>Kể chuyện bằng thơ</a:t>
            </a:r>
          </a:p>
        </p:txBody>
      </p:sp>
      <p:sp>
        <p:nvSpPr>
          <p:cNvPr id="8" name="TextBox 7">
            <a:extLst>
              <a:ext uri="{FF2B5EF4-FFF2-40B4-BE49-F238E27FC236}">
                <a16:creationId xmlns:a16="http://schemas.microsoft.com/office/drawing/2014/main" id="{F8A6AC3F-62D1-10B2-345E-B5BF81A939EA}"/>
              </a:ext>
            </a:extLst>
          </p:cNvPr>
          <p:cNvSpPr txBox="1"/>
          <p:nvPr/>
        </p:nvSpPr>
        <p:spPr>
          <a:xfrm>
            <a:off x="1500648" y="5842331"/>
            <a:ext cx="4782164" cy="553998"/>
          </a:xfrm>
          <a:prstGeom prst="rect">
            <a:avLst/>
          </a:prstGeom>
          <a:noFill/>
        </p:spPr>
        <p:txBody>
          <a:bodyPr wrap="square">
            <a:spAutoFit/>
          </a:bodyPr>
          <a:lstStyle/>
          <a:p>
            <a:pPr algn="ctr"/>
            <a:r>
              <a:rPr lang="vi-VN" sz="3000" kern="0">
                <a:solidFill>
                  <a:srgbClr val="000000"/>
                </a:solidFill>
                <a:latin typeface="Times New Roman" panose="02020603050405020304" pitchFamily="18" charset="0"/>
                <a:ea typeface="Aptos" panose="020B0004020202020204" pitchFamily="34" charset="0"/>
              </a:rPr>
              <a:t>Là cơ sở của bài thơ</a:t>
            </a:r>
          </a:p>
        </p:txBody>
      </p:sp>
      <p:sp>
        <p:nvSpPr>
          <p:cNvPr id="9" name="TextBox 8">
            <a:extLst>
              <a:ext uri="{FF2B5EF4-FFF2-40B4-BE49-F238E27FC236}">
                <a16:creationId xmlns:a16="http://schemas.microsoft.com/office/drawing/2014/main" id="{37196479-CE6B-1803-AE0F-F062E9982917}"/>
              </a:ext>
            </a:extLst>
          </p:cNvPr>
          <p:cNvSpPr txBox="1"/>
          <p:nvPr/>
        </p:nvSpPr>
        <p:spPr>
          <a:xfrm>
            <a:off x="6282812" y="5611498"/>
            <a:ext cx="5756789" cy="1015663"/>
          </a:xfrm>
          <a:prstGeom prst="rect">
            <a:avLst/>
          </a:prstGeom>
          <a:noFill/>
        </p:spPr>
        <p:txBody>
          <a:bodyPr wrap="square">
            <a:spAutoFit/>
          </a:bodyPr>
          <a:lstStyle/>
          <a:p>
            <a:pPr algn="ctr"/>
            <a:r>
              <a:rPr lang="vi-VN" sz="3000" kern="0">
                <a:solidFill>
                  <a:srgbClr val="000000"/>
                </a:solidFill>
                <a:latin typeface="Times New Roman" panose="02020603050405020304" pitchFamily="18" charset="0"/>
                <a:ea typeface="Aptos" panose="020B0004020202020204" pitchFamily="34" charset="0"/>
              </a:rPr>
              <a:t>Được ra đời trên cơ sở là truyện truyền thuyết, có tính chất sáng tạo</a:t>
            </a:r>
          </a:p>
        </p:txBody>
      </p:sp>
    </p:spTree>
    <p:extLst>
      <p:ext uri="{BB962C8B-B14F-4D97-AF65-F5344CB8AC3E}">
        <p14:creationId xmlns:p14="http://schemas.microsoft.com/office/powerpoint/2010/main" val="31770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50"/>
                                        <p:tgtEl>
                                          <p:spTgt spid="5"/>
                                        </p:tgtEl>
                                      </p:cBhvr>
                                    </p:animEffect>
                                    <p:anim calcmode="lin" valueType="num">
                                      <p:cBhvr>
                                        <p:cTn id="15" dur="250" fill="hold"/>
                                        <p:tgtEl>
                                          <p:spTgt spid="5"/>
                                        </p:tgtEl>
                                        <p:attrNameLst>
                                          <p:attrName>ppt_x</p:attrName>
                                        </p:attrNameLst>
                                      </p:cBhvr>
                                      <p:tavLst>
                                        <p:tav tm="0">
                                          <p:val>
                                            <p:strVal val="#ppt_x"/>
                                          </p:val>
                                        </p:tav>
                                        <p:tav tm="100000">
                                          <p:val>
                                            <p:strVal val="#ppt_x"/>
                                          </p:val>
                                        </p:tav>
                                      </p:tavLst>
                                    </p:anim>
                                    <p:anim calcmode="lin" valueType="num">
                                      <p:cBhvr>
                                        <p:cTn id="16"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50"/>
                                        <p:tgtEl>
                                          <p:spTgt spid="6"/>
                                        </p:tgtEl>
                                      </p:cBhvr>
                                    </p:animEffect>
                                    <p:anim calcmode="lin" valueType="num">
                                      <p:cBhvr>
                                        <p:cTn id="22" dur="250" fill="hold"/>
                                        <p:tgtEl>
                                          <p:spTgt spid="6"/>
                                        </p:tgtEl>
                                        <p:attrNameLst>
                                          <p:attrName>ppt_x</p:attrName>
                                        </p:attrNameLst>
                                      </p:cBhvr>
                                      <p:tavLst>
                                        <p:tav tm="0">
                                          <p:val>
                                            <p:strVal val="#ppt_x"/>
                                          </p:val>
                                        </p:tav>
                                        <p:tav tm="100000">
                                          <p:val>
                                            <p:strVal val="#ppt_x"/>
                                          </p:val>
                                        </p:tav>
                                      </p:tavLst>
                                    </p:anim>
                                    <p:anim calcmode="lin" valueType="num">
                                      <p:cBhvr>
                                        <p:cTn id="23" dur="2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250"/>
                                        <p:tgtEl>
                                          <p:spTgt spid="7"/>
                                        </p:tgtEl>
                                      </p:cBhvr>
                                    </p:animEffect>
                                    <p:anim calcmode="lin" valueType="num">
                                      <p:cBhvr>
                                        <p:cTn id="29" dur="250" fill="hold"/>
                                        <p:tgtEl>
                                          <p:spTgt spid="7"/>
                                        </p:tgtEl>
                                        <p:attrNameLst>
                                          <p:attrName>ppt_x</p:attrName>
                                        </p:attrNameLst>
                                      </p:cBhvr>
                                      <p:tavLst>
                                        <p:tav tm="0">
                                          <p:val>
                                            <p:strVal val="#ppt_x"/>
                                          </p:val>
                                        </p:tav>
                                        <p:tav tm="100000">
                                          <p:val>
                                            <p:strVal val="#ppt_x"/>
                                          </p:val>
                                        </p:tav>
                                      </p:tavLst>
                                    </p:anim>
                                    <p:anim calcmode="lin" valueType="num">
                                      <p:cBhvr>
                                        <p:cTn id="30" dur="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250"/>
                                        <p:tgtEl>
                                          <p:spTgt spid="8"/>
                                        </p:tgtEl>
                                      </p:cBhvr>
                                    </p:animEffect>
                                    <p:anim calcmode="lin" valueType="num">
                                      <p:cBhvr>
                                        <p:cTn id="36" dur="250" fill="hold"/>
                                        <p:tgtEl>
                                          <p:spTgt spid="8"/>
                                        </p:tgtEl>
                                        <p:attrNameLst>
                                          <p:attrName>ppt_x</p:attrName>
                                        </p:attrNameLst>
                                      </p:cBhvr>
                                      <p:tavLst>
                                        <p:tav tm="0">
                                          <p:val>
                                            <p:strVal val="#ppt_x"/>
                                          </p:val>
                                        </p:tav>
                                        <p:tav tm="100000">
                                          <p:val>
                                            <p:strVal val="#ppt_x"/>
                                          </p:val>
                                        </p:tav>
                                      </p:tavLst>
                                    </p:anim>
                                    <p:anim calcmode="lin" valueType="num">
                                      <p:cBhvr>
                                        <p:cTn id="37" dur="2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250"/>
                                        <p:tgtEl>
                                          <p:spTgt spid="9"/>
                                        </p:tgtEl>
                                      </p:cBhvr>
                                    </p:animEffect>
                                    <p:anim calcmode="lin" valueType="num">
                                      <p:cBhvr>
                                        <p:cTn id="43" dur="250" fill="hold"/>
                                        <p:tgtEl>
                                          <p:spTgt spid="9"/>
                                        </p:tgtEl>
                                        <p:attrNameLst>
                                          <p:attrName>ppt_x</p:attrName>
                                        </p:attrNameLst>
                                      </p:cBhvr>
                                      <p:tavLst>
                                        <p:tav tm="0">
                                          <p:val>
                                            <p:strVal val="#ppt_x"/>
                                          </p:val>
                                        </p:tav>
                                        <p:tav tm="100000">
                                          <p:val>
                                            <p:strVal val="#ppt_x"/>
                                          </p:val>
                                        </p:tav>
                                      </p:tavLst>
                                    </p:anim>
                                    <p:anim calcmode="lin" valueType="num">
                                      <p:cBhvr>
                                        <p:cTn id="44" dur="2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2303D371-ADB4-11AA-7DB1-CB06C3F82BEA}"/>
              </a:ext>
            </a:extLst>
          </p:cNvPr>
          <p:cNvSpPr txBox="1"/>
          <p:nvPr/>
        </p:nvSpPr>
        <p:spPr>
          <a:xfrm>
            <a:off x="1143303" y="876280"/>
            <a:ext cx="6378374"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vi-VN" sz="3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Chân dung các nhân vật</a:t>
            </a:r>
            <a:endParaRPr kumimoji="0" lang="en-US" sz="3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0" name="MH_Other_13">
            <a:extLst>
              <a:ext uri="{FF2B5EF4-FFF2-40B4-BE49-F238E27FC236}">
                <a16:creationId xmlns:a16="http://schemas.microsoft.com/office/drawing/2014/main" id="{AA7ECABC-0ED8-C1DC-D351-4EB73A1AA6F5}"/>
              </a:ext>
            </a:extLst>
          </p:cNvPr>
          <p:cNvSpPr/>
          <p:nvPr>
            <p:custDataLst>
              <p:tags r:id="rId1"/>
            </p:custDataLst>
          </p:nvPr>
        </p:nvSpPr>
        <p:spPr>
          <a:xfrm>
            <a:off x="9489000" y="5214416"/>
            <a:ext cx="271463" cy="271462"/>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1" name="MH_Other_14">
            <a:extLst>
              <a:ext uri="{FF2B5EF4-FFF2-40B4-BE49-F238E27FC236}">
                <a16:creationId xmlns:a16="http://schemas.microsoft.com/office/drawing/2014/main" id="{D96DE616-BEB2-A741-DDEE-72685827B864}"/>
              </a:ext>
            </a:extLst>
          </p:cNvPr>
          <p:cNvSpPr/>
          <p:nvPr>
            <p:custDataLst>
              <p:tags r:id="rId2"/>
            </p:custDataLst>
          </p:nvPr>
        </p:nvSpPr>
        <p:spPr>
          <a:xfrm>
            <a:off x="11005062" y="5547791"/>
            <a:ext cx="679450" cy="679450"/>
          </a:xfrm>
          <a:prstGeom prst="ellipse">
            <a:avLst/>
          </a:prstGeom>
          <a:solidFill>
            <a:srgbClr val="57B395">
              <a:alpha val="20000"/>
            </a:srgb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22" name="MH_Other_15">
            <a:extLst>
              <a:ext uri="{FF2B5EF4-FFF2-40B4-BE49-F238E27FC236}">
                <a16:creationId xmlns:a16="http://schemas.microsoft.com/office/drawing/2014/main" id="{852758BB-1D62-F9F0-09E9-5BDB80DF3AC5}"/>
              </a:ext>
            </a:extLst>
          </p:cNvPr>
          <p:cNvSpPr/>
          <p:nvPr>
            <p:custDataLst>
              <p:tags r:id="rId3"/>
            </p:custDataLst>
          </p:nvPr>
        </p:nvSpPr>
        <p:spPr>
          <a:xfrm>
            <a:off x="11141587" y="5684316"/>
            <a:ext cx="406400" cy="406400"/>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3" name="MH_Other_16">
            <a:extLst>
              <a:ext uri="{FF2B5EF4-FFF2-40B4-BE49-F238E27FC236}">
                <a16:creationId xmlns:a16="http://schemas.microsoft.com/office/drawing/2014/main" id="{AB67221E-DFAC-2C94-4CA0-0A4CE5A71A72}"/>
              </a:ext>
            </a:extLst>
          </p:cNvPr>
          <p:cNvSpPr/>
          <p:nvPr>
            <p:custDataLst>
              <p:tags r:id="rId4"/>
            </p:custDataLst>
          </p:nvPr>
        </p:nvSpPr>
        <p:spPr>
          <a:xfrm>
            <a:off x="11619425" y="5714479"/>
            <a:ext cx="201613"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4" name="MH_Other_17">
            <a:extLst>
              <a:ext uri="{FF2B5EF4-FFF2-40B4-BE49-F238E27FC236}">
                <a16:creationId xmlns:a16="http://schemas.microsoft.com/office/drawing/2014/main" id="{A7035E05-0CD6-865B-272C-E870A6B7BC2F}"/>
              </a:ext>
            </a:extLst>
          </p:cNvPr>
          <p:cNvSpPr/>
          <p:nvPr>
            <p:custDataLst>
              <p:tags r:id="rId5"/>
            </p:custDataLst>
          </p:nvPr>
        </p:nvSpPr>
        <p:spPr>
          <a:xfrm>
            <a:off x="9674737" y="5654154"/>
            <a:ext cx="201612"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5" name="MH_Other_20">
            <a:extLst>
              <a:ext uri="{FF2B5EF4-FFF2-40B4-BE49-F238E27FC236}">
                <a16:creationId xmlns:a16="http://schemas.microsoft.com/office/drawing/2014/main" id="{FF5D2719-6F63-259B-C001-D86A0172B69F}"/>
              </a:ext>
            </a:extLst>
          </p:cNvPr>
          <p:cNvSpPr/>
          <p:nvPr>
            <p:custDataLst>
              <p:tags r:id="rId6"/>
            </p:custDataLst>
          </p:nvPr>
        </p:nvSpPr>
        <p:spPr>
          <a:xfrm>
            <a:off x="9982712" y="6309792"/>
            <a:ext cx="366712" cy="365125"/>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pic>
        <p:nvPicPr>
          <p:cNvPr id="2" name="图片 8">
            <a:extLst>
              <a:ext uri="{FF2B5EF4-FFF2-40B4-BE49-F238E27FC236}">
                <a16:creationId xmlns:a16="http://schemas.microsoft.com/office/drawing/2014/main" id="{2205B4FB-AEC5-3AC5-7938-D06D6890B6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15652" y="1618389"/>
            <a:ext cx="7444812" cy="504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1ECF50C-6707-CBA6-9606-EBE9B9D79775}"/>
              </a:ext>
            </a:extLst>
          </p:cNvPr>
          <p:cNvSpPr txBox="1"/>
          <p:nvPr/>
        </p:nvSpPr>
        <p:spPr>
          <a:xfrm>
            <a:off x="3317142" y="4083336"/>
            <a:ext cx="6221069" cy="2062103"/>
          </a:xfrm>
          <a:prstGeom prst="rect">
            <a:avLst/>
          </a:prstGeom>
          <a:noFill/>
        </p:spPr>
        <p:txBody>
          <a:bodyPr wrap="square">
            <a:spAutoFit/>
          </a:bodyPr>
          <a:lstStyle/>
          <a:p>
            <a:pPr algn="ctr"/>
            <a:r>
              <a:rPr lang="vi-VN" sz="3200" b="1" i="1">
                <a:latin typeface="Times New Roman" panose="02020603050405020304" pitchFamily="18" charset="0"/>
                <a:cs typeface="Times New Roman" panose="02020603050405020304" pitchFamily="18" charset="0"/>
              </a:rPr>
              <a:t>Xác định hình ảnh thơ, các chi tiết được nhà thơ sử dụng để khắc họa các nhân vật vua Hùng, Mị Nương, Sơn Tinh, Thủy Tinh.</a:t>
            </a:r>
            <a:endParaRPr lang="en-US" sz="32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8251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893876" y="416064"/>
            <a:ext cx="2404249"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Vua</a:t>
            </a:r>
            <a:r>
              <a:rPr kumimoji="0" lang="en-US" altLang="zh-CN" sz="4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altLang="zh-CN" sz="40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Hùng</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11" name="MH_Other_5"/>
          <p:cNvSpPr/>
          <p:nvPr>
            <p:custDataLst>
              <p:tags r:id="rId1"/>
            </p:custDataLst>
          </p:nvPr>
        </p:nvSpPr>
        <p:spPr>
          <a:xfrm>
            <a:off x="0" y="5457826"/>
            <a:ext cx="454025" cy="454025"/>
          </a:xfrm>
          <a:prstGeom prst="ellipse">
            <a:avLst/>
          </a:prstGeom>
          <a:solidFill>
            <a:srgbClr val="57B395">
              <a:alpha val="20000"/>
            </a:srgb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12" name="MH_Other_6"/>
          <p:cNvSpPr/>
          <p:nvPr>
            <p:custDataLst>
              <p:tags r:id="rId2"/>
            </p:custDataLst>
          </p:nvPr>
        </p:nvSpPr>
        <p:spPr>
          <a:xfrm>
            <a:off x="92075" y="5549901"/>
            <a:ext cx="269875" cy="269875"/>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3" name="MH_Other_7"/>
          <p:cNvSpPr/>
          <p:nvPr>
            <p:custDataLst>
              <p:tags r:id="rId3"/>
            </p:custDataLst>
          </p:nvPr>
        </p:nvSpPr>
        <p:spPr>
          <a:xfrm>
            <a:off x="1516061" y="6178550"/>
            <a:ext cx="681038" cy="679450"/>
          </a:xfrm>
          <a:prstGeom prst="ellipse">
            <a:avLst/>
          </a:prstGeom>
          <a:solidFill>
            <a:srgbClr val="57B395">
              <a:alpha val="20000"/>
            </a:srgb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14" name="MH_Other_8"/>
          <p:cNvSpPr/>
          <p:nvPr>
            <p:custDataLst>
              <p:tags r:id="rId4"/>
            </p:custDataLst>
          </p:nvPr>
        </p:nvSpPr>
        <p:spPr>
          <a:xfrm>
            <a:off x="1654174" y="6315075"/>
            <a:ext cx="404812" cy="406400"/>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5" name="MH_Other_9"/>
          <p:cNvSpPr/>
          <p:nvPr>
            <p:custDataLst>
              <p:tags r:id="rId5"/>
            </p:custDataLst>
          </p:nvPr>
        </p:nvSpPr>
        <p:spPr>
          <a:xfrm>
            <a:off x="2130424" y="6346825"/>
            <a:ext cx="201612" cy="201612"/>
          </a:xfrm>
          <a:prstGeom prst="ellipse">
            <a:avLst/>
          </a:prstGeom>
          <a:noFill/>
          <a:ln w="3175">
            <a:solidFill>
              <a:schemeClr val="accent1">
                <a:lumMod val="20000"/>
                <a:lumOff val="80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6" name="MH_Other_10"/>
          <p:cNvSpPr/>
          <p:nvPr>
            <p:custDataLst>
              <p:tags r:id="rId6"/>
            </p:custDataLst>
          </p:nvPr>
        </p:nvSpPr>
        <p:spPr>
          <a:xfrm>
            <a:off x="276224" y="5988050"/>
            <a:ext cx="201612" cy="201612"/>
          </a:xfrm>
          <a:prstGeom prst="ellipse">
            <a:avLst/>
          </a:prstGeom>
          <a:solidFill>
            <a:srgbClr val="FFFFFF"/>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7" name="MH_Other_11"/>
          <p:cNvSpPr/>
          <p:nvPr>
            <p:custDataLst>
              <p:tags r:id="rId7"/>
            </p:custDataLst>
          </p:nvPr>
        </p:nvSpPr>
        <p:spPr>
          <a:xfrm>
            <a:off x="1293812" y="5006976"/>
            <a:ext cx="271463" cy="269875"/>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8" name="MH_Other_12"/>
          <p:cNvSpPr/>
          <p:nvPr>
            <p:custDataLst>
              <p:tags r:id="rId8"/>
            </p:custDataLst>
          </p:nvPr>
        </p:nvSpPr>
        <p:spPr>
          <a:xfrm>
            <a:off x="9517473" y="1245313"/>
            <a:ext cx="452437" cy="452438"/>
          </a:xfrm>
          <a:prstGeom prst="ellipse">
            <a:avLst/>
          </a:prstGeom>
          <a:solidFill>
            <a:srgbClr val="57B395">
              <a:alpha val="20000"/>
            </a:srgb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19" name="MH_Other_13"/>
          <p:cNvSpPr/>
          <p:nvPr>
            <p:custDataLst>
              <p:tags r:id="rId9"/>
            </p:custDataLst>
          </p:nvPr>
        </p:nvSpPr>
        <p:spPr>
          <a:xfrm>
            <a:off x="9607960" y="1335801"/>
            <a:ext cx="271463" cy="271462"/>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0" name="MH_Other_14"/>
          <p:cNvSpPr/>
          <p:nvPr>
            <p:custDataLst>
              <p:tags r:id="rId10"/>
            </p:custDataLst>
          </p:nvPr>
        </p:nvSpPr>
        <p:spPr>
          <a:xfrm>
            <a:off x="11124022" y="1669176"/>
            <a:ext cx="679450" cy="679450"/>
          </a:xfrm>
          <a:prstGeom prst="ellipse">
            <a:avLst/>
          </a:prstGeom>
          <a:solidFill>
            <a:srgbClr val="57B395">
              <a:alpha val="20000"/>
            </a:srgb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21" name="MH_Other_15"/>
          <p:cNvSpPr/>
          <p:nvPr>
            <p:custDataLst>
              <p:tags r:id="rId11"/>
            </p:custDataLst>
          </p:nvPr>
        </p:nvSpPr>
        <p:spPr>
          <a:xfrm>
            <a:off x="11260547" y="1805701"/>
            <a:ext cx="406400" cy="406400"/>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2" name="MH_Other_16"/>
          <p:cNvSpPr/>
          <p:nvPr>
            <p:custDataLst>
              <p:tags r:id="rId12"/>
            </p:custDataLst>
          </p:nvPr>
        </p:nvSpPr>
        <p:spPr>
          <a:xfrm>
            <a:off x="11738385" y="1835864"/>
            <a:ext cx="201613"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3" name="MH_Other_17"/>
          <p:cNvSpPr/>
          <p:nvPr>
            <p:custDataLst>
              <p:tags r:id="rId13"/>
            </p:custDataLst>
          </p:nvPr>
        </p:nvSpPr>
        <p:spPr>
          <a:xfrm>
            <a:off x="9793697" y="1775539"/>
            <a:ext cx="201612"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4" name="MH_Other_18"/>
          <p:cNvSpPr/>
          <p:nvPr>
            <p:custDataLst>
              <p:tags r:id="rId14"/>
            </p:custDataLst>
          </p:nvPr>
        </p:nvSpPr>
        <p:spPr>
          <a:xfrm>
            <a:off x="10744610" y="1077039"/>
            <a:ext cx="269875" cy="269875"/>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5" name="MH_Other_19"/>
          <p:cNvSpPr/>
          <p:nvPr>
            <p:custDataLst>
              <p:tags r:id="rId15"/>
            </p:custDataLst>
          </p:nvPr>
        </p:nvSpPr>
        <p:spPr>
          <a:xfrm>
            <a:off x="1052512" y="6315075"/>
            <a:ext cx="150813" cy="150812"/>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6" name="MH_Other_20"/>
          <p:cNvSpPr/>
          <p:nvPr>
            <p:custDataLst>
              <p:tags r:id="rId16"/>
            </p:custDataLst>
          </p:nvPr>
        </p:nvSpPr>
        <p:spPr>
          <a:xfrm>
            <a:off x="10101672" y="2431177"/>
            <a:ext cx="366712" cy="365125"/>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27" name="MH_Other_21"/>
          <p:cNvSpPr/>
          <p:nvPr>
            <p:custDataLst>
              <p:tags r:id="rId17"/>
            </p:custDataLst>
          </p:nvPr>
        </p:nvSpPr>
        <p:spPr>
          <a:xfrm>
            <a:off x="11939997" y="3088402"/>
            <a:ext cx="292100" cy="293687"/>
          </a:xfrm>
          <a:prstGeom prst="ellipse">
            <a:avLst/>
          </a:prstGeom>
          <a:solidFill>
            <a:srgbClr val="F2F7FC"/>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28" name="MH_Other_22"/>
          <p:cNvSpPr/>
          <p:nvPr>
            <p:custDataLst>
              <p:tags r:id="rId18"/>
            </p:custDataLst>
          </p:nvPr>
        </p:nvSpPr>
        <p:spPr>
          <a:xfrm>
            <a:off x="11998735" y="3148727"/>
            <a:ext cx="174625" cy="174625"/>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9" name="MH_Other_23"/>
          <p:cNvSpPr/>
          <p:nvPr>
            <p:custDataLst>
              <p:tags r:id="rId19"/>
            </p:custDataLst>
          </p:nvPr>
        </p:nvSpPr>
        <p:spPr>
          <a:xfrm>
            <a:off x="11897135" y="4009151"/>
            <a:ext cx="201613" cy="201612"/>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pic>
        <p:nvPicPr>
          <p:cNvPr id="2050" name="Picture 2" descr="Triều Hùng Vương có 18 đời vua, đó là những vị nào?">
            <a:extLst>
              <a:ext uri="{FF2B5EF4-FFF2-40B4-BE49-F238E27FC236}">
                <a16:creationId xmlns:a16="http://schemas.microsoft.com/office/drawing/2014/main" id="{11BEA40A-23EB-219F-CF49-17F7421EF80C}"/>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2075" y="1346914"/>
            <a:ext cx="4706144" cy="3137429"/>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B3E9BDEC-E948-60C9-1B6A-5D78E53A1F43}"/>
              </a:ext>
            </a:extLst>
          </p:cNvPr>
          <p:cNvSpPr txBox="1"/>
          <p:nvPr/>
        </p:nvSpPr>
        <p:spPr>
          <a:xfrm>
            <a:off x="4908750" y="1123950"/>
            <a:ext cx="6403719" cy="1938992"/>
          </a:xfrm>
          <a:prstGeom prst="rect">
            <a:avLst/>
          </a:prstGeom>
          <a:noFill/>
        </p:spPr>
        <p:txBody>
          <a:bodyPr wrap="square">
            <a:spAutoFit/>
          </a:bodyPr>
          <a:lstStyle/>
          <a:p>
            <a:pPr algn="just"/>
            <a:r>
              <a:rPr lang="en-US" sz="3000" kern="0" dirty="0" err="1">
                <a:solidFill>
                  <a:srgbClr val="000000"/>
                </a:solidFill>
                <a:latin typeface="Times New Roman" panose="02020603050405020304" pitchFamily="18" charset="0"/>
                <a:ea typeface="Aptos" panose="020B0004020202020204" pitchFamily="34" charset="0"/>
              </a:rPr>
              <a:t>Hùng</a:t>
            </a:r>
            <a:r>
              <a:rPr lang="en-US" sz="3000" kern="0" dirty="0">
                <a:solidFill>
                  <a:srgbClr val="000000"/>
                </a:solidFill>
                <a:latin typeface="Times New Roman" panose="02020603050405020304" pitchFamily="18" charset="0"/>
                <a:ea typeface="Aptos" panose="020B0004020202020204" pitchFamily="34" charset="0"/>
              </a:rPr>
              <a:t> </a:t>
            </a:r>
            <a:r>
              <a:rPr lang="en-US" sz="3000" kern="0" dirty="0" err="1">
                <a:solidFill>
                  <a:srgbClr val="000000"/>
                </a:solidFill>
                <a:latin typeface="Times New Roman" panose="02020603050405020304" pitchFamily="18" charset="0"/>
                <a:ea typeface="Aptos" panose="020B0004020202020204" pitchFamily="34" charset="0"/>
              </a:rPr>
              <a:t>Vương</a:t>
            </a:r>
            <a:r>
              <a:rPr lang="en-US" sz="3000" kern="0" dirty="0">
                <a:solidFill>
                  <a:srgbClr val="000000"/>
                </a:solidFill>
                <a:latin typeface="Times New Roman" panose="02020603050405020304" pitchFamily="18" charset="0"/>
                <a:ea typeface="Aptos" panose="020B0004020202020204" pitchFamily="34" charset="0"/>
              </a:rPr>
              <a:t> </a:t>
            </a:r>
            <a:r>
              <a:rPr lang="en-US" sz="3000" kern="0" dirty="0" err="1">
                <a:solidFill>
                  <a:srgbClr val="000000"/>
                </a:solidFill>
                <a:latin typeface="Times New Roman" panose="02020603050405020304" pitchFamily="18" charset="0"/>
                <a:ea typeface="Aptos" panose="020B0004020202020204" pitchFamily="34" charset="0"/>
              </a:rPr>
              <a:t>thường</a:t>
            </a:r>
            <a:r>
              <a:rPr lang="en-US" sz="3000" kern="0" dirty="0">
                <a:solidFill>
                  <a:srgbClr val="000000"/>
                </a:solidFill>
                <a:latin typeface="Times New Roman" panose="02020603050405020304" pitchFamily="18" charset="0"/>
                <a:ea typeface="Aptos" panose="020B0004020202020204" pitchFamily="34" charset="0"/>
              </a:rPr>
              <a:t> </a:t>
            </a:r>
            <a:r>
              <a:rPr lang="en-US" sz="3000" kern="0" dirty="0" err="1">
                <a:solidFill>
                  <a:srgbClr val="000000"/>
                </a:solidFill>
                <a:latin typeface="Times New Roman" panose="02020603050405020304" pitchFamily="18" charset="0"/>
                <a:ea typeface="Aptos" panose="020B0004020202020204" pitchFamily="34" charset="0"/>
              </a:rPr>
              <a:t>nhìn</a:t>
            </a:r>
            <a:r>
              <a:rPr lang="en-US" sz="3000" kern="0" dirty="0">
                <a:solidFill>
                  <a:srgbClr val="000000"/>
                </a:solidFill>
                <a:latin typeface="Times New Roman" panose="02020603050405020304" pitchFamily="18" charset="0"/>
                <a:ea typeface="Aptos" panose="020B0004020202020204" pitchFamily="34" charset="0"/>
              </a:rPr>
              <a:t> con </a:t>
            </a:r>
            <a:r>
              <a:rPr lang="en-US" sz="3000" kern="0" dirty="0" err="1">
                <a:solidFill>
                  <a:srgbClr val="000000"/>
                </a:solidFill>
                <a:latin typeface="Times New Roman" panose="02020603050405020304" pitchFamily="18" charset="0"/>
                <a:ea typeface="Aptos" panose="020B0004020202020204" pitchFamily="34" charset="0"/>
              </a:rPr>
              <a:t>yêu</a:t>
            </a:r>
            <a:r>
              <a:rPr lang="en-US" sz="3000" kern="0" dirty="0">
                <a:solidFill>
                  <a:srgbClr val="000000"/>
                </a:solidFill>
                <a:latin typeface="Times New Roman" panose="02020603050405020304" pitchFamily="18" charset="0"/>
                <a:ea typeface="Aptos" panose="020B0004020202020204" pitchFamily="34" charset="0"/>
              </a:rPr>
              <a:t> </a:t>
            </a:r>
            <a:r>
              <a:rPr lang="en-US" sz="3000" kern="0" dirty="0" err="1">
                <a:solidFill>
                  <a:srgbClr val="000000"/>
                </a:solidFill>
                <a:latin typeface="Times New Roman" panose="02020603050405020304" pitchFamily="18" charset="0"/>
                <a:ea typeface="Aptos" panose="020B0004020202020204" pitchFamily="34" charset="0"/>
              </a:rPr>
              <a:t>quá</a:t>
            </a:r>
            <a:endParaRPr lang="en-US" sz="3000" kern="0" dirty="0">
              <a:solidFill>
                <a:srgbClr val="000000"/>
              </a:solidFill>
              <a:latin typeface="Times New Roman" panose="02020603050405020304" pitchFamily="18" charset="0"/>
              <a:ea typeface="Aptos" panose="020B0004020202020204" pitchFamily="34" charset="0"/>
            </a:endParaRPr>
          </a:p>
          <a:p>
            <a:pPr algn="just"/>
            <a:r>
              <a:rPr lang="en-US" sz="3000" kern="0" dirty="0" err="1">
                <a:solidFill>
                  <a:srgbClr val="000000"/>
                </a:solidFill>
                <a:latin typeface="Times New Roman" panose="02020603050405020304" pitchFamily="18" charset="0"/>
                <a:ea typeface="Aptos" panose="020B0004020202020204" pitchFamily="34" charset="0"/>
              </a:rPr>
              <a:t>Chắp</a:t>
            </a:r>
            <a:r>
              <a:rPr lang="en-US" sz="3000" kern="0" dirty="0">
                <a:solidFill>
                  <a:srgbClr val="000000"/>
                </a:solidFill>
                <a:latin typeface="Times New Roman" panose="02020603050405020304" pitchFamily="18" charset="0"/>
                <a:ea typeface="Aptos" panose="020B0004020202020204" pitchFamily="34" charset="0"/>
              </a:rPr>
              <a:t> </a:t>
            </a:r>
            <a:r>
              <a:rPr lang="en-US" sz="3000" kern="0" dirty="0" err="1">
                <a:solidFill>
                  <a:srgbClr val="000000"/>
                </a:solidFill>
                <a:latin typeface="Times New Roman" panose="02020603050405020304" pitchFamily="18" charset="0"/>
                <a:ea typeface="Aptos" panose="020B0004020202020204" pitchFamily="34" charset="0"/>
              </a:rPr>
              <a:t>tay</a:t>
            </a:r>
            <a:r>
              <a:rPr lang="en-US" sz="3000" kern="0" dirty="0">
                <a:solidFill>
                  <a:srgbClr val="000000"/>
                </a:solidFill>
                <a:latin typeface="Times New Roman" panose="02020603050405020304" pitchFamily="18" charset="0"/>
                <a:ea typeface="Aptos" panose="020B0004020202020204" pitchFamily="34" charset="0"/>
              </a:rPr>
              <a:t> </a:t>
            </a:r>
            <a:r>
              <a:rPr lang="en-US" sz="3000" kern="0" dirty="0" err="1">
                <a:solidFill>
                  <a:srgbClr val="000000"/>
                </a:solidFill>
                <a:latin typeface="Times New Roman" panose="02020603050405020304" pitchFamily="18" charset="0"/>
                <a:ea typeface="Aptos" panose="020B0004020202020204" pitchFamily="34" charset="0"/>
              </a:rPr>
              <a:t>ngẩng</a:t>
            </a:r>
            <a:r>
              <a:rPr lang="en-US" sz="3000" kern="0" dirty="0">
                <a:solidFill>
                  <a:srgbClr val="000000"/>
                </a:solidFill>
                <a:latin typeface="Times New Roman" panose="02020603050405020304" pitchFamily="18" charset="0"/>
                <a:ea typeface="Aptos" panose="020B0004020202020204" pitchFamily="34" charset="0"/>
              </a:rPr>
              <a:t> </a:t>
            </a:r>
            <a:r>
              <a:rPr lang="en-US" sz="3000" kern="0" dirty="0" err="1">
                <a:solidFill>
                  <a:srgbClr val="000000"/>
                </a:solidFill>
                <a:latin typeface="Times New Roman" panose="02020603050405020304" pitchFamily="18" charset="0"/>
                <a:ea typeface="Aptos" panose="020B0004020202020204" pitchFamily="34" charset="0"/>
              </a:rPr>
              <a:t>lên</a:t>
            </a:r>
            <a:r>
              <a:rPr lang="en-US" sz="3000" kern="0" dirty="0">
                <a:solidFill>
                  <a:srgbClr val="000000"/>
                </a:solidFill>
                <a:latin typeface="Times New Roman" panose="02020603050405020304" pitchFamily="18" charset="0"/>
                <a:ea typeface="Aptos" panose="020B0004020202020204" pitchFamily="34" charset="0"/>
              </a:rPr>
              <a:t> </a:t>
            </a:r>
            <a:r>
              <a:rPr lang="en-US" sz="3000" kern="0" dirty="0" err="1">
                <a:solidFill>
                  <a:srgbClr val="000000"/>
                </a:solidFill>
                <a:latin typeface="Times New Roman" panose="02020603050405020304" pitchFamily="18" charset="0"/>
                <a:ea typeface="Aptos" panose="020B0004020202020204" pitchFamily="34" charset="0"/>
              </a:rPr>
              <a:t>giời</a:t>
            </a:r>
            <a:r>
              <a:rPr lang="en-US" sz="3000" kern="0" dirty="0">
                <a:solidFill>
                  <a:srgbClr val="000000"/>
                </a:solidFill>
                <a:latin typeface="Times New Roman" panose="02020603050405020304" pitchFamily="18" charset="0"/>
                <a:ea typeface="Aptos" panose="020B0004020202020204" pitchFamily="34" charset="0"/>
              </a:rPr>
              <a:t> </a:t>
            </a:r>
            <a:r>
              <a:rPr lang="en-US" sz="3000" kern="0" dirty="0" err="1">
                <a:solidFill>
                  <a:srgbClr val="000000"/>
                </a:solidFill>
                <a:latin typeface="Times New Roman" panose="02020603050405020304" pitchFamily="18" charset="0"/>
                <a:ea typeface="Aptos" panose="020B0004020202020204" pitchFamily="34" charset="0"/>
              </a:rPr>
              <a:t>tạ</a:t>
            </a:r>
            <a:r>
              <a:rPr lang="en-US" sz="3000" kern="0" dirty="0">
                <a:solidFill>
                  <a:srgbClr val="000000"/>
                </a:solidFill>
                <a:latin typeface="Times New Roman" panose="02020603050405020304" pitchFamily="18" charset="0"/>
                <a:ea typeface="Aptos" panose="020B0004020202020204" pitchFamily="34" charset="0"/>
              </a:rPr>
              <a:t> </a:t>
            </a:r>
            <a:r>
              <a:rPr lang="en-US" sz="3000" kern="0" dirty="0" err="1">
                <a:solidFill>
                  <a:srgbClr val="000000"/>
                </a:solidFill>
                <a:latin typeface="Times New Roman" panose="02020603050405020304" pitchFamily="18" charset="0"/>
                <a:ea typeface="Aptos" panose="020B0004020202020204" pitchFamily="34" charset="0"/>
              </a:rPr>
              <a:t>ân</a:t>
            </a:r>
            <a:endParaRPr lang="en-US" sz="3000" kern="0" dirty="0">
              <a:solidFill>
                <a:srgbClr val="000000"/>
              </a:solidFill>
              <a:latin typeface="Times New Roman" panose="02020603050405020304" pitchFamily="18" charset="0"/>
              <a:ea typeface="Aptos" panose="020B0004020202020204" pitchFamily="34" charset="0"/>
            </a:endParaRPr>
          </a:p>
          <a:p>
            <a:pPr algn="just"/>
            <a:r>
              <a:rPr lang="en-US" sz="3000" kern="0" dirty="0" err="1">
                <a:solidFill>
                  <a:srgbClr val="000000"/>
                </a:solidFill>
                <a:latin typeface="Times New Roman" panose="02020603050405020304" pitchFamily="18" charset="0"/>
                <a:ea typeface="Aptos" panose="020B0004020202020204" pitchFamily="34" charset="0"/>
              </a:rPr>
              <a:t>Rồi</a:t>
            </a:r>
            <a:r>
              <a:rPr lang="en-US" sz="3000" kern="0" dirty="0">
                <a:solidFill>
                  <a:srgbClr val="000000"/>
                </a:solidFill>
                <a:latin typeface="Times New Roman" panose="02020603050405020304" pitchFamily="18" charset="0"/>
                <a:ea typeface="Aptos" panose="020B0004020202020204" pitchFamily="34" charset="0"/>
              </a:rPr>
              <a:t> </a:t>
            </a:r>
            <a:r>
              <a:rPr lang="en-US" sz="3000" kern="0" dirty="0" err="1">
                <a:solidFill>
                  <a:srgbClr val="000000"/>
                </a:solidFill>
                <a:latin typeface="Times New Roman" panose="02020603050405020304" pitchFamily="18" charset="0"/>
                <a:ea typeface="Aptos" panose="020B0004020202020204" pitchFamily="34" charset="0"/>
              </a:rPr>
              <a:t>cười</a:t>
            </a:r>
            <a:r>
              <a:rPr lang="en-US" sz="3000" kern="0" dirty="0">
                <a:solidFill>
                  <a:srgbClr val="000000"/>
                </a:solidFill>
                <a:latin typeface="Times New Roman" panose="02020603050405020304" pitchFamily="18" charset="0"/>
                <a:ea typeface="Aptos" panose="020B0004020202020204" pitchFamily="34" charset="0"/>
              </a:rPr>
              <a:t> </a:t>
            </a:r>
            <a:r>
              <a:rPr lang="en-US" sz="3000" kern="0" dirty="0" err="1">
                <a:solidFill>
                  <a:srgbClr val="000000"/>
                </a:solidFill>
                <a:latin typeface="Times New Roman" panose="02020603050405020304" pitchFamily="18" charset="0"/>
                <a:ea typeface="Aptos" panose="020B0004020202020204" pitchFamily="34" charset="0"/>
              </a:rPr>
              <a:t>bảo</a:t>
            </a:r>
            <a:r>
              <a:rPr lang="en-US" sz="3000" kern="0" dirty="0">
                <a:solidFill>
                  <a:srgbClr val="000000"/>
                </a:solidFill>
                <a:latin typeface="Times New Roman" panose="02020603050405020304" pitchFamily="18" charset="0"/>
                <a:ea typeface="Aptos" panose="020B0004020202020204" pitchFamily="34" charset="0"/>
              </a:rPr>
              <a:t> </a:t>
            </a:r>
            <a:r>
              <a:rPr lang="en-US" sz="3000" kern="0" dirty="0" err="1">
                <a:solidFill>
                  <a:srgbClr val="000000"/>
                </a:solidFill>
                <a:latin typeface="Times New Roman" panose="02020603050405020304" pitchFamily="18" charset="0"/>
                <a:ea typeface="Aptos" panose="020B0004020202020204" pitchFamily="34" charset="0"/>
              </a:rPr>
              <a:t>xứng</a:t>
            </a:r>
            <a:r>
              <a:rPr lang="en-US" sz="3000" kern="0" dirty="0">
                <a:solidFill>
                  <a:srgbClr val="000000"/>
                </a:solidFill>
                <a:latin typeface="Times New Roman" panose="02020603050405020304" pitchFamily="18" charset="0"/>
                <a:ea typeface="Aptos" panose="020B0004020202020204" pitchFamily="34" charset="0"/>
              </a:rPr>
              <a:t> </a:t>
            </a:r>
            <a:r>
              <a:rPr lang="en-US" sz="3000" kern="0" dirty="0" err="1">
                <a:solidFill>
                  <a:srgbClr val="000000"/>
                </a:solidFill>
                <a:latin typeface="Times New Roman" panose="02020603050405020304" pitchFamily="18" charset="0"/>
                <a:ea typeface="Aptos" panose="020B0004020202020204" pitchFamily="34" charset="0"/>
              </a:rPr>
              <a:t>ngôi</a:t>
            </a:r>
            <a:r>
              <a:rPr lang="en-US" sz="3000" kern="0" dirty="0">
                <a:solidFill>
                  <a:srgbClr val="000000"/>
                </a:solidFill>
                <a:latin typeface="Times New Roman" panose="02020603050405020304" pitchFamily="18" charset="0"/>
                <a:ea typeface="Aptos" panose="020B0004020202020204" pitchFamily="34" charset="0"/>
              </a:rPr>
              <a:t> </a:t>
            </a:r>
            <a:r>
              <a:rPr lang="en-US" sz="3000" kern="0" dirty="0" err="1">
                <a:solidFill>
                  <a:srgbClr val="000000"/>
                </a:solidFill>
                <a:latin typeface="Times New Roman" panose="02020603050405020304" pitchFamily="18" charset="0"/>
                <a:ea typeface="Aptos" panose="020B0004020202020204" pitchFamily="34" charset="0"/>
              </a:rPr>
              <a:t>phò</a:t>
            </a:r>
            <a:r>
              <a:rPr lang="en-US" sz="3000" kern="0" dirty="0">
                <a:solidFill>
                  <a:srgbClr val="000000"/>
                </a:solidFill>
                <a:latin typeface="Times New Roman" panose="02020603050405020304" pitchFamily="18" charset="0"/>
                <a:ea typeface="Aptos" panose="020B0004020202020204" pitchFamily="34" charset="0"/>
              </a:rPr>
              <a:t> </a:t>
            </a:r>
            <a:r>
              <a:rPr lang="en-US" sz="3000" kern="0" dirty="0" err="1">
                <a:solidFill>
                  <a:srgbClr val="000000"/>
                </a:solidFill>
                <a:latin typeface="Times New Roman" panose="02020603050405020304" pitchFamily="18" charset="0"/>
                <a:ea typeface="Aptos" panose="020B0004020202020204" pitchFamily="34" charset="0"/>
              </a:rPr>
              <a:t>mã</a:t>
            </a:r>
            <a:endParaRPr lang="en-US" sz="3000" kern="0" dirty="0">
              <a:solidFill>
                <a:srgbClr val="000000"/>
              </a:solidFill>
              <a:latin typeface="Times New Roman" panose="02020603050405020304" pitchFamily="18" charset="0"/>
              <a:ea typeface="Aptos" panose="020B0004020202020204" pitchFamily="34" charset="0"/>
            </a:endParaRPr>
          </a:p>
          <a:p>
            <a:pPr algn="just"/>
            <a:r>
              <a:rPr lang="en-US" sz="3000" kern="0" dirty="0" err="1">
                <a:solidFill>
                  <a:srgbClr val="000000"/>
                </a:solidFill>
                <a:latin typeface="Times New Roman" panose="02020603050405020304" pitchFamily="18" charset="0"/>
                <a:ea typeface="Aptos" panose="020B0004020202020204" pitchFamily="34" charset="0"/>
              </a:rPr>
              <a:t>Trừ</a:t>
            </a:r>
            <a:r>
              <a:rPr lang="en-US" sz="3000" kern="0" dirty="0">
                <a:solidFill>
                  <a:srgbClr val="000000"/>
                </a:solidFill>
                <a:latin typeface="Times New Roman" panose="02020603050405020304" pitchFamily="18" charset="0"/>
                <a:ea typeface="Aptos" panose="020B0004020202020204" pitchFamily="34" charset="0"/>
              </a:rPr>
              <a:t> </a:t>
            </a:r>
            <a:r>
              <a:rPr lang="en-US" sz="3000" kern="0" dirty="0" err="1">
                <a:solidFill>
                  <a:srgbClr val="000000"/>
                </a:solidFill>
                <a:latin typeface="Times New Roman" panose="02020603050405020304" pitchFamily="18" charset="0"/>
                <a:ea typeface="Aptos" panose="020B0004020202020204" pitchFamily="34" charset="0"/>
              </a:rPr>
              <a:t>có</a:t>
            </a:r>
            <a:r>
              <a:rPr lang="en-US" sz="3000" kern="0" dirty="0">
                <a:solidFill>
                  <a:srgbClr val="000000"/>
                </a:solidFill>
                <a:latin typeface="Times New Roman" panose="02020603050405020304" pitchFamily="18" charset="0"/>
                <a:ea typeface="Aptos" panose="020B0004020202020204" pitchFamily="34" charset="0"/>
              </a:rPr>
              <a:t> </a:t>
            </a:r>
            <a:r>
              <a:rPr lang="en-US" sz="3000" kern="0" dirty="0" err="1">
                <a:solidFill>
                  <a:srgbClr val="000000"/>
                </a:solidFill>
                <a:latin typeface="Times New Roman" panose="02020603050405020304" pitchFamily="18" charset="0"/>
                <a:ea typeface="Aptos" panose="020B0004020202020204" pitchFamily="34" charset="0"/>
              </a:rPr>
              <a:t>ai</a:t>
            </a:r>
            <a:r>
              <a:rPr lang="en-US" sz="3000" kern="0" dirty="0">
                <a:solidFill>
                  <a:srgbClr val="000000"/>
                </a:solidFill>
                <a:latin typeface="Times New Roman" panose="02020603050405020304" pitchFamily="18" charset="0"/>
                <a:ea typeface="Aptos" panose="020B0004020202020204" pitchFamily="34" charset="0"/>
              </a:rPr>
              <a:t> </a:t>
            </a:r>
            <a:r>
              <a:rPr lang="en-US" sz="3000" kern="0" dirty="0" err="1">
                <a:solidFill>
                  <a:srgbClr val="000000"/>
                </a:solidFill>
                <a:latin typeface="Times New Roman" panose="02020603050405020304" pitchFamily="18" charset="0"/>
                <a:ea typeface="Aptos" panose="020B0004020202020204" pitchFamily="34" charset="0"/>
              </a:rPr>
              <a:t>ngang</a:t>
            </a:r>
            <a:r>
              <a:rPr lang="en-US" sz="3000" kern="0" dirty="0">
                <a:solidFill>
                  <a:srgbClr val="000000"/>
                </a:solidFill>
                <a:latin typeface="Times New Roman" panose="02020603050405020304" pitchFamily="18" charset="0"/>
                <a:ea typeface="Aptos" panose="020B0004020202020204" pitchFamily="34" charset="0"/>
              </a:rPr>
              <a:t> </a:t>
            </a:r>
            <a:r>
              <a:rPr lang="en-US" sz="3000" kern="0" dirty="0" err="1">
                <a:solidFill>
                  <a:srgbClr val="000000"/>
                </a:solidFill>
                <a:latin typeface="Times New Roman" panose="02020603050405020304" pitchFamily="18" charset="0"/>
                <a:ea typeface="Aptos" panose="020B0004020202020204" pitchFamily="34" charset="0"/>
              </a:rPr>
              <a:t>vị</a:t>
            </a:r>
            <a:r>
              <a:rPr lang="en-US" sz="3000" kern="0" dirty="0">
                <a:solidFill>
                  <a:srgbClr val="000000"/>
                </a:solidFill>
                <a:latin typeface="Times New Roman" panose="02020603050405020304" pitchFamily="18" charset="0"/>
                <a:ea typeface="Aptos" panose="020B0004020202020204" pitchFamily="34" charset="0"/>
              </a:rPr>
              <a:t> </a:t>
            </a:r>
            <a:r>
              <a:rPr lang="en-US" sz="3000" kern="0" dirty="0" err="1">
                <a:solidFill>
                  <a:srgbClr val="000000"/>
                </a:solidFill>
                <a:latin typeface="Times New Roman" panose="02020603050405020304" pitchFamily="18" charset="0"/>
                <a:ea typeface="Aptos" panose="020B0004020202020204" pitchFamily="34" charset="0"/>
              </a:rPr>
              <a:t>thần</a:t>
            </a:r>
            <a:r>
              <a:rPr lang="en-US" sz="3000" kern="0" dirty="0">
                <a:solidFill>
                  <a:srgbClr val="000000"/>
                </a:solidFill>
                <a:latin typeface="Times New Roman" panose="02020603050405020304" pitchFamily="18" charset="0"/>
                <a:ea typeface="Aptos" panose="020B0004020202020204" pitchFamily="34" charset="0"/>
              </a:rPr>
              <a:t> </a:t>
            </a:r>
            <a:r>
              <a:rPr lang="en-US" sz="3000" kern="0" dirty="0" err="1">
                <a:solidFill>
                  <a:srgbClr val="000000"/>
                </a:solidFill>
                <a:latin typeface="Times New Roman" panose="02020603050405020304" pitchFamily="18" charset="0"/>
                <a:ea typeface="Aptos" panose="020B0004020202020204" pitchFamily="34" charset="0"/>
              </a:rPr>
              <a:t>nhân</a:t>
            </a:r>
            <a:endParaRPr lang="en-US" sz="3000" kern="0" dirty="0">
              <a:solidFill>
                <a:srgbClr val="000000"/>
              </a:solidFill>
              <a:latin typeface="Times New Roman" panose="02020603050405020304" pitchFamily="18" charset="0"/>
              <a:ea typeface="Aptos" panose="020B0004020202020204" pitchFamily="34" charset="0"/>
            </a:endParaRPr>
          </a:p>
        </p:txBody>
      </p:sp>
      <p:sp>
        <p:nvSpPr>
          <p:cNvPr id="36" name="TextBox 35">
            <a:extLst>
              <a:ext uri="{FF2B5EF4-FFF2-40B4-BE49-F238E27FC236}">
                <a16:creationId xmlns:a16="http://schemas.microsoft.com/office/drawing/2014/main" id="{CBE824CA-8C9D-7E23-7AD5-FBF40149B1A7}"/>
              </a:ext>
            </a:extLst>
          </p:cNvPr>
          <p:cNvSpPr txBox="1"/>
          <p:nvPr/>
        </p:nvSpPr>
        <p:spPr>
          <a:xfrm>
            <a:off x="5297746" y="3714531"/>
            <a:ext cx="5716739" cy="1938992"/>
          </a:xfrm>
          <a:prstGeom prst="rect">
            <a:avLst/>
          </a:prstGeom>
          <a:noFill/>
        </p:spPr>
        <p:txBody>
          <a:bodyPr wrap="square">
            <a:spAutoFit/>
          </a:bodyPr>
          <a:lstStyle/>
          <a:p>
            <a:pPr algn="just"/>
            <a:r>
              <a:rPr lang="en-US" sz="3000" b="1" kern="0" dirty="0" smtClean="0">
                <a:solidFill>
                  <a:srgbClr val="FF0000"/>
                </a:solidFill>
                <a:latin typeface="Times New Roman" panose="02020603050405020304" pitchFamily="18" charset="0"/>
                <a:ea typeface="Aptos" panose="020B0004020202020204" pitchFamily="34" charset="0"/>
              </a:rPr>
              <a:t>=&gt; </a:t>
            </a:r>
            <a:r>
              <a:rPr lang="en-US" sz="3000" b="1" kern="0" dirty="0" err="1" smtClean="0">
                <a:solidFill>
                  <a:srgbClr val="FF0000"/>
                </a:solidFill>
                <a:latin typeface="Times New Roman" panose="02020603050405020304" pitchFamily="18" charset="0"/>
                <a:ea typeface="Aptos" panose="020B0004020202020204" pitchFamily="34" charset="0"/>
              </a:rPr>
              <a:t>Hùng</a:t>
            </a:r>
            <a:r>
              <a:rPr lang="en-US" sz="3000" b="1" kern="0" dirty="0" smtClean="0">
                <a:solidFill>
                  <a:srgbClr val="FF0000"/>
                </a:solidFill>
                <a:latin typeface="Times New Roman" panose="02020603050405020304" pitchFamily="18" charset="0"/>
                <a:ea typeface="Aptos" panose="020B0004020202020204" pitchFamily="34" charset="0"/>
              </a:rPr>
              <a:t> </a:t>
            </a:r>
            <a:r>
              <a:rPr lang="en-US" sz="3000" b="1" kern="0" dirty="0" err="1">
                <a:solidFill>
                  <a:srgbClr val="FF0000"/>
                </a:solidFill>
                <a:latin typeface="Times New Roman" panose="02020603050405020304" pitchFamily="18" charset="0"/>
                <a:ea typeface="Aptos" panose="020B0004020202020204" pitchFamily="34" charset="0"/>
              </a:rPr>
              <a:t>Vương</a:t>
            </a:r>
            <a:r>
              <a:rPr lang="en-US" sz="3000" b="1" kern="0" dirty="0">
                <a:solidFill>
                  <a:srgbClr val="FF0000"/>
                </a:solidFill>
                <a:latin typeface="Times New Roman" panose="02020603050405020304" pitchFamily="18" charset="0"/>
                <a:ea typeface="Aptos" panose="020B0004020202020204" pitchFamily="34" charset="0"/>
              </a:rPr>
              <a:t> </a:t>
            </a:r>
            <a:r>
              <a:rPr lang="en-US" sz="3000" b="1" kern="0" dirty="0" err="1">
                <a:solidFill>
                  <a:srgbClr val="FF0000"/>
                </a:solidFill>
                <a:latin typeface="Times New Roman" panose="02020603050405020304" pitchFamily="18" charset="0"/>
                <a:ea typeface="Aptos" panose="020B0004020202020204" pitchFamily="34" charset="0"/>
              </a:rPr>
              <a:t>âu</a:t>
            </a:r>
            <a:r>
              <a:rPr lang="en-US" sz="3000" b="1" kern="0" dirty="0">
                <a:solidFill>
                  <a:srgbClr val="FF0000"/>
                </a:solidFill>
                <a:latin typeface="Times New Roman" panose="02020603050405020304" pitchFamily="18" charset="0"/>
                <a:ea typeface="Aptos" panose="020B0004020202020204" pitchFamily="34" charset="0"/>
              </a:rPr>
              <a:t> </a:t>
            </a:r>
            <a:r>
              <a:rPr lang="en-US" sz="3000" b="1" kern="0" dirty="0" err="1">
                <a:solidFill>
                  <a:srgbClr val="FF0000"/>
                </a:solidFill>
                <a:latin typeface="Times New Roman" panose="02020603050405020304" pitchFamily="18" charset="0"/>
                <a:ea typeface="Aptos" panose="020B0004020202020204" pitchFamily="34" charset="0"/>
              </a:rPr>
              <a:t>yếm</a:t>
            </a:r>
            <a:r>
              <a:rPr lang="en-US" sz="3000" b="1" kern="0" dirty="0">
                <a:solidFill>
                  <a:srgbClr val="FF0000"/>
                </a:solidFill>
                <a:latin typeface="Times New Roman" panose="02020603050405020304" pitchFamily="18" charset="0"/>
                <a:ea typeface="Aptos" panose="020B0004020202020204" pitchFamily="34" charset="0"/>
              </a:rPr>
              <a:t> </a:t>
            </a:r>
            <a:r>
              <a:rPr lang="en-US" sz="3000" b="1" kern="0" dirty="0" err="1">
                <a:solidFill>
                  <a:srgbClr val="FF0000"/>
                </a:solidFill>
                <a:latin typeface="Times New Roman" panose="02020603050405020304" pitchFamily="18" charset="0"/>
                <a:ea typeface="Aptos" panose="020B0004020202020204" pitchFamily="34" charset="0"/>
              </a:rPr>
              <a:t>nhìn</a:t>
            </a:r>
            <a:r>
              <a:rPr lang="en-US" sz="3000" b="1" kern="0" dirty="0">
                <a:solidFill>
                  <a:srgbClr val="FF0000"/>
                </a:solidFill>
                <a:latin typeface="Times New Roman" panose="02020603050405020304" pitchFamily="18" charset="0"/>
                <a:ea typeface="Aptos" panose="020B0004020202020204" pitchFamily="34" charset="0"/>
              </a:rPr>
              <a:t> con </a:t>
            </a:r>
            <a:r>
              <a:rPr lang="en-US" sz="3000" b="1" kern="0" dirty="0" err="1" smtClean="0">
                <a:solidFill>
                  <a:srgbClr val="FF0000"/>
                </a:solidFill>
                <a:latin typeface="Times New Roman" panose="02020603050405020304" pitchFamily="18" charset="0"/>
                <a:ea typeface="Aptos" panose="020B0004020202020204" pitchFamily="34" charset="0"/>
              </a:rPr>
              <a:t>yêu</a:t>
            </a:r>
            <a:r>
              <a:rPr lang="en-US" sz="3000" b="1" kern="0" dirty="0" smtClean="0">
                <a:solidFill>
                  <a:srgbClr val="FF0000"/>
                </a:solidFill>
                <a:latin typeface="Times New Roman" panose="02020603050405020304" pitchFamily="18" charset="0"/>
                <a:ea typeface="Aptos" panose="020B0004020202020204" pitchFamily="34" charset="0"/>
              </a:rPr>
              <a:t> </a:t>
            </a:r>
            <a:r>
              <a:rPr lang="en-US" sz="3000" b="1" kern="0" dirty="0" err="1" smtClean="0">
                <a:solidFill>
                  <a:srgbClr val="FF0000"/>
                </a:solidFill>
                <a:latin typeface="Times New Roman" panose="02020603050405020304" pitchFamily="18" charset="0"/>
                <a:ea typeface="Aptos" panose="020B0004020202020204" pitchFamily="34" charset="0"/>
              </a:rPr>
              <a:t>quá</a:t>
            </a:r>
            <a:r>
              <a:rPr lang="en-US" sz="3000" b="1" kern="0" dirty="0">
                <a:solidFill>
                  <a:srgbClr val="FF0000"/>
                </a:solidFill>
                <a:latin typeface="Times New Roman" panose="02020603050405020304" pitchFamily="18" charset="0"/>
                <a:ea typeface="Aptos" panose="020B0004020202020204" pitchFamily="34" charset="0"/>
              </a:rPr>
              <a:t>, </a:t>
            </a:r>
            <a:r>
              <a:rPr lang="en-US" sz="3000" b="1" kern="0" dirty="0" err="1">
                <a:solidFill>
                  <a:srgbClr val="FF0000"/>
                </a:solidFill>
                <a:latin typeface="Times New Roman" panose="02020603050405020304" pitchFamily="18" charset="0"/>
                <a:ea typeface="Aptos" panose="020B0004020202020204" pitchFamily="34" charset="0"/>
              </a:rPr>
              <a:t>Vua</a:t>
            </a:r>
            <a:r>
              <a:rPr lang="en-US" sz="3000" b="1" kern="0" dirty="0">
                <a:solidFill>
                  <a:srgbClr val="FF0000"/>
                </a:solidFill>
                <a:latin typeface="Times New Roman" panose="02020603050405020304" pitchFamily="18" charset="0"/>
                <a:ea typeface="Aptos" panose="020B0004020202020204" pitchFamily="34" charset="0"/>
              </a:rPr>
              <a:t> </a:t>
            </a:r>
            <a:r>
              <a:rPr lang="en-US" sz="3000" b="1" kern="0" dirty="0" err="1">
                <a:solidFill>
                  <a:srgbClr val="FF0000"/>
                </a:solidFill>
                <a:latin typeface="Times New Roman" panose="02020603050405020304" pitchFamily="18" charset="0"/>
                <a:ea typeface="Aptos" panose="020B0004020202020204" pitchFamily="34" charset="0"/>
              </a:rPr>
              <a:t>nghĩ</a:t>
            </a:r>
            <a:r>
              <a:rPr lang="en-US" sz="3000" b="1" kern="0" dirty="0">
                <a:solidFill>
                  <a:srgbClr val="FF0000"/>
                </a:solidFill>
                <a:latin typeface="Times New Roman" panose="02020603050405020304" pitchFamily="18" charset="0"/>
                <a:ea typeface="Aptos" panose="020B0004020202020204" pitchFamily="34" charset="0"/>
              </a:rPr>
              <a:t> </a:t>
            </a:r>
            <a:r>
              <a:rPr lang="en-US" sz="3000" b="1" kern="0" dirty="0" err="1">
                <a:solidFill>
                  <a:srgbClr val="FF0000"/>
                </a:solidFill>
                <a:latin typeface="Times New Roman" panose="02020603050405020304" pitchFamily="18" charset="0"/>
                <a:ea typeface="Aptos" panose="020B0004020202020204" pitchFamily="34" charset="0"/>
              </a:rPr>
              <a:t>lâu</a:t>
            </a:r>
            <a:r>
              <a:rPr lang="en-US" sz="3000" b="1" kern="0" dirty="0">
                <a:solidFill>
                  <a:srgbClr val="FF0000"/>
                </a:solidFill>
                <a:latin typeface="Times New Roman" panose="02020603050405020304" pitchFamily="18" charset="0"/>
                <a:ea typeface="Aptos" panose="020B0004020202020204" pitchFamily="34" charset="0"/>
              </a:rPr>
              <a:t> </a:t>
            </a:r>
            <a:r>
              <a:rPr lang="en-US" sz="3000" b="1" kern="0" dirty="0" err="1">
                <a:solidFill>
                  <a:srgbClr val="FF0000"/>
                </a:solidFill>
                <a:latin typeface="Times New Roman" panose="02020603050405020304" pitchFamily="18" charset="0"/>
                <a:ea typeface="Aptos" panose="020B0004020202020204" pitchFamily="34" charset="0"/>
              </a:rPr>
              <a:t>hơn</a:t>
            </a:r>
            <a:r>
              <a:rPr lang="en-US" sz="3000" b="1" kern="0" dirty="0">
                <a:solidFill>
                  <a:srgbClr val="FF0000"/>
                </a:solidFill>
                <a:latin typeface="Times New Roman" panose="02020603050405020304" pitchFamily="18" charset="0"/>
                <a:ea typeface="Aptos" panose="020B0004020202020204" pitchFamily="34" charset="0"/>
              </a:rPr>
              <a:t> </a:t>
            </a:r>
            <a:r>
              <a:rPr lang="en-US" sz="3000" b="1" kern="0" dirty="0" err="1">
                <a:solidFill>
                  <a:srgbClr val="FF0000"/>
                </a:solidFill>
                <a:latin typeface="Times New Roman" panose="02020603050405020304" pitchFamily="18" charset="0"/>
                <a:ea typeface="Aptos" panose="020B0004020202020204" pitchFamily="34" charset="0"/>
              </a:rPr>
              <a:t>bàn</a:t>
            </a:r>
            <a:r>
              <a:rPr lang="en-US" sz="3000" b="1" kern="0" dirty="0">
                <a:solidFill>
                  <a:srgbClr val="FF0000"/>
                </a:solidFill>
                <a:latin typeface="Times New Roman" panose="02020603050405020304" pitchFamily="18" charset="0"/>
                <a:ea typeface="Aptos" panose="020B0004020202020204" pitchFamily="34" charset="0"/>
              </a:rPr>
              <a:t> </a:t>
            </a:r>
            <a:r>
              <a:rPr lang="en-US" sz="3000" b="1" kern="0" dirty="0" err="1">
                <a:solidFill>
                  <a:srgbClr val="FF0000"/>
                </a:solidFill>
                <a:latin typeface="Times New Roman" panose="02020603050405020304" pitchFamily="18" charset="0"/>
                <a:ea typeface="Aptos" panose="020B0004020202020204" pitchFamily="34" charset="0"/>
              </a:rPr>
              <a:t>việc</a:t>
            </a:r>
            <a:r>
              <a:rPr lang="en-US" sz="3000" b="1" kern="0" dirty="0">
                <a:solidFill>
                  <a:srgbClr val="FF0000"/>
                </a:solidFill>
                <a:latin typeface="Times New Roman" panose="02020603050405020304" pitchFamily="18" charset="0"/>
                <a:ea typeface="Aptos" panose="020B0004020202020204" pitchFamily="34" charset="0"/>
              </a:rPr>
              <a:t> </a:t>
            </a:r>
            <a:r>
              <a:rPr lang="en-US" sz="3000" b="1" kern="0" dirty="0" err="1" smtClean="0">
                <a:solidFill>
                  <a:srgbClr val="FF0000"/>
                </a:solidFill>
                <a:latin typeface="Times New Roman" panose="02020603050405020304" pitchFamily="18" charset="0"/>
                <a:ea typeface="Aptos" panose="020B0004020202020204" pitchFamily="34" charset="0"/>
              </a:rPr>
              <a:t>nước</a:t>
            </a:r>
            <a:r>
              <a:rPr lang="en-US" sz="3000" b="1" kern="0" dirty="0" smtClean="0">
                <a:solidFill>
                  <a:srgbClr val="FF0000"/>
                </a:solidFill>
                <a:latin typeface="Times New Roman" panose="02020603050405020304" pitchFamily="18" charset="0"/>
                <a:ea typeface="Aptos" panose="020B0004020202020204" pitchFamily="34" charset="0"/>
              </a:rPr>
              <a:t>.</a:t>
            </a:r>
            <a:endParaRPr lang="en-US" sz="3000" b="1" kern="0" dirty="0">
              <a:solidFill>
                <a:srgbClr val="FF0000"/>
              </a:solidFill>
              <a:latin typeface="Times New Roman" panose="02020603050405020304" pitchFamily="18" charset="0"/>
              <a:ea typeface="Aptos" panose="020B0004020202020204" pitchFamily="34" charset="0"/>
            </a:endParaRPr>
          </a:p>
          <a:p>
            <a:pPr algn="just"/>
            <a:endParaRPr lang="en-US" sz="3000" kern="0" dirty="0">
              <a:solidFill>
                <a:srgbClr val="000000"/>
              </a:solidFill>
              <a:latin typeface="Times New Roman" panose="02020603050405020304" pitchFamily="18" charset="0"/>
              <a:ea typeface="Aptos" panose="020B0004020202020204" pitchFamily="34" charset="0"/>
            </a:endParaRPr>
          </a:p>
        </p:txBody>
      </p:sp>
    </p:spTree>
    <p:extLst>
      <p:ext uri="{BB962C8B-B14F-4D97-AF65-F5344CB8AC3E}">
        <p14:creationId xmlns:p14="http://schemas.microsoft.com/office/powerpoint/2010/main" val="2519122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Effect transition="in" filter="fade">
                                      <p:cBhvr>
                                        <p:cTn id="39" dur="500"/>
                                        <p:tgtEl>
                                          <p:spTgt spid="2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Effect transition="in" filter="fade">
                                      <p:cBhvr>
                                        <p:cTn id="54" dur="500"/>
                                        <p:tgtEl>
                                          <p:spTgt spid="12"/>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p:cTn id="62" dur="500" fill="hold"/>
                                        <p:tgtEl>
                                          <p:spTgt spid="14"/>
                                        </p:tgtEl>
                                        <p:attrNameLst>
                                          <p:attrName>ppt_w</p:attrName>
                                        </p:attrNameLst>
                                      </p:cBhvr>
                                      <p:tavLst>
                                        <p:tav tm="0">
                                          <p:val>
                                            <p:fltVal val="0"/>
                                          </p:val>
                                        </p:tav>
                                        <p:tav tm="100000">
                                          <p:val>
                                            <p:strVal val="#ppt_w"/>
                                          </p:val>
                                        </p:tav>
                                      </p:tavLst>
                                    </p:anim>
                                    <p:anim calcmode="lin" valueType="num">
                                      <p:cBhvr>
                                        <p:cTn id="63" dur="500" fill="hold"/>
                                        <p:tgtEl>
                                          <p:spTgt spid="14"/>
                                        </p:tgtEl>
                                        <p:attrNameLst>
                                          <p:attrName>ppt_h</p:attrName>
                                        </p:attrNameLst>
                                      </p:cBhvr>
                                      <p:tavLst>
                                        <p:tav tm="0">
                                          <p:val>
                                            <p:fltVal val="0"/>
                                          </p:val>
                                        </p:tav>
                                        <p:tav tm="100000">
                                          <p:val>
                                            <p:strVal val="#ppt_h"/>
                                          </p:val>
                                        </p:tav>
                                      </p:tavLst>
                                    </p:anim>
                                    <p:animEffect transition="in" filter="fade">
                                      <p:cBhvr>
                                        <p:cTn id="64" dur="500"/>
                                        <p:tgtEl>
                                          <p:spTgt spid="14"/>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p:cTn id="67" dur="500" fill="hold"/>
                                        <p:tgtEl>
                                          <p:spTgt spid="15"/>
                                        </p:tgtEl>
                                        <p:attrNameLst>
                                          <p:attrName>ppt_w</p:attrName>
                                        </p:attrNameLst>
                                      </p:cBhvr>
                                      <p:tavLst>
                                        <p:tav tm="0">
                                          <p:val>
                                            <p:fltVal val="0"/>
                                          </p:val>
                                        </p:tav>
                                        <p:tav tm="100000">
                                          <p:val>
                                            <p:strVal val="#ppt_w"/>
                                          </p:val>
                                        </p:tav>
                                      </p:tavLst>
                                    </p:anim>
                                    <p:anim calcmode="lin" valueType="num">
                                      <p:cBhvr>
                                        <p:cTn id="68" dur="500" fill="hold"/>
                                        <p:tgtEl>
                                          <p:spTgt spid="15"/>
                                        </p:tgtEl>
                                        <p:attrNameLst>
                                          <p:attrName>ppt_h</p:attrName>
                                        </p:attrNameLst>
                                      </p:cBhvr>
                                      <p:tavLst>
                                        <p:tav tm="0">
                                          <p:val>
                                            <p:fltVal val="0"/>
                                          </p:val>
                                        </p:tav>
                                        <p:tav tm="100000">
                                          <p:val>
                                            <p:strVal val="#ppt_h"/>
                                          </p:val>
                                        </p:tav>
                                      </p:tavLst>
                                    </p:anim>
                                    <p:animEffect transition="in" filter="fade">
                                      <p:cBhvr>
                                        <p:cTn id="69" dur="500"/>
                                        <p:tgtEl>
                                          <p:spTgt spid="15"/>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6"/>
                                        </p:tgtEl>
                                        <p:attrNameLst>
                                          <p:attrName>style.visibility</p:attrName>
                                        </p:attrNameLst>
                                      </p:cBhvr>
                                      <p:to>
                                        <p:strVal val="visible"/>
                                      </p:to>
                                    </p:set>
                                    <p:anim calcmode="lin" valueType="num">
                                      <p:cBhvr>
                                        <p:cTn id="72" dur="500" fill="hold"/>
                                        <p:tgtEl>
                                          <p:spTgt spid="16"/>
                                        </p:tgtEl>
                                        <p:attrNameLst>
                                          <p:attrName>ppt_w</p:attrName>
                                        </p:attrNameLst>
                                      </p:cBhvr>
                                      <p:tavLst>
                                        <p:tav tm="0">
                                          <p:val>
                                            <p:fltVal val="0"/>
                                          </p:val>
                                        </p:tav>
                                        <p:tav tm="100000">
                                          <p:val>
                                            <p:strVal val="#ppt_w"/>
                                          </p:val>
                                        </p:tav>
                                      </p:tavLst>
                                    </p:anim>
                                    <p:anim calcmode="lin" valueType="num">
                                      <p:cBhvr>
                                        <p:cTn id="73" dur="500" fill="hold"/>
                                        <p:tgtEl>
                                          <p:spTgt spid="16"/>
                                        </p:tgtEl>
                                        <p:attrNameLst>
                                          <p:attrName>ppt_h</p:attrName>
                                        </p:attrNameLst>
                                      </p:cBhvr>
                                      <p:tavLst>
                                        <p:tav tm="0">
                                          <p:val>
                                            <p:fltVal val="0"/>
                                          </p:val>
                                        </p:tav>
                                        <p:tav tm="100000">
                                          <p:val>
                                            <p:strVal val="#ppt_h"/>
                                          </p:val>
                                        </p:tav>
                                      </p:tavLst>
                                    </p:anim>
                                    <p:animEffect transition="in" filter="fade">
                                      <p:cBhvr>
                                        <p:cTn id="74" dur="500"/>
                                        <p:tgtEl>
                                          <p:spTgt spid="16"/>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p:cTn id="77" dur="500" fill="hold"/>
                                        <p:tgtEl>
                                          <p:spTgt spid="17"/>
                                        </p:tgtEl>
                                        <p:attrNameLst>
                                          <p:attrName>ppt_w</p:attrName>
                                        </p:attrNameLst>
                                      </p:cBhvr>
                                      <p:tavLst>
                                        <p:tav tm="0">
                                          <p:val>
                                            <p:fltVal val="0"/>
                                          </p:val>
                                        </p:tav>
                                        <p:tav tm="100000">
                                          <p:val>
                                            <p:strVal val="#ppt_w"/>
                                          </p:val>
                                        </p:tav>
                                      </p:tavLst>
                                    </p:anim>
                                    <p:anim calcmode="lin" valueType="num">
                                      <p:cBhvr>
                                        <p:cTn id="78" dur="500" fill="hold"/>
                                        <p:tgtEl>
                                          <p:spTgt spid="17"/>
                                        </p:tgtEl>
                                        <p:attrNameLst>
                                          <p:attrName>ppt_h</p:attrName>
                                        </p:attrNameLst>
                                      </p:cBhvr>
                                      <p:tavLst>
                                        <p:tav tm="0">
                                          <p:val>
                                            <p:fltVal val="0"/>
                                          </p:val>
                                        </p:tav>
                                        <p:tav tm="100000">
                                          <p:val>
                                            <p:strVal val="#ppt_h"/>
                                          </p:val>
                                        </p:tav>
                                      </p:tavLst>
                                    </p:anim>
                                    <p:animEffect transition="in" filter="fade">
                                      <p:cBhvr>
                                        <p:cTn id="79" dur="500"/>
                                        <p:tgtEl>
                                          <p:spTgt spid="17"/>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25"/>
                                        </p:tgtEl>
                                        <p:attrNameLst>
                                          <p:attrName>style.visibility</p:attrName>
                                        </p:attrNameLst>
                                      </p:cBhvr>
                                      <p:to>
                                        <p:strVal val="visible"/>
                                      </p:to>
                                    </p:set>
                                    <p:anim calcmode="lin" valueType="num">
                                      <p:cBhvr>
                                        <p:cTn id="82" dur="500" fill="hold"/>
                                        <p:tgtEl>
                                          <p:spTgt spid="25"/>
                                        </p:tgtEl>
                                        <p:attrNameLst>
                                          <p:attrName>ppt_w</p:attrName>
                                        </p:attrNameLst>
                                      </p:cBhvr>
                                      <p:tavLst>
                                        <p:tav tm="0">
                                          <p:val>
                                            <p:fltVal val="0"/>
                                          </p:val>
                                        </p:tav>
                                        <p:tav tm="100000">
                                          <p:val>
                                            <p:strVal val="#ppt_w"/>
                                          </p:val>
                                        </p:tav>
                                      </p:tavLst>
                                    </p:anim>
                                    <p:anim calcmode="lin" valueType="num">
                                      <p:cBhvr>
                                        <p:cTn id="83" dur="500" fill="hold"/>
                                        <p:tgtEl>
                                          <p:spTgt spid="25"/>
                                        </p:tgtEl>
                                        <p:attrNameLst>
                                          <p:attrName>ppt_h</p:attrName>
                                        </p:attrNameLst>
                                      </p:cBhvr>
                                      <p:tavLst>
                                        <p:tav tm="0">
                                          <p:val>
                                            <p:fltVal val="0"/>
                                          </p:val>
                                        </p:tav>
                                        <p:tav tm="100000">
                                          <p:val>
                                            <p:strVal val="#ppt_h"/>
                                          </p:val>
                                        </p:tav>
                                      </p:tavLst>
                                    </p:anim>
                                    <p:animEffect transition="in" filter="fade">
                                      <p:cBhvr>
                                        <p:cTn id="84" dur="500"/>
                                        <p:tgtEl>
                                          <p:spTgt spid="25"/>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29"/>
                                        </p:tgtEl>
                                        <p:attrNameLst>
                                          <p:attrName>style.visibility</p:attrName>
                                        </p:attrNameLst>
                                      </p:cBhvr>
                                      <p:to>
                                        <p:strVal val="visible"/>
                                      </p:to>
                                    </p:set>
                                    <p:anim calcmode="lin" valueType="num">
                                      <p:cBhvr>
                                        <p:cTn id="87" dur="500" fill="hold"/>
                                        <p:tgtEl>
                                          <p:spTgt spid="29"/>
                                        </p:tgtEl>
                                        <p:attrNameLst>
                                          <p:attrName>ppt_w</p:attrName>
                                        </p:attrNameLst>
                                      </p:cBhvr>
                                      <p:tavLst>
                                        <p:tav tm="0">
                                          <p:val>
                                            <p:fltVal val="0"/>
                                          </p:val>
                                        </p:tav>
                                        <p:tav tm="100000">
                                          <p:val>
                                            <p:strVal val="#ppt_w"/>
                                          </p:val>
                                        </p:tav>
                                      </p:tavLst>
                                    </p:anim>
                                    <p:anim calcmode="lin" valueType="num">
                                      <p:cBhvr>
                                        <p:cTn id="88" dur="500" fill="hold"/>
                                        <p:tgtEl>
                                          <p:spTgt spid="29"/>
                                        </p:tgtEl>
                                        <p:attrNameLst>
                                          <p:attrName>ppt_h</p:attrName>
                                        </p:attrNameLst>
                                      </p:cBhvr>
                                      <p:tavLst>
                                        <p:tav tm="0">
                                          <p:val>
                                            <p:fltVal val="0"/>
                                          </p:val>
                                        </p:tav>
                                        <p:tav tm="100000">
                                          <p:val>
                                            <p:strVal val="#ppt_h"/>
                                          </p:val>
                                        </p:tav>
                                      </p:tavLst>
                                    </p:anim>
                                    <p:animEffect transition="in" filter="fade">
                                      <p:cBhvr>
                                        <p:cTn id="89" dur="500"/>
                                        <p:tgtEl>
                                          <p:spTgt spid="29"/>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27"/>
                                        </p:tgtEl>
                                        <p:attrNameLst>
                                          <p:attrName>style.visibility</p:attrName>
                                        </p:attrNameLst>
                                      </p:cBhvr>
                                      <p:to>
                                        <p:strVal val="visible"/>
                                      </p:to>
                                    </p:set>
                                    <p:anim calcmode="lin" valueType="num">
                                      <p:cBhvr>
                                        <p:cTn id="92" dur="500" fill="hold"/>
                                        <p:tgtEl>
                                          <p:spTgt spid="27"/>
                                        </p:tgtEl>
                                        <p:attrNameLst>
                                          <p:attrName>ppt_w</p:attrName>
                                        </p:attrNameLst>
                                      </p:cBhvr>
                                      <p:tavLst>
                                        <p:tav tm="0">
                                          <p:val>
                                            <p:fltVal val="0"/>
                                          </p:val>
                                        </p:tav>
                                        <p:tav tm="100000">
                                          <p:val>
                                            <p:strVal val="#ppt_w"/>
                                          </p:val>
                                        </p:tav>
                                      </p:tavLst>
                                    </p:anim>
                                    <p:anim calcmode="lin" valueType="num">
                                      <p:cBhvr>
                                        <p:cTn id="93" dur="500" fill="hold"/>
                                        <p:tgtEl>
                                          <p:spTgt spid="27"/>
                                        </p:tgtEl>
                                        <p:attrNameLst>
                                          <p:attrName>ppt_h</p:attrName>
                                        </p:attrNameLst>
                                      </p:cBhvr>
                                      <p:tavLst>
                                        <p:tav tm="0">
                                          <p:val>
                                            <p:fltVal val="0"/>
                                          </p:val>
                                        </p:tav>
                                        <p:tav tm="100000">
                                          <p:val>
                                            <p:strVal val="#ppt_h"/>
                                          </p:val>
                                        </p:tav>
                                      </p:tavLst>
                                    </p:anim>
                                    <p:animEffect transition="in" filter="fade">
                                      <p:cBhvr>
                                        <p:cTn id="94" dur="500"/>
                                        <p:tgtEl>
                                          <p:spTgt spid="27"/>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28"/>
                                        </p:tgtEl>
                                        <p:attrNameLst>
                                          <p:attrName>style.visibility</p:attrName>
                                        </p:attrNameLst>
                                      </p:cBhvr>
                                      <p:to>
                                        <p:strVal val="visible"/>
                                      </p:to>
                                    </p:set>
                                    <p:anim calcmode="lin" valueType="num">
                                      <p:cBhvr>
                                        <p:cTn id="97" dur="500" fill="hold"/>
                                        <p:tgtEl>
                                          <p:spTgt spid="28"/>
                                        </p:tgtEl>
                                        <p:attrNameLst>
                                          <p:attrName>ppt_w</p:attrName>
                                        </p:attrNameLst>
                                      </p:cBhvr>
                                      <p:tavLst>
                                        <p:tav tm="0">
                                          <p:val>
                                            <p:fltVal val="0"/>
                                          </p:val>
                                        </p:tav>
                                        <p:tav tm="100000">
                                          <p:val>
                                            <p:strVal val="#ppt_w"/>
                                          </p:val>
                                        </p:tav>
                                      </p:tavLst>
                                    </p:anim>
                                    <p:anim calcmode="lin" valueType="num">
                                      <p:cBhvr>
                                        <p:cTn id="98" dur="500" fill="hold"/>
                                        <p:tgtEl>
                                          <p:spTgt spid="28"/>
                                        </p:tgtEl>
                                        <p:attrNameLst>
                                          <p:attrName>ppt_h</p:attrName>
                                        </p:attrNameLst>
                                      </p:cBhvr>
                                      <p:tavLst>
                                        <p:tav tm="0">
                                          <p:val>
                                            <p:fltVal val="0"/>
                                          </p:val>
                                        </p:tav>
                                        <p:tav tm="100000">
                                          <p:val>
                                            <p:strVal val="#ppt_h"/>
                                          </p:val>
                                        </p:tav>
                                      </p:tavLst>
                                    </p:anim>
                                    <p:animEffect transition="in" filter="fade">
                                      <p:cBhvr>
                                        <p:cTn id="99" dur="500"/>
                                        <p:tgtEl>
                                          <p:spTgt spid="28"/>
                                        </p:tgtEl>
                                      </p:cBhvr>
                                    </p:animEffect>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grpId="0" nodeType="clickEffect">
                                  <p:stCondLst>
                                    <p:cond delay="0"/>
                                  </p:stCondLst>
                                  <p:childTnLst>
                                    <p:set>
                                      <p:cBhvr>
                                        <p:cTn id="103" dur="1" fill="hold">
                                          <p:stCondLst>
                                            <p:cond delay="0"/>
                                          </p:stCondLst>
                                        </p:cTn>
                                        <p:tgtEl>
                                          <p:spTgt spid="35"/>
                                        </p:tgtEl>
                                        <p:attrNameLst>
                                          <p:attrName>style.visibility</p:attrName>
                                        </p:attrNameLst>
                                      </p:cBhvr>
                                      <p:to>
                                        <p:strVal val="visible"/>
                                      </p:to>
                                    </p:set>
                                    <p:animEffect transition="in" filter="fade">
                                      <p:cBhvr>
                                        <p:cTn id="104" dur="250"/>
                                        <p:tgtEl>
                                          <p:spTgt spid="35"/>
                                        </p:tgtEl>
                                      </p:cBhvr>
                                    </p:animEffect>
                                    <p:anim calcmode="lin" valueType="num">
                                      <p:cBhvr>
                                        <p:cTn id="105" dur="250" fill="hold"/>
                                        <p:tgtEl>
                                          <p:spTgt spid="35"/>
                                        </p:tgtEl>
                                        <p:attrNameLst>
                                          <p:attrName>ppt_x</p:attrName>
                                        </p:attrNameLst>
                                      </p:cBhvr>
                                      <p:tavLst>
                                        <p:tav tm="0">
                                          <p:val>
                                            <p:strVal val="#ppt_x"/>
                                          </p:val>
                                        </p:tav>
                                        <p:tav tm="100000">
                                          <p:val>
                                            <p:strVal val="#ppt_x"/>
                                          </p:val>
                                        </p:tav>
                                      </p:tavLst>
                                    </p:anim>
                                    <p:anim calcmode="lin" valueType="num">
                                      <p:cBhvr>
                                        <p:cTn id="106" dur="25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grpId="0" nodeType="clickEffect">
                                  <p:stCondLst>
                                    <p:cond delay="0"/>
                                  </p:stCondLst>
                                  <p:childTnLst>
                                    <p:set>
                                      <p:cBhvr>
                                        <p:cTn id="110" dur="1" fill="hold">
                                          <p:stCondLst>
                                            <p:cond delay="0"/>
                                          </p:stCondLst>
                                        </p:cTn>
                                        <p:tgtEl>
                                          <p:spTgt spid="36"/>
                                        </p:tgtEl>
                                        <p:attrNameLst>
                                          <p:attrName>style.visibility</p:attrName>
                                        </p:attrNameLst>
                                      </p:cBhvr>
                                      <p:to>
                                        <p:strVal val="visible"/>
                                      </p:to>
                                    </p:set>
                                    <p:animEffect transition="in" filter="fade">
                                      <p:cBhvr>
                                        <p:cTn id="111" dur="250"/>
                                        <p:tgtEl>
                                          <p:spTgt spid="36"/>
                                        </p:tgtEl>
                                      </p:cBhvr>
                                    </p:animEffect>
                                    <p:anim calcmode="lin" valueType="num">
                                      <p:cBhvr>
                                        <p:cTn id="112" dur="250" fill="hold"/>
                                        <p:tgtEl>
                                          <p:spTgt spid="36"/>
                                        </p:tgtEl>
                                        <p:attrNameLst>
                                          <p:attrName>ppt_x</p:attrName>
                                        </p:attrNameLst>
                                      </p:cBhvr>
                                      <p:tavLst>
                                        <p:tav tm="0">
                                          <p:val>
                                            <p:strVal val="#ppt_x"/>
                                          </p:val>
                                        </p:tav>
                                        <p:tav tm="100000">
                                          <p:val>
                                            <p:strVal val="#ppt_x"/>
                                          </p:val>
                                        </p:tav>
                                      </p:tavLst>
                                    </p:anim>
                                    <p:anim calcmode="lin" valueType="num">
                                      <p:cBhvr>
                                        <p:cTn id="113" dur="25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5" grpId="0"/>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ìm hiểu văn bản: Sơn Tinh - Thủy Tinh | Ngữ văn 6">
            <a:extLst>
              <a:ext uri="{FF2B5EF4-FFF2-40B4-BE49-F238E27FC236}">
                <a16:creationId xmlns:a16="http://schemas.microsoft.com/office/drawing/2014/main" id="{B73EDC5C-2DCD-E390-C103-53A2CA974E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911" r="30665" b="16775"/>
          <a:stretch/>
        </p:blipFill>
        <p:spPr bwMode="auto">
          <a:xfrm>
            <a:off x="1247520" y="1336332"/>
            <a:ext cx="2996324" cy="4955458"/>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8AB295E1-93E1-2BDA-740E-ACFE610A93D0}"/>
              </a:ext>
            </a:extLst>
          </p:cNvPr>
          <p:cNvSpPr txBox="1"/>
          <p:nvPr/>
        </p:nvSpPr>
        <p:spPr>
          <a:xfrm>
            <a:off x="3478456" y="92720"/>
            <a:ext cx="2443298"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57B395"/>
                </a:solidFill>
                <a:effectLst/>
                <a:uLnTx/>
                <a:uFillTx/>
                <a:latin typeface="Times New Roman" panose="02020603050405020304" pitchFamily="18" charset="0"/>
                <a:ea typeface="微软雅黑"/>
                <a:cs typeface="Times New Roman" panose="02020603050405020304" pitchFamily="18" charset="0"/>
              </a:rPr>
              <a:t>Mị</a:t>
            </a:r>
            <a:r>
              <a:rPr kumimoji="0" lang="en-US" altLang="zh-CN" sz="4000" b="1" i="0" u="none" strike="noStrike" kern="1200" cap="none" spc="0" normalizeH="0" baseline="0" noProof="0" dirty="0">
                <a:ln>
                  <a:noFill/>
                </a:ln>
                <a:solidFill>
                  <a:srgbClr val="57B395"/>
                </a:solidFill>
                <a:effectLst/>
                <a:uLnTx/>
                <a:uFillTx/>
                <a:latin typeface="Times New Roman" panose="02020603050405020304" pitchFamily="18" charset="0"/>
                <a:ea typeface="微软雅黑"/>
                <a:cs typeface="Times New Roman" panose="02020603050405020304" pitchFamily="18" charset="0"/>
              </a:rPr>
              <a:t> </a:t>
            </a:r>
            <a:r>
              <a:rPr kumimoji="0" lang="en-US" altLang="zh-CN" sz="4000" b="1" i="0" u="none" strike="noStrike" kern="1200" cap="none" spc="0" normalizeH="0" baseline="0" noProof="0" dirty="0" err="1">
                <a:ln>
                  <a:noFill/>
                </a:ln>
                <a:solidFill>
                  <a:srgbClr val="57B395"/>
                </a:solidFill>
                <a:effectLst/>
                <a:uLnTx/>
                <a:uFillTx/>
                <a:latin typeface="Times New Roman" panose="02020603050405020304" pitchFamily="18" charset="0"/>
                <a:ea typeface="微软雅黑"/>
                <a:cs typeface="Times New Roman" panose="02020603050405020304" pitchFamily="18" charset="0"/>
              </a:rPr>
              <a:t>Nương</a:t>
            </a:r>
            <a:endParaRPr kumimoji="0" lang="zh-CN" altLang="en-US" sz="4000" b="1" i="0" u="none" strike="noStrike" kern="1200" cap="none" spc="0" normalizeH="0" baseline="0" noProof="0" dirty="0">
              <a:ln>
                <a:noFill/>
              </a:ln>
              <a:solidFill>
                <a:srgbClr val="57B395"/>
              </a:solidFill>
              <a:effectLst/>
              <a:uLnTx/>
              <a:uFillTx/>
              <a:latin typeface="Times New Roman" panose="02020603050405020304" pitchFamily="18" charset="0"/>
              <a:ea typeface="微软雅黑"/>
              <a:cs typeface="Times New Roman" panose="02020603050405020304" pitchFamily="18" charset="0"/>
            </a:endParaRPr>
          </a:p>
        </p:txBody>
      </p:sp>
      <p:sp>
        <p:nvSpPr>
          <p:cNvPr id="4" name="TextBox 3">
            <a:extLst>
              <a:ext uri="{FF2B5EF4-FFF2-40B4-BE49-F238E27FC236}">
                <a16:creationId xmlns:a16="http://schemas.microsoft.com/office/drawing/2014/main" id="{1FAB8328-FED5-EB73-FBCA-DCD27E29C2BF}"/>
              </a:ext>
            </a:extLst>
          </p:cNvPr>
          <p:cNvSpPr txBox="1"/>
          <p:nvPr/>
        </p:nvSpPr>
        <p:spPr>
          <a:xfrm>
            <a:off x="4582172" y="582407"/>
            <a:ext cx="6403719" cy="2862322"/>
          </a:xfrm>
          <a:prstGeom prst="rect">
            <a:avLst/>
          </a:prstGeom>
          <a:noFill/>
        </p:spPr>
        <p:txBody>
          <a:bodyPr wrap="square">
            <a:spAutoFit/>
          </a:bodyPr>
          <a:lstStyle/>
          <a:p>
            <a:pPr algn="just"/>
            <a:r>
              <a:rPr lang="vi-VN" sz="3000" kern="0" dirty="0">
                <a:solidFill>
                  <a:srgbClr val="000000"/>
                </a:solidFill>
                <a:latin typeface="Times New Roman" panose="02020603050405020304" pitchFamily="18" charset="0"/>
                <a:ea typeface="Aptos" panose="020B0004020202020204" pitchFamily="34" charset="0"/>
              </a:rPr>
              <a:t>Con vua Hùng Vương thứ mười tám,</a:t>
            </a:r>
          </a:p>
          <a:p>
            <a:pPr algn="just"/>
            <a:r>
              <a:rPr lang="vi-VN" sz="3000" kern="0" dirty="0">
                <a:solidFill>
                  <a:srgbClr val="000000"/>
                </a:solidFill>
                <a:latin typeface="Times New Roman" panose="02020603050405020304" pitchFamily="18" charset="0"/>
                <a:ea typeface="Aptos" panose="020B0004020202020204" pitchFamily="34" charset="0"/>
              </a:rPr>
              <a:t>Mỵ Nương, xinh như tiên trên trần.</a:t>
            </a:r>
          </a:p>
          <a:p>
            <a:pPr algn="just"/>
            <a:r>
              <a:rPr lang="vi-VN" sz="3000" kern="0" dirty="0">
                <a:solidFill>
                  <a:srgbClr val="000000"/>
                </a:solidFill>
                <a:latin typeface="Times New Roman" panose="02020603050405020304" pitchFamily="18" charset="0"/>
                <a:ea typeface="Aptos" panose="020B0004020202020204" pitchFamily="34" charset="0"/>
              </a:rPr>
              <a:t>Tóc xanh viền má hây hây đỏ,</a:t>
            </a:r>
          </a:p>
          <a:p>
            <a:pPr algn="just"/>
            <a:r>
              <a:rPr lang="vi-VN" sz="3000" kern="0" dirty="0">
                <a:solidFill>
                  <a:srgbClr val="000000"/>
                </a:solidFill>
                <a:latin typeface="Times New Roman" panose="02020603050405020304" pitchFamily="18" charset="0"/>
                <a:ea typeface="Aptos" panose="020B0004020202020204" pitchFamily="34" charset="0"/>
              </a:rPr>
              <a:t>Miệng nàng hé thắm như san hô,</a:t>
            </a:r>
          </a:p>
          <a:p>
            <a:pPr algn="just"/>
            <a:r>
              <a:rPr lang="vi-VN" sz="3000" kern="0" dirty="0">
                <a:solidFill>
                  <a:srgbClr val="000000"/>
                </a:solidFill>
                <a:latin typeface="Times New Roman" panose="02020603050405020304" pitchFamily="18" charset="0"/>
                <a:ea typeface="Aptos" panose="020B0004020202020204" pitchFamily="34" charset="0"/>
              </a:rPr>
              <a:t>Tay ngà trắng nõn, hai chân nhỏ:</a:t>
            </a:r>
          </a:p>
          <a:p>
            <a:pPr algn="just"/>
            <a:r>
              <a:rPr lang="vi-VN" sz="3000" kern="0" dirty="0">
                <a:solidFill>
                  <a:srgbClr val="000000"/>
                </a:solidFill>
                <a:latin typeface="Times New Roman" panose="02020603050405020304" pitchFamily="18" charset="0"/>
                <a:ea typeface="Aptos" panose="020B0004020202020204" pitchFamily="34" charset="0"/>
              </a:rPr>
              <a:t>Mê nàng, bao nhiêu người làm thơ.</a:t>
            </a:r>
            <a:endParaRPr lang="en-US" sz="3000" kern="0" dirty="0">
              <a:solidFill>
                <a:srgbClr val="000000"/>
              </a:solidFill>
              <a:latin typeface="Times New Roman" panose="02020603050405020304" pitchFamily="18" charset="0"/>
              <a:ea typeface="Aptos" panose="020B0004020202020204" pitchFamily="34" charset="0"/>
            </a:endParaRPr>
          </a:p>
        </p:txBody>
      </p:sp>
      <p:sp>
        <p:nvSpPr>
          <p:cNvPr id="6" name="TextBox 5">
            <a:extLst>
              <a:ext uri="{FF2B5EF4-FFF2-40B4-BE49-F238E27FC236}">
                <a16:creationId xmlns:a16="http://schemas.microsoft.com/office/drawing/2014/main" id="{2A58396B-CD5A-D4B0-A87B-45D1B01706C9}"/>
              </a:ext>
            </a:extLst>
          </p:cNvPr>
          <p:cNvSpPr txBox="1"/>
          <p:nvPr/>
        </p:nvSpPr>
        <p:spPr>
          <a:xfrm>
            <a:off x="5089391" y="3380418"/>
            <a:ext cx="6299164" cy="553998"/>
          </a:xfrm>
          <a:prstGeom prst="rect">
            <a:avLst/>
          </a:prstGeom>
          <a:noFill/>
        </p:spPr>
        <p:txBody>
          <a:bodyPr wrap="square">
            <a:spAutoFit/>
          </a:bodyPr>
          <a:lstStyle/>
          <a:p>
            <a:pPr algn="just"/>
            <a:r>
              <a:rPr lang="vi-VN" sz="3000" kern="0" dirty="0">
                <a:solidFill>
                  <a:srgbClr val="000000"/>
                </a:solidFill>
                <a:latin typeface="Times New Roman" panose="02020603050405020304" pitchFamily="18" charset="0"/>
                <a:ea typeface="Aptos" panose="020B0004020202020204" pitchFamily="34" charset="0"/>
              </a:rPr>
              <a:t>Mỵ Nương ôm Hùng Vương kinh hãi</a:t>
            </a:r>
            <a:endParaRPr lang="en-US" sz="3000" kern="0" dirty="0">
              <a:solidFill>
                <a:srgbClr val="000000"/>
              </a:solidFill>
              <a:latin typeface="Times New Roman" panose="02020603050405020304" pitchFamily="18" charset="0"/>
              <a:ea typeface="Aptos" panose="020B0004020202020204" pitchFamily="34" charset="0"/>
            </a:endParaRPr>
          </a:p>
        </p:txBody>
      </p:sp>
      <p:sp>
        <p:nvSpPr>
          <p:cNvPr id="7" name="TextBox 6">
            <a:extLst>
              <a:ext uri="{FF2B5EF4-FFF2-40B4-BE49-F238E27FC236}">
                <a16:creationId xmlns:a16="http://schemas.microsoft.com/office/drawing/2014/main" id="{20DEB770-5778-E0A5-E2BF-2EAF592F6BA6}"/>
              </a:ext>
            </a:extLst>
          </p:cNvPr>
          <p:cNvSpPr txBox="1"/>
          <p:nvPr/>
        </p:nvSpPr>
        <p:spPr>
          <a:xfrm>
            <a:off x="5089391" y="3814061"/>
            <a:ext cx="6403719" cy="1477328"/>
          </a:xfrm>
          <a:prstGeom prst="rect">
            <a:avLst/>
          </a:prstGeom>
          <a:noFill/>
        </p:spPr>
        <p:txBody>
          <a:bodyPr wrap="square">
            <a:spAutoFit/>
          </a:bodyPr>
          <a:lstStyle/>
          <a:p>
            <a:pPr algn="just"/>
            <a:r>
              <a:rPr lang="vi-VN" sz="3000" kern="0" dirty="0">
                <a:solidFill>
                  <a:srgbClr val="000000"/>
                </a:solidFill>
                <a:latin typeface="Times New Roman" panose="02020603050405020304" pitchFamily="18" charset="0"/>
                <a:ea typeface="Aptos" panose="020B0004020202020204" pitchFamily="34" charset="0"/>
              </a:rPr>
              <a:t>Mỵ Nương khép nép như cành hoa:</a:t>
            </a:r>
          </a:p>
          <a:p>
            <a:pPr algn="just"/>
            <a:r>
              <a:rPr lang="vi-VN" sz="3000" kern="0" dirty="0">
                <a:solidFill>
                  <a:srgbClr val="000000"/>
                </a:solidFill>
                <a:latin typeface="Times New Roman" panose="02020603050405020304" pitchFamily="18" charset="0"/>
                <a:ea typeface="Aptos" panose="020B0004020202020204" pitchFamily="34" charset="0"/>
              </a:rPr>
              <a:t>“Con đây phận đào tơ bé mọn,</a:t>
            </a:r>
          </a:p>
          <a:p>
            <a:pPr algn="just"/>
            <a:r>
              <a:rPr lang="vi-VN" sz="3000" kern="0" dirty="0">
                <a:solidFill>
                  <a:srgbClr val="000000"/>
                </a:solidFill>
                <a:latin typeface="Times New Roman" panose="02020603050405020304" pitchFamily="18" charset="0"/>
                <a:ea typeface="Aptos" panose="020B0004020202020204" pitchFamily="34" charset="0"/>
              </a:rPr>
              <a:t>Nhân duyên cúi để quyền mẹ cha!”</a:t>
            </a:r>
            <a:endParaRPr lang="en-US" sz="3000" kern="0" dirty="0">
              <a:solidFill>
                <a:srgbClr val="000000"/>
              </a:solidFill>
              <a:latin typeface="Times New Roman" panose="02020603050405020304" pitchFamily="18" charset="0"/>
              <a:ea typeface="Aptos" panose="020B0004020202020204" pitchFamily="34" charset="0"/>
            </a:endParaRPr>
          </a:p>
        </p:txBody>
      </p:sp>
      <p:sp>
        <p:nvSpPr>
          <p:cNvPr id="3" name="TextBox 2"/>
          <p:cNvSpPr txBox="1"/>
          <p:nvPr/>
        </p:nvSpPr>
        <p:spPr>
          <a:xfrm>
            <a:off x="4243844" y="5162767"/>
            <a:ext cx="7714476" cy="1569660"/>
          </a:xfrm>
          <a:prstGeom prst="rect">
            <a:avLst/>
          </a:prstGeom>
          <a:noFill/>
        </p:spPr>
        <p:txBody>
          <a:bodyPr wrap="square" rtlCol="0">
            <a:spAutoFit/>
          </a:bodyPr>
          <a:lstStyle/>
          <a:p>
            <a:pPr marL="285750" indent="-285750">
              <a:buFont typeface="Symbol" panose="05050102010706020507" pitchFamily="18" charset="2"/>
              <a:buChar char="Þ"/>
            </a:pPr>
            <a:r>
              <a:rPr lang="en-US" sz="3200" dirty="0" smtClean="0">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Mỵ</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Nương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xinh</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như</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tiên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tóc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xanh</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vầng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má</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hây</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hây</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đỏ</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miệng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hé</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thắm</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như</a:t>
            </a:r>
            <a:r>
              <a:rPr lang="en-US" sz="3200" dirty="0" smtClean="0">
                <a:solidFill>
                  <a:srgbClr val="FF0000"/>
                </a:solidFill>
                <a:latin typeface="Times New Roman" panose="02020603050405020304" pitchFamily="18" charset="0"/>
                <a:cs typeface="Times New Roman" panose="02020603050405020304" pitchFamily="18" charset="0"/>
              </a:rPr>
              <a:t> san </a:t>
            </a:r>
            <a:r>
              <a:rPr lang="en-US" sz="3200" dirty="0" err="1" smtClean="0">
                <a:solidFill>
                  <a:srgbClr val="FF0000"/>
                </a:solidFill>
                <a:latin typeface="Times New Roman" panose="02020603050405020304" pitchFamily="18" charset="0"/>
                <a:cs typeface="Times New Roman" panose="02020603050405020304" pitchFamily="18" charset="0"/>
              </a:rPr>
              <a:t>hô</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tay</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trắng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nõn</a:t>
            </a:r>
            <a:r>
              <a:rPr lang="en-US" sz="3200" dirty="0" smtClean="0">
                <a:solidFill>
                  <a:srgbClr val="FF0000"/>
                </a:solidFill>
                <a:latin typeface="Times New Roman" panose="02020603050405020304" pitchFamily="18" charset="0"/>
                <a:cs typeface="Times New Roman" panose="02020603050405020304" pitchFamily="18" charset="0"/>
              </a:rPr>
              <a:t> , </a:t>
            </a:r>
            <a:r>
              <a:rPr lang="en-US" sz="3200" dirty="0" err="1" smtClean="0">
                <a:solidFill>
                  <a:srgbClr val="FF0000"/>
                </a:solidFill>
                <a:latin typeface="Times New Roman" panose="02020603050405020304" pitchFamily="18" charset="0"/>
                <a:cs typeface="Times New Roman" panose="02020603050405020304" pitchFamily="18" charset="0"/>
              </a:rPr>
              <a:t>hai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chân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nhỏ</a:t>
            </a:r>
            <a:r>
              <a:rPr lang="en-US" sz="3200" dirty="0" smtClean="0">
                <a:solidFill>
                  <a:srgbClr val="FF0000"/>
                </a:solidFill>
                <a:latin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6676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50"/>
                                        <p:tgtEl>
                                          <p:spTgt spid="6"/>
                                        </p:tgtEl>
                                      </p:cBhvr>
                                    </p:animEffect>
                                    <p:anim calcmode="lin" valueType="num">
                                      <p:cBhvr>
                                        <p:cTn id="15" dur="250" fill="hold"/>
                                        <p:tgtEl>
                                          <p:spTgt spid="6"/>
                                        </p:tgtEl>
                                        <p:attrNameLst>
                                          <p:attrName>ppt_x</p:attrName>
                                        </p:attrNameLst>
                                      </p:cBhvr>
                                      <p:tavLst>
                                        <p:tav tm="0">
                                          <p:val>
                                            <p:strVal val="#ppt_x"/>
                                          </p:val>
                                        </p:tav>
                                        <p:tav tm="100000">
                                          <p:val>
                                            <p:strVal val="#ppt_x"/>
                                          </p:val>
                                        </p:tav>
                                      </p:tavLst>
                                    </p:anim>
                                    <p:anim calcmode="lin" valueType="num">
                                      <p:cBhvr>
                                        <p:cTn id="16" dur="2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50"/>
                                        <p:tgtEl>
                                          <p:spTgt spid="7"/>
                                        </p:tgtEl>
                                      </p:cBhvr>
                                    </p:animEffect>
                                    <p:anim calcmode="lin" valueType="num">
                                      <p:cBhvr>
                                        <p:cTn id="22" dur="250" fill="hold"/>
                                        <p:tgtEl>
                                          <p:spTgt spid="7"/>
                                        </p:tgtEl>
                                        <p:attrNameLst>
                                          <p:attrName>ppt_x</p:attrName>
                                        </p:attrNameLst>
                                      </p:cBhvr>
                                      <p:tavLst>
                                        <p:tav tm="0">
                                          <p:val>
                                            <p:strVal val="#ppt_x"/>
                                          </p:val>
                                        </p:tav>
                                        <p:tav tm="100000">
                                          <p:val>
                                            <p:strVal val="#ppt_x"/>
                                          </p:val>
                                        </p:tav>
                                      </p:tavLst>
                                    </p:anim>
                                    <p:anim calcmode="lin" valueType="num">
                                      <p:cBhvr>
                                        <p:cTn id="23" dur="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ppt_x"/>
                                          </p:val>
                                        </p:tav>
                                        <p:tav tm="100000">
                                          <p:val>
                                            <p:strVal val="#ppt_x"/>
                                          </p:val>
                                        </p:tav>
                                      </p:tavLst>
                                    </p:anim>
                                    <p:anim calcmode="lin" valueType="num">
                                      <p:cBhvr additive="base">
                                        <p:cTn id="2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8AB295E1-93E1-2BDA-740E-ACFE610A93D0}"/>
              </a:ext>
            </a:extLst>
          </p:cNvPr>
          <p:cNvSpPr txBox="1"/>
          <p:nvPr/>
        </p:nvSpPr>
        <p:spPr>
          <a:xfrm>
            <a:off x="4994258" y="416064"/>
            <a:ext cx="2203488"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57B395"/>
                </a:solidFill>
                <a:effectLst/>
                <a:uLnTx/>
                <a:uFillTx/>
                <a:latin typeface="Times New Roman" panose="02020603050405020304" pitchFamily="18" charset="0"/>
                <a:ea typeface="微软雅黑"/>
                <a:cs typeface="Times New Roman" panose="02020603050405020304" pitchFamily="18" charset="0"/>
              </a:rPr>
              <a:t>Sơn Tinh</a:t>
            </a:r>
            <a:endParaRPr kumimoji="0" lang="zh-CN" altLang="en-US" sz="4000" b="1" i="0" u="none" strike="noStrike" kern="1200" cap="none" spc="0" normalizeH="0" baseline="0" noProof="0" dirty="0">
              <a:ln>
                <a:noFill/>
              </a:ln>
              <a:solidFill>
                <a:srgbClr val="57B395"/>
              </a:solidFill>
              <a:effectLst/>
              <a:uLnTx/>
              <a:uFillTx/>
              <a:latin typeface="Times New Roman" panose="02020603050405020304" pitchFamily="18" charset="0"/>
              <a:ea typeface="微软雅黑"/>
              <a:cs typeface="Times New Roman" panose="02020603050405020304" pitchFamily="18" charset="0"/>
            </a:endParaRPr>
          </a:p>
        </p:txBody>
      </p:sp>
      <p:sp>
        <p:nvSpPr>
          <p:cNvPr id="4" name="TextBox 3">
            <a:extLst>
              <a:ext uri="{FF2B5EF4-FFF2-40B4-BE49-F238E27FC236}">
                <a16:creationId xmlns:a16="http://schemas.microsoft.com/office/drawing/2014/main" id="{1FAB8328-FED5-EB73-FBCA-DCD27E29C2BF}"/>
              </a:ext>
            </a:extLst>
          </p:cNvPr>
          <p:cNvSpPr txBox="1"/>
          <p:nvPr/>
        </p:nvSpPr>
        <p:spPr>
          <a:xfrm>
            <a:off x="1510310" y="1326222"/>
            <a:ext cx="4787252" cy="553998"/>
          </a:xfrm>
          <a:prstGeom prst="rect">
            <a:avLst/>
          </a:prstGeom>
          <a:noFill/>
        </p:spPr>
        <p:txBody>
          <a:bodyPr wrap="square">
            <a:spAutoFit/>
          </a:bodyPr>
          <a:lstStyle/>
          <a:p>
            <a:pPr algn="just"/>
            <a:r>
              <a:rPr lang="vi-VN" sz="3000" kern="0">
                <a:solidFill>
                  <a:srgbClr val="000000"/>
                </a:solidFill>
                <a:latin typeface="Times New Roman" panose="02020603050405020304" pitchFamily="18" charset="0"/>
                <a:ea typeface="Aptos" panose="020B0004020202020204" pitchFamily="34" charset="0"/>
              </a:rPr>
              <a:t>Sơn Tinh có một mắt ở trán</a:t>
            </a:r>
            <a:endParaRPr lang="en-US" sz="3000" kern="0">
              <a:solidFill>
                <a:srgbClr val="000000"/>
              </a:solidFill>
              <a:latin typeface="Times New Roman" panose="02020603050405020304" pitchFamily="18" charset="0"/>
              <a:ea typeface="Aptos" panose="020B0004020202020204" pitchFamily="34" charset="0"/>
            </a:endParaRPr>
          </a:p>
        </p:txBody>
      </p:sp>
      <p:sp>
        <p:nvSpPr>
          <p:cNvPr id="6" name="TextBox 5">
            <a:extLst>
              <a:ext uri="{FF2B5EF4-FFF2-40B4-BE49-F238E27FC236}">
                <a16:creationId xmlns:a16="http://schemas.microsoft.com/office/drawing/2014/main" id="{2A58396B-CD5A-D4B0-A87B-45D1B01706C9}"/>
              </a:ext>
            </a:extLst>
          </p:cNvPr>
          <p:cNvSpPr txBox="1"/>
          <p:nvPr/>
        </p:nvSpPr>
        <p:spPr>
          <a:xfrm>
            <a:off x="3401962" y="1880220"/>
            <a:ext cx="3900949" cy="553998"/>
          </a:xfrm>
          <a:prstGeom prst="rect">
            <a:avLst/>
          </a:prstGeom>
          <a:noFill/>
        </p:spPr>
        <p:txBody>
          <a:bodyPr wrap="square">
            <a:spAutoFit/>
          </a:bodyPr>
          <a:lstStyle/>
          <a:p>
            <a:pPr algn="just"/>
            <a:r>
              <a:rPr lang="en-US" sz="3000" kern="0">
                <a:solidFill>
                  <a:srgbClr val="000000"/>
                </a:solidFill>
                <a:latin typeface="Times New Roman" panose="02020603050405020304" pitchFamily="18" charset="0"/>
                <a:ea typeface="Aptos" panose="020B0004020202020204" pitchFamily="34" charset="0"/>
              </a:rPr>
              <a:t>... phi bạch hổ trên cạn</a:t>
            </a:r>
          </a:p>
        </p:txBody>
      </p:sp>
      <p:sp>
        <p:nvSpPr>
          <p:cNvPr id="7" name="TextBox 6">
            <a:extLst>
              <a:ext uri="{FF2B5EF4-FFF2-40B4-BE49-F238E27FC236}">
                <a16:creationId xmlns:a16="http://schemas.microsoft.com/office/drawing/2014/main" id="{20DEB770-5778-E0A5-E2BF-2EAF592F6BA6}"/>
              </a:ext>
            </a:extLst>
          </p:cNvPr>
          <p:cNvSpPr txBox="1"/>
          <p:nvPr/>
        </p:nvSpPr>
        <p:spPr>
          <a:xfrm>
            <a:off x="1127291" y="2676834"/>
            <a:ext cx="6403719" cy="1938992"/>
          </a:xfrm>
          <a:prstGeom prst="rect">
            <a:avLst/>
          </a:prstGeom>
          <a:noFill/>
        </p:spPr>
        <p:txBody>
          <a:bodyPr wrap="square">
            <a:spAutoFit/>
          </a:bodyPr>
          <a:lstStyle/>
          <a:p>
            <a:pPr algn="just"/>
            <a:r>
              <a:rPr lang="vi-VN" sz="3000" kern="0">
                <a:solidFill>
                  <a:srgbClr val="000000"/>
                </a:solidFill>
                <a:latin typeface="Times New Roman" panose="02020603050405020304" pitchFamily="18" charset="0"/>
                <a:ea typeface="Aptos" panose="020B0004020202020204" pitchFamily="34" charset="0"/>
              </a:rPr>
              <a:t>Sơn Tinh cười, xin nàng đừng lo,</a:t>
            </a:r>
          </a:p>
          <a:p>
            <a:pPr algn="just"/>
            <a:r>
              <a:rPr lang="vi-VN" sz="3000" kern="0">
                <a:solidFill>
                  <a:srgbClr val="000000"/>
                </a:solidFill>
                <a:latin typeface="Times New Roman" panose="02020603050405020304" pitchFamily="18" charset="0"/>
                <a:ea typeface="Aptos" panose="020B0004020202020204" pitchFamily="34" charset="0"/>
              </a:rPr>
              <a:t>Vung tay niệm chú. Núi từng dải,</a:t>
            </a:r>
          </a:p>
          <a:p>
            <a:pPr algn="just"/>
            <a:r>
              <a:rPr lang="vi-VN" sz="3000" kern="0">
                <a:solidFill>
                  <a:srgbClr val="000000"/>
                </a:solidFill>
                <a:latin typeface="Times New Roman" panose="02020603050405020304" pitchFamily="18" charset="0"/>
                <a:ea typeface="Aptos" panose="020B0004020202020204" pitchFamily="34" charset="0"/>
              </a:rPr>
              <a:t>Nhà lớn, đồi con lổm cổm bò</a:t>
            </a:r>
          </a:p>
          <a:p>
            <a:pPr algn="just"/>
            <a:r>
              <a:rPr lang="vi-VN" sz="3000" kern="0">
                <a:solidFill>
                  <a:srgbClr val="000000"/>
                </a:solidFill>
                <a:latin typeface="Times New Roman" panose="02020603050405020304" pitchFamily="18" charset="0"/>
                <a:ea typeface="Aptos" panose="020B0004020202020204" pitchFamily="34" charset="0"/>
              </a:rPr>
              <a:t>Chạy mưa.</a:t>
            </a:r>
            <a:r>
              <a:rPr lang="en-US" sz="3000" kern="0">
                <a:solidFill>
                  <a:srgbClr val="000000"/>
                </a:solidFill>
                <a:latin typeface="Times New Roman" panose="02020603050405020304" pitchFamily="18" charset="0"/>
                <a:ea typeface="Aptos" panose="020B0004020202020204" pitchFamily="34" charset="0"/>
              </a:rPr>
              <a:t>..</a:t>
            </a:r>
          </a:p>
        </p:txBody>
      </p:sp>
      <p:pic>
        <p:nvPicPr>
          <p:cNvPr id="6146" name="Picture 2" descr="Top 4 Bài tóm tắt truyện thần 'Sơn Tinh, Thủy Tinh' hay nhất - Mytour.vn">
            <a:extLst>
              <a:ext uri="{FF2B5EF4-FFF2-40B4-BE49-F238E27FC236}">
                <a16:creationId xmlns:a16="http://schemas.microsoft.com/office/drawing/2014/main" id="{6A65B279-2CAE-F05F-4ED9-BC2AA51810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1685"/>
          <a:stretch/>
        </p:blipFill>
        <p:spPr bwMode="auto">
          <a:xfrm>
            <a:off x="8192729" y="2009775"/>
            <a:ext cx="3999271" cy="48482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B3236B1-4224-EEF1-B69B-C20922003340}"/>
              </a:ext>
            </a:extLst>
          </p:cNvPr>
          <p:cNvSpPr txBox="1"/>
          <p:nvPr/>
        </p:nvSpPr>
        <p:spPr>
          <a:xfrm>
            <a:off x="465573" y="4800914"/>
            <a:ext cx="6403719" cy="1015663"/>
          </a:xfrm>
          <a:prstGeom prst="rect">
            <a:avLst/>
          </a:prstGeom>
          <a:noFill/>
        </p:spPr>
        <p:txBody>
          <a:bodyPr wrap="square">
            <a:spAutoFit/>
          </a:bodyPr>
          <a:lstStyle/>
          <a:p>
            <a:pPr algn="just"/>
            <a:r>
              <a:rPr lang="vi-VN" sz="3000" kern="0">
                <a:solidFill>
                  <a:srgbClr val="000000"/>
                </a:solidFill>
                <a:latin typeface="Times New Roman" panose="02020603050405020304" pitchFamily="18" charset="0"/>
                <a:ea typeface="Aptos" panose="020B0004020202020204" pitchFamily="34" charset="0"/>
              </a:rPr>
              <a:t>Sơn Tinh hiểu thần ghen, tức khắc</a:t>
            </a:r>
          </a:p>
          <a:p>
            <a:pPr algn="just"/>
            <a:r>
              <a:rPr lang="vi-VN" sz="3000" kern="0">
                <a:solidFill>
                  <a:srgbClr val="000000"/>
                </a:solidFill>
                <a:latin typeface="Times New Roman" panose="02020603050405020304" pitchFamily="18" charset="0"/>
                <a:ea typeface="Aptos" panose="020B0004020202020204" pitchFamily="34" charset="0"/>
              </a:rPr>
              <a:t>Niệm chú, đất nẩy vù lên cao.</a:t>
            </a:r>
            <a:endParaRPr lang="en-US" sz="3000" kern="0">
              <a:solidFill>
                <a:srgbClr val="000000"/>
              </a:solidFill>
              <a:latin typeface="Times New Roman" panose="02020603050405020304" pitchFamily="18" charset="0"/>
              <a:ea typeface="Aptos" panose="020B0004020202020204" pitchFamily="34" charset="0"/>
            </a:endParaRPr>
          </a:p>
        </p:txBody>
      </p:sp>
    </p:spTree>
    <p:extLst>
      <p:ext uri="{BB962C8B-B14F-4D97-AF65-F5344CB8AC3E}">
        <p14:creationId xmlns:p14="http://schemas.microsoft.com/office/powerpoint/2010/main" val="2794799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50"/>
                                        <p:tgtEl>
                                          <p:spTgt spid="6"/>
                                        </p:tgtEl>
                                      </p:cBhvr>
                                    </p:animEffect>
                                    <p:anim calcmode="lin" valueType="num">
                                      <p:cBhvr>
                                        <p:cTn id="15" dur="250" fill="hold"/>
                                        <p:tgtEl>
                                          <p:spTgt spid="6"/>
                                        </p:tgtEl>
                                        <p:attrNameLst>
                                          <p:attrName>ppt_x</p:attrName>
                                        </p:attrNameLst>
                                      </p:cBhvr>
                                      <p:tavLst>
                                        <p:tav tm="0">
                                          <p:val>
                                            <p:strVal val="#ppt_x"/>
                                          </p:val>
                                        </p:tav>
                                        <p:tav tm="100000">
                                          <p:val>
                                            <p:strVal val="#ppt_x"/>
                                          </p:val>
                                        </p:tav>
                                      </p:tavLst>
                                    </p:anim>
                                    <p:anim calcmode="lin" valueType="num">
                                      <p:cBhvr>
                                        <p:cTn id="16" dur="2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50"/>
                                        <p:tgtEl>
                                          <p:spTgt spid="7"/>
                                        </p:tgtEl>
                                      </p:cBhvr>
                                    </p:animEffect>
                                    <p:anim calcmode="lin" valueType="num">
                                      <p:cBhvr>
                                        <p:cTn id="22" dur="250" fill="hold"/>
                                        <p:tgtEl>
                                          <p:spTgt spid="7"/>
                                        </p:tgtEl>
                                        <p:attrNameLst>
                                          <p:attrName>ppt_x</p:attrName>
                                        </p:attrNameLst>
                                      </p:cBhvr>
                                      <p:tavLst>
                                        <p:tav tm="0">
                                          <p:val>
                                            <p:strVal val="#ppt_x"/>
                                          </p:val>
                                        </p:tav>
                                        <p:tav tm="100000">
                                          <p:val>
                                            <p:strVal val="#ppt_x"/>
                                          </p:val>
                                        </p:tav>
                                      </p:tavLst>
                                    </p:anim>
                                    <p:anim calcmode="lin" valueType="num">
                                      <p:cBhvr>
                                        <p:cTn id="23" dur="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250"/>
                                        <p:tgtEl>
                                          <p:spTgt spid="3"/>
                                        </p:tgtEl>
                                      </p:cBhvr>
                                    </p:animEffect>
                                    <p:anim calcmode="lin" valueType="num">
                                      <p:cBhvr>
                                        <p:cTn id="29" dur="250" fill="hold"/>
                                        <p:tgtEl>
                                          <p:spTgt spid="3"/>
                                        </p:tgtEl>
                                        <p:attrNameLst>
                                          <p:attrName>ppt_x</p:attrName>
                                        </p:attrNameLst>
                                      </p:cBhvr>
                                      <p:tavLst>
                                        <p:tav tm="0">
                                          <p:val>
                                            <p:strVal val="#ppt_x"/>
                                          </p:val>
                                        </p:tav>
                                        <p:tav tm="100000">
                                          <p:val>
                                            <p:strVal val="#ppt_x"/>
                                          </p:val>
                                        </p:tav>
                                      </p:tavLst>
                                    </p:anim>
                                    <p:anim calcmode="lin" valueType="num">
                                      <p:cBhvr>
                                        <p:cTn id="30"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
            <a:extLst>
              <a:ext uri="{FF2B5EF4-FFF2-40B4-BE49-F238E27FC236}">
                <a16:creationId xmlns:a16="http://schemas.microsoft.com/office/drawing/2014/main" id="{238A7102-9052-2417-F213-FA0CFDC8B231}"/>
              </a:ext>
            </a:extLst>
          </p:cNvPr>
          <p:cNvSpPr txBox="1"/>
          <p:nvPr/>
        </p:nvSpPr>
        <p:spPr>
          <a:xfrm>
            <a:off x="4837164" y="416064"/>
            <a:ext cx="251767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57B395"/>
                </a:solidFill>
                <a:effectLst/>
                <a:uLnTx/>
                <a:uFillTx/>
                <a:latin typeface="Times New Roman" panose="02020603050405020304" pitchFamily="18" charset="0"/>
                <a:ea typeface="微软雅黑"/>
                <a:cs typeface="Times New Roman" panose="02020603050405020304" pitchFamily="18" charset="0"/>
              </a:rPr>
              <a:t>Thủy Tinh</a:t>
            </a:r>
            <a:endParaRPr kumimoji="0" lang="zh-CN" altLang="en-US" sz="4000" b="1" i="0" u="none" strike="noStrike" kern="1200" cap="none" spc="0" normalizeH="0" baseline="0" noProof="0" dirty="0">
              <a:ln>
                <a:noFill/>
              </a:ln>
              <a:solidFill>
                <a:srgbClr val="57B395"/>
              </a:solidFill>
              <a:effectLst/>
              <a:uLnTx/>
              <a:uFillTx/>
              <a:latin typeface="Times New Roman" panose="02020603050405020304" pitchFamily="18" charset="0"/>
              <a:ea typeface="微软雅黑"/>
              <a:cs typeface="Times New Roman" panose="02020603050405020304" pitchFamily="18" charset="0"/>
            </a:endParaRPr>
          </a:p>
        </p:txBody>
      </p:sp>
      <p:sp>
        <p:nvSpPr>
          <p:cNvPr id="14" name="TextBox 13">
            <a:extLst>
              <a:ext uri="{FF2B5EF4-FFF2-40B4-BE49-F238E27FC236}">
                <a16:creationId xmlns:a16="http://schemas.microsoft.com/office/drawing/2014/main" id="{20EBAFCB-D138-7E5E-C929-6858C24BB85F}"/>
              </a:ext>
            </a:extLst>
          </p:cNvPr>
          <p:cNvSpPr txBox="1"/>
          <p:nvPr/>
        </p:nvSpPr>
        <p:spPr>
          <a:xfrm>
            <a:off x="1510310" y="1326222"/>
            <a:ext cx="5358982" cy="553998"/>
          </a:xfrm>
          <a:prstGeom prst="rect">
            <a:avLst/>
          </a:prstGeom>
          <a:noFill/>
        </p:spPr>
        <p:txBody>
          <a:bodyPr wrap="square">
            <a:spAutoFit/>
          </a:bodyPr>
          <a:lstStyle/>
          <a:p>
            <a:pPr algn="just"/>
            <a:r>
              <a:rPr lang="vi-VN" sz="3000" kern="0">
                <a:solidFill>
                  <a:srgbClr val="000000"/>
                </a:solidFill>
                <a:latin typeface="Times New Roman" panose="02020603050405020304" pitchFamily="18" charset="0"/>
                <a:ea typeface="Aptos" panose="020B0004020202020204" pitchFamily="34" charset="0"/>
              </a:rPr>
              <a:t>Thuỷ Tinh râu ria quăn xanh rì.</a:t>
            </a:r>
            <a:endParaRPr lang="en-US" sz="3000" kern="0">
              <a:solidFill>
                <a:srgbClr val="000000"/>
              </a:solidFill>
              <a:latin typeface="Times New Roman" panose="02020603050405020304" pitchFamily="18" charset="0"/>
              <a:ea typeface="Aptos" panose="020B0004020202020204" pitchFamily="34" charset="0"/>
            </a:endParaRPr>
          </a:p>
        </p:txBody>
      </p:sp>
      <p:sp>
        <p:nvSpPr>
          <p:cNvPr id="15" name="TextBox 14">
            <a:extLst>
              <a:ext uri="{FF2B5EF4-FFF2-40B4-BE49-F238E27FC236}">
                <a16:creationId xmlns:a16="http://schemas.microsoft.com/office/drawing/2014/main" id="{BF0C70B1-6861-F618-5A10-7AE39A1B8C87}"/>
              </a:ext>
            </a:extLst>
          </p:cNvPr>
          <p:cNvSpPr txBox="1"/>
          <p:nvPr/>
        </p:nvSpPr>
        <p:spPr>
          <a:xfrm>
            <a:off x="3401962" y="1880220"/>
            <a:ext cx="4385186" cy="553998"/>
          </a:xfrm>
          <a:prstGeom prst="rect">
            <a:avLst/>
          </a:prstGeom>
          <a:noFill/>
        </p:spPr>
        <p:txBody>
          <a:bodyPr wrap="square">
            <a:spAutoFit/>
          </a:bodyPr>
          <a:lstStyle/>
          <a:p>
            <a:pPr algn="just"/>
            <a:r>
              <a:rPr lang="en-US" sz="3000" kern="0">
                <a:solidFill>
                  <a:srgbClr val="000000"/>
                </a:solidFill>
                <a:latin typeface="Times New Roman" panose="02020603050405020304" pitchFamily="18" charset="0"/>
                <a:ea typeface="Aptos" panose="020B0004020202020204" pitchFamily="34" charset="0"/>
              </a:rPr>
              <a:t>... </a:t>
            </a:r>
            <a:r>
              <a:rPr lang="vi-VN" sz="3000" kern="0">
                <a:solidFill>
                  <a:srgbClr val="000000"/>
                </a:solidFill>
                <a:latin typeface="Times New Roman" panose="02020603050405020304" pitchFamily="18" charset="0"/>
                <a:ea typeface="Aptos" panose="020B0004020202020204" pitchFamily="34" charset="0"/>
              </a:rPr>
              <a:t>cưỡi lưng rồng uy nghi</a:t>
            </a:r>
            <a:endParaRPr lang="en-US" sz="3000" kern="0">
              <a:solidFill>
                <a:srgbClr val="000000"/>
              </a:solidFill>
              <a:latin typeface="Times New Roman" panose="02020603050405020304" pitchFamily="18" charset="0"/>
              <a:ea typeface="Aptos" panose="020B0004020202020204" pitchFamily="34" charset="0"/>
            </a:endParaRPr>
          </a:p>
        </p:txBody>
      </p:sp>
      <p:sp>
        <p:nvSpPr>
          <p:cNvPr id="16" name="TextBox 15">
            <a:extLst>
              <a:ext uri="{FF2B5EF4-FFF2-40B4-BE49-F238E27FC236}">
                <a16:creationId xmlns:a16="http://schemas.microsoft.com/office/drawing/2014/main" id="{7B8E2D7D-BBD7-1557-CD5A-964ACC2DC721}"/>
              </a:ext>
            </a:extLst>
          </p:cNvPr>
          <p:cNvSpPr txBox="1"/>
          <p:nvPr/>
        </p:nvSpPr>
        <p:spPr>
          <a:xfrm>
            <a:off x="1127291" y="2676834"/>
            <a:ext cx="6403719" cy="1938992"/>
          </a:xfrm>
          <a:prstGeom prst="rect">
            <a:avLst/>
          </a:prstGeom>
          <a:noFill/>
        </p:spPr>
        <p:txBody>
          <a:bodyPr wrap="square">
            <a:spAutoFit/>
          </a:bodyPr>
          <a:lstStyle/>
          <a:p>
            <a:pPr algn="just"/>
            <a:r>
              <a:rPr lang="vi-VN" sz="3000" kern="0">
                <a:solidFill>
                  <a:srgbClr val="000000"/>
                </a:solidFill>
                <a:latin typeface="Times New Roman" panose="02020603050405020304" pitchFamily="18" charset="0"/>
                <a:ea typeface="Aptos" panose="020B0004020202020204" pitchFamily="34" charset="0"/>
              </a:rPr>
              <a:t>Thuỷ Tinh khoe thần có phép lạ,</a:t>
            </a:r>
          </a:p>
          <a:p>
            <a:pPr algn="just"/>
            <a:r>
              <a:rPr lang="vi-VN" sz="3000" kern="0">
                <a:solidFill>
                  <a:srgbClr val="000000"/>
                </a:solidFill>
                <a:latin typeface="Times New Roman" panose="02020603050405020304" pitchFamily="18" charset="0"/>
                <a:ea typeface="Aptos" panose="020B0004020202020204" pitchFamily="34" charset="0"/>
              </a:rPr>
              <a:t>Dứt lời, tay hất chòm râu xanh,</a:t>
            </a:r>
          </a:p>
          <a:p>
            <a:pPr algn="just"/>
            <a:r>
              <a:rPr lang="vi-VN" sz="3000" kern="0">
                <a:solidFill>
                  <a:srgbClr val="000000"/>
                </a:solidFill>
                <a:latin typeface="Times New Roman" panose="02020603050405020304" pitchFamily="18" charset="0"/>
                <a:ea typeface="Aptos" panose="020B0004020202020204" pitchFamily="34" charset="0"/>
              </a:rPr>
              <a:t>Bắt quyết hò mây to nước cả,</a:t>
            </a:r>
          </a:p>
          <a:p>
            <a:pPr algn="just"/>
            <a:r>
              <a:rPr lang="vi-VN" sz="3000" kern="0">
                <a:solidFill>
                  <a:srgbClr val="000000"/>
                </a:solidFill>
                <a:latin typeface="Times New Roman" panose="02020603050405020304" pitchFamily="18" charset="0"/>
                <a:ea typeface="Aptos" panose="020B0004020202020204" pitchFamily="34" charset="0"/>
              </a:rPr>
              <a:t>Dậm chân rung khắp làng gần quanh.</a:t>
            </a:r>
            <a:endParaRPr lang="en-US" sz="3000" kern="0">
              <a:solidFill>
                <a:srgbClr val="000000"/>
              </a:solidFill>
              <a:latin typeface="Times New Roman" panose="02020603050405020304" pitchFamily="18" charset="0"/>
              <a:ea typeface="Aptos" panose="020B0004020202020204" pitchFamily="34" charset="0"/>
            </a:endParaRPr>
          </a:p>
        </p:txBody>
      </p:sp>
      <p:pic>
        <p:nvPicPr>
          <p:cNvPr id="17" name="Picture 2" descr="Top 4 Bài tóm tắt truyện thần 'Sơn Tinh, Thủy Tinh' hay nhất - Mytour.vn">
            <a:extLst>
              <a:ext uri="{FF2B5EF4-FFF2-40B4-BE49-F238E27FC236}">
                <a16:creationId xmlns:a16="http://schemas.microsoft.com/office/drawing/2014/main" id="{C5347262-EE44-739A-1E99-E2E2768D8E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525" r="-106"/>
          <a:stretch/>
        </p:blipFill>
        <p:spPr bwMode="auto">
          <a:xfrm flipH="1">
            <a:off x="8634413" y="1493581"/>
            <a:ext cx="3557587" cy="484822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2998234-F197-DCBF-B23A-09FFC5CF0799}"/>
              </a:ext>
            </a:extLst>
          </p:cNvPr>
          <p:cNvSpPr txBox="1"/>
          <p:nvPr/>
        </p:nvSpPr>
        <p:spPr>
          <a:xfrm>
            <a:off x="465573" y="4800914"/>
            <a:ext cx="6403719" cy="553998"/>
          </a:xfrm>
          <a:prstGeom prst="rect">
            <a:avLst/>
          </a:prstGeom>
          <a:noFill/>
        </p:spPr>
        <p:txBody>
          <a:bodyPr wrap="square">
            <a:spAutoFit/>
          </a:bodyPr>
          <a:lstStyle/>
          <a:p>
            <a:pPr algn="just"/>
            <a:r>
              <a:rPr lang="en-US" sz="3000" kern="0">
                <a:solidFill>
                  <a:srgbClr val="000000"/>
                </a:solidFill>
                <a:latin typeface="Times New Roman" panose="02020603050405020304" pitchFamily="18" charset="0"/>
                <a:ea typeface="Aptos" panose="020B0004020202020204" pitchFamily="34" charset="0"/>
              </a:rPr>
              <a:t>T</a:t>
            </a:r>
            <a:r>
              <a:rPr lang="vi-VN" sz="3000" kern="0">
                <a:solidFill>
                  <a:srgbClr val="000000"/>
                </a:solidFill>
                <a:latin typeface="Times New Roman" panose="02020603050405020304" pitchFamily="18" charset="0"/>
                <a:ea typeface="Aptos" panose="020B0004020202020204" pitchFamily="34" charset="0"/>
              </a:rPr>
              <a:t>huỷ Tinh cưỡi lưng rồng hung hăng</a:t>
            </a:r>
            <a:endParaRPr lang="en-US" sz="3000" kern="0">
              <a:solidFill>
                <a:srgbClr val="000000"/>
              </a:solidFill>
              <a:latin typeface="Times New Roman" panose="02020603050405020304" pitchFamily="18" charset="0"/>
              <a:ea typeface="Aptos" panose="020B0004020202020204" pitchFamily="34" charset="0"/>
            </a:endParaRPr>
          </a:p>
        </p:txBody>
      </p:sp>
    </p:spTree>
    <p:extLst>
      <p:ext uri="{BB962C8B-B14F-4D97-AF65-F5344CB8AC3E}">
        <p14:creationId xmlns:p14="http://schemas.microsoft.com/office/powerpoint/2010/main" val="2001763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anim calcmode="lin" valueType="num">
                                      <p:cBhvr>
                                        <p:cTn id="8" dur="250" fill="hold"/>
                                        <p:tgtEl>
                                          <p:spTgt spid="14"/>
                                        </p:tgtEl>
                                        <p:attrNameLst>
                                          <p:attrName>ppt_x</p:attrName>
                                        </p:attrNameLst>
                                      </p:cBhvr>
                                      <p:tavLst>
                                        <p:tav tm="0">
                                          <p:val>
                                            <p:strVal val="#ppt_x"/>
                                          </p:val>
                                        </p:tav>
                                        <p:tav tm="100000">
                                          <p:val>
                                            <p:strVal val="#ppt_x"/>
                                          </p:val>
                                        </p:tav>
                                      </p:tavLst>
                                    </p:anim>
                                    <p:anim calcmode="lin" valueType="num">
                                      <p:cBhvr>
                                        <p:cTn id="9" dur="2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250"/>
                                        <p:tgtEl>
                                          <p:spTgt spid="15"/>
                                        </p:tgtEl>
                                      </p:cBhvr>
                                    </p:animEffect>
                                    <p:anim calcmode="lin" valueType="num">
                                      <p:cBhvr>
                                        <p:cTn id="15" dur="250" fill="hold"/>
                                        <p:tgtEl>
                                          <p:spTgt spid="15"/>
                                        </p:tgtEl>
                                        <p:attrNameLst>
                                          <p:attrName>ppt_x</p:attrName>
                                        </p:attrNameLst>
                                      </p:cBhvr>
                                      <p:tavLst>
                                        <p:tav tm="0">
                                          <p:val>
                                            <p:strVal val="#ppt_x"/>
                                          </p:val>
                                        </p:tav>
                                        <p:tav tm="100000">
                                          <p:val>
                                            <p:strVal val="#ppt_x"/>
                                          </p:val>
                                        </p:tav>
                                      </p:tavLst>
                                    </p:anim>
                                    <p:anim calcmode="lin" valueType="num">
                                      <p:cBhvr>
                                        <p:cTn id="16" dur="2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250"/>
                                        <p:tgtEl>
                                          <p:spTgt spid="16"/>
                                        </p:tgtEl>
                                      </p:cBhvr>
                                    </p:animEffect>
                                    <p:anim calcmode="lin" valueType="num">
                                      <p:cBhvr>
                                        <p:cTn id="22" dur="250" fill="hold"/>
                                        <p:tgtEl>
                                          <p:spTgt spid="16"/>
                                        </p:tgtEl>
                                        <p:attrNameLst>
                                          <p:attrName>ppt_x</p:attrName>
                                        </p:attrNameLst>
                                      </p:cBhvr>
                                      <p:tavLst>
                                        <p:tav tm="0">
                                          <p:val>
                                            <p:strVal val="#ppt_x"/>
                                          </p:val>
                                        </p:tav>
                                        <p:tav tm="100000">
                                          <p:val>
                                            <p:strVal val="#ppt_x"/>
                                          </p:val>
                                        </p:tav>
                                      </p:tavLst>
                                    </p:anim>
                                    <p:anim calcmode="lin" valueType="num">
                                      <p:cBhvr>
                                        <p:cTn id="23" dur="2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250"/>
                                        <p:tgtEl>
                                          <p:spTgt spid="18"/>
                                        </p:tgtEl>
                                      </p:cBhvr>
                                    </p:animEffect>
                                    <p:anim calcmode="lin" valueType="num">
                                      <p:cBhvr>
                                        <p:cTn id="29" dur="250" fill="hold"/>
                                        <p:tgtEl>
                                          <p:spTgt spid="18"/>
                                        </p:tgtEl>
                                        <p:attrNameLst>
                                          <p:attrName>ppt_x</p:attrName>
                                        </p:attrNameLst>
                                      </p:cBhvr>
                                      <p:tavLst>
                                        <p:tav tm="0">
                                          <p:val>
                                            <p:strVal val="#ppt_x"/>
                                          </p:val>
                                        </p:tav>
                                        <p:tav tm="100000">
                                          <p:val>
                                            <p:strVal val="#ppt_x"/>
                                          </p:val>
                                        </p:tav>
                                      </p:tavLst>
                                    </p:anim>
                                    <p:anim calcmode="lin" valueType="num">
                                      <p:cBhvr>
                                        <p:cTn id="30" dur="25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656FFA3D-0D01-FB3E-A148-11C4A24BFE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959" y="1506894"/>
            <a:ext cx="3199090" cy="2573056"/>
          </a:xfrm>
          <a:prstGeom prst="rect">
            <a:avLst/>
          </a:prstGeom>
        </p:spPr>
      </p:pic>
      <p:sp>
        <p:nvSpPr>
          <p:cNvPr id="4" name="Rectangle: Rounded Corners 3">
            <a:extLst>
              <a:ext uri="{FF2B5EF4-FFF2-40B4-BE49-F238E27FC236}">
                <a16:creationId xmlns:a16="http://schemas.microsoft.com/office/drawing/2014/main" id="{1E1CA3D8-05DC-10A8-26B6-704B5DB93ADF}"/>
              </a:ext>
            </a:extLst>
          </p:cNvPr>
          <p:cNvSpPr/>
          <p:nvPr/>
        </p:nvSpPr>
        <p:spPr>
          <a:xfrm>
            <a:off x="3993001" y="0"/>
            <a:ext cx="8198999" cy="2707701"/>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Times New Roman" panose="02020603050405020304" pitchFamily="18" charset="0"/>
                <a:cs typeface="Times New Roman" panose="02020603050405020304" pitchFamily="18" charset="0"/>
              </a:rPr>
              <a:t>Thông qua các chi tiết khắc họa tài năng của nhân vật Sơn Tinh và Thủy Tinh, theo em, người kể chuyện có bộc lộ thái độ thiên vị đối với nhân vật nào không? Dựa vào đâu em có kết luận như vậy? </a:t>
            </a:r>
          </a:p>
        </p:txBody>
      </p:sp>
      <p:pic>
        <p:nvPicPr>
          <p:cNvPr id="7170" name="Picture 2" descr="Top 4 Bài tóm tắt truyện thần 'Sơn Tinh, Thủy Tinh' hay nhất - Mytour.vn">
            <a:extLst>
              <a:ext uri="{FF2B5EF4-FFF2-40B4-BE49-F238E27FC236}">
                <a16:creationId xmlns:a16="http://schemas.microsoft.com/office/drawing/2014/main" id="{28B13C22-2EA6-C761-C27E-E814806267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14014" y="2793422"/>
            <a:ext cx="5707495" cy="4034882"/>
          </a:xfrm>
          <a:prstGeom prst="rect">
            <a:avLst/>
          </a:prstGeom>
          <a:noFill/>
          <a:extLst>
            <a:ext uri="{909E8E84-426E-40DD-AFC4-6F175D3DCCD1}">
              <a14:hiddenFill xmlns:a14="http://schemas.microsoft.com/office/drawing/2010/main">
                <a:solidFill>
                  <a:srgbClr val="FFFFFF"/>
                </a:solidFill>
              </a14:hiddenFill>
            </a:ext>
          </a:extLst>
        </p:spPr>
      </p:pic>
      <p:sp>
        <p:nvSpPr>
          <p:cNvPr id="7" name="MH_Other_14">
            <a:extLst>
              <a:ext uri="{FF2B5EF4-FFF2-40B4-BE49-F238E27FC236}">
                <a16:creationId xmlns:a16="http://schemas.microsoft.com/office/drawing/2014/main" id="{46C69EC0-E253-FD21-4C34-4EC01663A816}"/>
              </a:ext>
            </a:extLst>
          </p:cNvPr>
          <p:cNvSpPr/>
          <p:nvPr>
            <p:custDataLst>
              <p:tags r:id="rId1"/>
            </p:custDataLst>
          </p:nvPr>
        </p:nvSpPr>
        <p:spPr>
          <a:xfrm>
            <a:off x="11005062" y="5547791"/>
            <a:ext cx="679450" cy="679450"/>
          </a:xfrm>
          <a:prstGeom prst="ellipse">
            <a:avLst/>
          </a:prstGeom>
          <a:solidFill>
            <a:srgbClr val="57B395">
              <a:alpha val="20000"/>
            </a:srgb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8" name="MH_Other_15">
            <a:extLst>
              <a:ext uri="{FF2B5EF4-FFF2-40B4-BE49-F238E27FC236}">
                <a16:creationId xmlns:a16="http://schemas.microsoft.com/office/drawing/2014/main" id="{4B04E149-A942-3EBF-DBED-72086F191DA4}"/>
              </a:ext>
            </a:extLst>
          </p:cNvPr>
          <p:cNvSpPr/>
          <p:nvPr>
            <p:custDataLst>
              <p:tags r:id="rId2"/>
            </p:custDataLst>
          </p:nvPr>
        </p:nvSpPr>
        <p:spPr>
          <a:xfrm>
            <a:off x="11141587" y="5684316"/>
            <a:ext cx="406400" cy="406400"/>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9" name="MH_Other_16">
            <a:extLst>
              <a:ext uri="{FF2B5EF4-FFF2-40B4-BE49-F238E27FC236}">
                <a16:creationId xmlns:a16="http://schemas.microsoft.com/office/drawing/2014/main" id="{62F7C7DE-03B2-F1D6-80DE-0905026D8B67}"/>
              </a:ext>
            </a:extLst>
          </p:cNvPr>
          <p:cNvSpPr/>
          <p:nvPr>
            <p:custDataLst>
              <p:tags r:id="rId3"/>
            </p:custDataLst>
          </p:nvPr>
        </p:nvSpPr>
        <p:spPr>
          <a:xfrm>
            <a:off x="11619425" y="5714479"/>
            <a:ext cx="201613"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1" name="MH_Other_17">
            <a:extLst>
              <a:ext uri="{FF2B5EF4-FFF2-40B4-BE49-F238E27FC236}">
                <a16:creationId xmlns:a16="http://schemas.microsoft.com/office/drawing/2014/main" id="{DFAEDAEC-A700-3460-E286-3CF2B99207F2}"/>
              </a:ext>
            </a:extLst>
          </p:cNvPr>
          <p:cNvSpPr/>
          <p:nvPr>
            <p:custDataLst>
              <p:tags r:id="rId4"/>
            </p:custDataLst>
          </p:nvPr>
        </p:nvSpPr>
        <p:spPr>
          <a:xfrm>
            <a:off x="9674737" y="5654154"/>
            <a:ext cx="201612"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2" name="MH_Other_20">
            <a:extLst>
              <a:ext uri="{FF2B5EF4-FFF2-40B4-BE49-F238E27FC236}">
                <a16:creationId xmlns:a16="http://schemas.microsoft.com/office/drawing/2014/main" id="{8ADB5701-E390-84A1-E4E6-740EB064B8D1}"/>
              </a:ext>
            </a:extLst>
          </p:cNvPr>
          <p:cNvSpPr/>
          <p:nvPr>
            <p:custDataLst>
              <p:tags r:id="rId5"/>
            </p:custDataLst>
          </p:nvPr>
        </p:nvSpPr>
        <p:spPr>
          <a:xfrm>
            <a:off x="9982712" y="6309792"/>
            <a:ext cx="366712" cy="365125"/>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3" name="Rectangle 2"/>
          <p:cNvSpPr/>
          <p:nvPr/>
        </p:nvSpPr>
        <p:spPr>
          <a:xfrm>
            <a:off x="7735078" y="3272098"/>
            <a:ext cx="4224060" cy="1815882"/>
          </a:xfrm>
          <a:prstGeom prst="rect">
            <a:avLst/>
          </a:prstGeom>
        </p:spPr>
        <p:txBody>
          <a:bodyPr wrap="square">
            <a:spAutoFit/>
          </a:bodyPr>
          <a:lstStyle/>
          <a:p>
            <a:pPr lvl="0" algn="ctr">
              <a:defRPr/>
            </a:pPr>
            <a:r>
              <a:rPr lang="en-US" altLang="zh-CN" sz="2800" b="1" dirty="0" smtClean="0">
                <a:solidFill>
                  <a:srgbClr val="FF0000"/>
                </a:solidFill>
                <a:latin typeface="Times New Roman" panose="02020603050405020304" pitchFamily="18" charset="0"/>
                <a:cs typeface="Times New Roman" panose="02020603050405020304" pitchFamily="18" charset="0"/>
              </a:rPr>
              <a:t>=&gt; </a:t>
            </a:r>
            <a:r>
              <a:rPr lang="vi-VN" altLang="zh-CN" sz="2800" b="1" dirty="0" smtClean="0">
                <a:solidFill>
                  <a:srgbClr val="FF0000"/>
                </a:solidFill>
                <a:latin typeface="Times New Roman" panose="02020603050405020304" pitchFamily="18" charset="0"/>
                <a:cs typeface="Times New Roman" panose="02020603050405020304" pitchFamily="18" charset="0"/>
              </a:rPr>
              <a:t>Nhà </a:t>
            </a:r>
            <a:r>
              <a:rPr lang="vi-VN" altLang="zh-CN" sz="2800" b="1" dirty="0">
                <a:solidFill>
                  <a:srgbClr val="FF0000"/>
                </a:solidFill>
                <a:latin typeface="Times New Roman" panose="02020603050405020304" pitchFamily="18" charset="0"/>
                <a:cs typeface="Times New Roman" panose="02020603050405020304" pitchFamily="18" charset="0"/>
              </a:rPr>
              <a:t>thơ thể hiện cái nhìn khách quan, công bằng, bao dung, trân trọng với các nhân vật.</a:t>
            </a:r>
            <a:endParaRPr lang="zh-CN" alt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3536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170"/>
                                        </p:tgtEl>
                                        <p:attrNameLst>
                                          <p:attrName>style.visibility</p:attrName>
                                        </p:attrNameLst>
                                      </p:cBhvr>
                                      <p:to>
                                        <p:strVal val="visible"/>
                                      </p:to>
                                    </p:set>
                                    <p:anim calcmode="lin" valueType="num">
                                      <p:cBhvr additive="base">
                                        <p:cTn id="19" dur="500" fill="hold"/>
                                        <p:tgtEl>
                                          <p:spTgt spid="7170"/>
                                        </p:tgtEl>
                                        <p:attrNameLst>
                                          <p:attrName>ppt_x</p:attrName>
                                        </p:attrNameLst>
                                      </p:cBhvr>
                                      <p:tavLst>
                                        <p:tav tm="0">
                                          <p:val>
                                            <p:strVal val="#ppt_x"/>
                                          </p:val>
                                        </p:tav>
                                        <p:tav tm="100000">
                                          <p:val>
                                            <p:strVal val="#ppt_x"/>
                                          </p:val>
                                        </p:tav>
                                      </p:tavLst>
                                    </p:anim>
                                    <p:anim calcmode="lin" valueType="num">
                                      <p:cBhvr additive="base">
                                        <p:cTn id="20"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MH_Other_13">
            <a:extLst>
              <a:ext uri="{FF2B5EF4-FFF2-40B4-BE49-F238E27FC236}">
                <a16:creationId xmlns:a16="http://schemas.microsoft.com/office/drawing/2014/main" id="{AA7ECABC-0ED8-C1DC-D351-4EB73A1AA6F5}"/>
              </a:ext>
            </a:extLst>
          </p:cNvPr>
          <p:cNvSpPr/>
          <p:nvPr>
            <p:custDataLst>
              <p:tags r:id="rId1"/>
            </p:custDataLst>
          </p:nvPr>
        </p:nvSpPr>
        <p:spPr>
          <a:xfrm>
            <a:off x="9489000" y="5214416"/>
            <a:ext cx="271463" cy="271462"/>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1" name="MH_Other_14">
            <a:extLst>
              <a:ext uri="{FF2B5EF4-FFF2-40B4-BE49-F238E27FC236}">
                <a16:creationId xmlns:a16="http://schemas.microsoft.com/office/drawing/2014/main" id="{D96DE616-BEB2-A741-DDEE-72685827B864}"/>
              </a:ext>
            </a:extLst>
          </p:cNvPr>
          <p:cNvSpPr/>
          <p:nvPr>
            <p:custDataLst>
              <p:tags r:id="rId2"/>
            </p:custDataLst>
          </p:nvPr>
        </p:nvSpPr>
        <p:spPr>
          <a:xfrm>
            <a:off x="11005062" y="5547791"/>
            <a:ext cx="679450" cy="679450"/>
          </a:xfrm>
          <a:prstGeom prst="ellipse">
            <a:avLst/>
          </a:prstGeom>
          <a:solidFill>
            <a:srgbClr val="57B395">
              <a:alpha val="20000"/>
            </a:srgb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22" name="MH_Other_15">
            <a:extLst>
              <a:ext uri="{FF2B5EF4-FFF2-40B4-BE49-F238E27FC236}">
                <a16:creationId xmlns:a16="http://schemas.microsoft.com/office/drawing/2014/main" id="{852758BB-1D62-F9F0-09E9-5BDB80DF3AC5}"/>
              </a:ext>
            </a:extLst>
          </p:cNvPr>
          <p:cNvSpPr/>
          <p:nvPr>
            <p:custDataLst>
              <p:tags r:id="rId3"/>
            </p:custDataLst>
          </p:nvPr>
        </p:nvSpPr>
        <p:spPr>
          <a:xfrm>
            <a:off x="11141587" y="5684316"/>
            <a:ext cx="406400" cy="406400"/>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3" name="MH_Other_16">
            <a:extLst>
              <a:ext uri="{FF2B5EF4-FFF2-40B4-BE49-F238E27FC236}">
                <a16:creationId xmlns:a16="http://schemas.microsoft.com/office/drawing/2014/main" id="{AB67221E-DFAC-2C94-4CA0-0A4CE5A71A72}"/>
              </a:ext>
            </a:extLst>
          </p:cNvPr>
          <p:cNvSpPr/>
          <p:nvPr>
            <p:custDataLst>
              <p:tags r:id="rId4"/>
            </p:custDataLst>
          </p:nvPr>
        </p:nvSpPr>
        <p:spPr>
          <a:xfrm>
            <a:off x="11619425" y="5714479"/>
            <a:ext cx="201613"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4" name="MH_Other_17">
            <a:extLst>
              <a:ext uri="{FF2B5EF4-FFF2-40B4-BE49-F238E27FC236}">
                <a16:creationId xmlns:a16="http://schemas.microsoft.com/office/drawing/2014/main" id="{A7035E05-0CD6-865B-272C-E870A6B7BC2F}"/>
              </a:ext>
            </a:extLst>
          </p:cNvPr>
          <p:cNvSpPr/>
          <p:nvPr>
            <p:custDataLst>
              <p:tags r:id="rId5"/>
            </p:custDataLst>
          </p:nvPr>
        </p:nvSpPr>
        <p:spPr>
          <a:xfrm>
            <a:off x="9674737" y="5654154"/>
            <a:ext cx="201612"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5" name="MH_Other_20">
            <a:extLst>
              <a:ext uri="{FF2B5EF4-FFF2-40B4-BE49-F238E27FC236}">
                <a16:creationId xmlns:a16="http://schemas.microsoft.com/office/drawing/2014/main" id="{FF5D2719-6F63-259B-C001-D86A0172B69F}"/>
              </a:ext>
            </a:extLst>
          </p:cNvPr>
          <p:cNvSpPr/>
          <p:nvPr>
            <p:custDataLst>
              <p:tags r:id="rId6"/>
            </p:custDataLst>
          </p:nvPr>
        </p:nvSpPr>
        <p:spPr>
          <a:xfrm>
            <a:off x="9982712" y="6309792"/>
            <a:ext cx="366712" cy="365125"/>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pic>
        <p:nvPicPr>
          <p:cNvPr id="2" name="图片 8">
            <a:extLst>
              <a:ext uri="{FF2B5EF4-FFF2-40B4-BE49-F238E27FC236}">
                <a16:creationId xmlns:a16="http://schemas.microsoft.com/office/drawing/2014/main" id="{2205B4FB-AEC5-3AC5-7938-D06D6890B6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7693" y="2072971"/>
            <a:ext cx="6795342" cy="4601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1ECF50C-6707-CBA6-9606-EBE9B9D79775}"/>
              </a:ext>
            </a:extLst>
          </p:cNvPr>
          <p:cNvSpPr txBox="1"/>
          <p:nvPr/>
        </p:nvSpPr>
        <p:spPr>
          <a:xfrm>
            <a:off x="1225004" y="4514183"/>
            <a:ext cx="5228882" cy="1569660"/>
          </a:xfrm>
          <a:prstGeom prst="rect">
            <a:avLst/>
          </a:prstGeom>
          <a:noFill/>
        </p:spPr>
        <p:txBody>
          <a:bodyPr wrap="square">
            <a:spAutoFit/>
          </a:bodyPr>
          <a:lstStyle/>
          <a:p>
            <a:pPr algn="ctr"/>
            <a:r>
              <a:rPr lang="vi-VN" sz="3200" b="1" i="1">
                <a:latin typeface="Times New Roman" panose="02020603050405020304" pitchFamily="18" charset="0"/>
                <a:cs typeface="Times New Roman" panose="02020603050405020304" pitchFamily="18" charset="0"/>
              </a:rPr>
              <a:t>Qua những chi tiết miêu tả về Mị Nương, em hình dung như thế nào về nhân vật? </a:t>
            </a:r>
            <a:endParaRPr lang="en-US" sz="3200" b="1" i="1">
              <a:latin typeface="Times New Roman" panose="02020603050405020304" pitchFamily="18" charset="0"/>
              <a:cs typeface="Times New Roman" panose="02020603050405020304" pitchFamily="18" charset="0"/>
            </a:endParaRPr>
          </a:p>
        </p:txBody>
      </p:sp>
      <p:pic>
        <p:nvPicPr>
          <p:cNvPr id="3" name="Picture 2" descr="Tìm hiểu văn bản: Sơn Tinh - Thủy Tinh | Ngữ văn 6">
            <a:extLst>
              <a:ext uri="{FF2B5EF4-FFF2-40B4-BE49-F238E27FC236}">
                <a16:creationId xmlns:a16="http://schemas.microsoft.com/office/drawing/2014/main" id="{0E8D16BC-D3AE-D83A-DDAC-77DCE0AAD16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3911" r="30665" b="16775"/>
          <a:stretch/>
        </p:blipFill>
        <p:spPr bwMode="auto">
          <a:xfrm flipH="1">
            <a:off x="7486759" y="258958"/>
            <a:ext cx="3309059" cy="49554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92544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28770B-D94D-A491-1DE3-222D96CC847C}"/>
              </a:ext>
            </a:extLst>
          </p:cNvPr>
          <p:cNvSpPr txBox="1"/>
          <p:nvPr/>
        </p:nvSpPr>
        <p:spPr>
          <a:xfrm>
            <a:off x="1814053" y="929696"/>
            <a:ext cx="9438968" cy="2640723"/>
          </a:xfrm>
          <a:prstGeom prst="rect">
            <a:avLst/>
          </a:prstGeom>
          <a:noFill/>
        </p:spPr>
        <p:txBody>
          <a:bodyPr wrap="square">
            <a:spAutoFit/>
          </a:bodyPr>
          <a:lstStyle/>
          <a:p>
            <a:pPr indent="457200">
              <a:lnSpc>
                <a:spcPct val="115000"/>
              </a:lnSpc>
            </a:pPr>
            <a:r>
              <a:rPr lang="en-US" sz="4800" b="1" dirty="0" smtClean="0">
                <a:solidFill>
                  <a:srgbClr val="000000"/>
                </a:solidFill>
                <a:effectLst/>
                <a:latin typeface="Times New Roman" panose="02020603050405020304" pitchFamily="18" charset="0"/>
                <a:ea typeface="Aptos" panose="020B0004020202020204" pitchFamily="34" charset="0"/>
              </a:rPr>
              <a:t>TIẾT 8, VĂN BẢN 3:</a:t>
            </a:r>
            <a:endParaRPr lang="en-US" sz="4800" dirty="0">
              <a:solidFill>
                <a:srgbClr val="000000"/>
              </a:solidFill>
              <a:effectLst/>
              <a:latin typeface="Times New Roman" panose="02020603050405020304" pitchFamily="18" charset="0"/>
              <a:ea typeface="Aptos" panose="020B0004020202020204" pitchFamily="34" charset="0"/>
            </a:endParaRPr>
          </a:p>
          <a:p>
            <a:pPr indent="457200" algn="ctr">
              <a:lnSpc>
                <a:spcPct val="115000"/>
              </a:lnSpc>
            </a:pPr>
            <a:r>
              <a:rPr lang="en-US" sz="4800" b="1" i="1" dirty="0">
                <a:solidFill>
                  <a:srgbClr val="0070C0"/>
                </a:solidFill>
                <a:effectLst/>
                <a:latin typeface="Times New Roman" panose="02020603050405020304" pitchFamily="18" charset="0"/>
                <a:ea typeface="Aptos" panose="020B0004020202020204" pitchFamily="34" charset="0"/>
              </a:rPr>
              <a:t>SƠN TINH – THỦY TINH </a:t>
            </a:r>
            <a:r>
              <a:rPr lang="en-US" sz="4800" i="1" dirty="0">
                <a:solidFill>
                  <a:srgbClr val="0070C0"/>
                </a:solidFill>
                <a:effectLst/>
                <a:latin typeface="Times New Roman" panose="02020603050405020304" pitchFamily="18" charset="0"/>
                <a:ea typeface="Aptos" panose="020B0004020202020204" pitchFamily="34" charset="0"/>
              </a:rPr>
              <a:t>(</a:t>
            </a:r>
            <a:r>
              <a:rPr lang="en-US" sz="4800" i="1" dirty="0" err="1">
                <a:solidFill>
                  <a:srgbClr val="0070C0"/>
                </a:solidFill>
                <a:effectLst/>
                <a:latin typeface="Times New Roman" panose="02020603050405020304" pitchFamily="18" charset="0"/>
                <a:ea typeface="Aptos" panose="020B0004020202020204" pitchFamily="34" charset="0"/>
              </a:rPr>
              <a:t>trích</a:t>
            </a:r>
            <a:r>
              <a:rPr lang="en-US" sz="4800" i="1" dirty="0">
                <a:solidFill>
                  <a:srgbClr val="0070C0"/>
                </a:solidFill>
                <a:effectLst/>
                <a:latin typeface="Times New Roman" panose="02020603050405020304" pitchFamily="18" charset="0"/>
                <a:ea typeface="Aptos" panose="020B0004020202020204" pitchFamily="34" charset="0"/>
              </a:rPr>
              <a:t>)</a:t>
            </a:r>
            <a:endParaRPr lang="en-US" sz="4800" i="1" dirty="0">
              <a:solidFill>
                <a:srgbClr val="000000"/>
              </a:solidFill>
              <a:effectLst/>
              <a:latin typeface="Times New Roman" panose="02020603050405020304" pitchFamily="18" charset="0"/>
              <a:ea typeface="Aptos" panose="020B0004020202020204" pitchFamily="34" charset="0"/>
            </a:endParaRPr>
          </a:p>
          <a:p>
            <a:pPr indent="457200" algn="ctr">
              <a:lnSpc>
                <a:spcPct val="115000"/>
              </a:lnSpc>
            </a:pPr>
            <a:r>
              <a:rPr lang="en-US" sz="4800" b="1" dirty="0">
                <a:solidFill>
                  <a:srgbClr val="0070C0"/>
                </a:solidFill>
                <a:effectLst/>
                <a:latin typeface="Times New Roman" panose="02020603050405020304" pitchFamily="18" charset="0"/>
                <a:ea typeface="Aptos" panose="020B0004020202020204" pitchFamily="34" charset="0"/>
              </a:rPr>
              <a:t>_</a:t>
            </a:r>
            <a:r>
              <a:rPr lang="en-US" sz="4800" b="1" dirty="0" err="1">
                <a:solidFill>
                  <a:srgbClr val="0070C0"/>
                </a:solidFill>
                <a:effectLst/>
                <a:latin typeface="Times New Roman" panose="02020603050405020304" pitchFamily="18" charset="0"/>
                <a:ea typeface="Aptos" panose="020B0004020202020204" pitchFamily="34" charset="0"/>
              </a:rPr>
              <a:t>Nguyễn</a:t>
            </a:r>
            <a:r>
              <a:rPr lang="en-US" sz="4800" b="1" dirty="0">
                <a:solidFill>
                  <a:srgbClr val="0070C0"/>
                </a:solidFill>
                <a:effectLst/>
                <a:latin typeface="Times New Roman" panose="02020603050405020304" pitchFamily="18" charset="0"/>
                <a:ea typeface="Aptos" panose="020B0004020202020204" pitchFamily="34" charset="0"/>
              </a:rPr>
              <a:t> </a:t>
            </a:r>
            <a:r>
              <a:rPr lang="en-US" sz="4800" b="1" dirty="0" err="1">
                <a:solidFill>
                  <a:srgbClr val="0070C0"/>
                </a:solidFill>
                <a:effectLst/>
                <a:latin typeface="Times New Roman" panose="02020603050405020304" pitchFamily="18" charset="0"/>
                <a:ea typeface="Aptos" panose="020B0004020202020204" pitchFamily="34" charset="0"/>
              </a:rPr>
              <a:t>Nhược</a:t>
            </a:r>
            <a:r>
              <a:rPr lang="en-US" sz="4800" b="1" dirty="0">
                <a:solidFill>
                  <a:srgbClr val="0070C0"/>
                </a:solidFill>
                <a:effectLst/>
                <a:latin typeface="Times New Roman" panose="02020603050405020304" pitchFamily="18" charset="0"/>
                <a:ea typeface="Aptos" panose="020B0004020202020204" pitchFamily="34" charset="0"/>
              </a:rPr>
              <a:t> </a:t>
            </a:r>
            <a:r>
              <a:rPr lang="en-US" sz="4800" b="1" dirty="0" err="1">
                <a:solidFill>
                  <a:srgbClr val="0070C0"/>
                </a:solidFill>
                <a:effectLst/>
                <a:latin typeface="Times New Roman" panose="02020603050405020304" pitchFamily="18" charset="0"/>
                <a:ea typeface="Aptos" panose="020B0004020202020204" pitchFamily="34" charset="0"/>
              </a:rPr>
              <a:t>Pháp</a:t>
            </a:r>
            <a:r>
              <a:rPr lang="en-US" sz="4800" b="1" dirty="0">
                <a:solidFill>
                  <a:srgbClr val="0070C0"/>
                </a:solidFill>
                <a:effectLst/>
                <a:latin typeface="Times New Roman" panose="02020603050405020304" pitchFamily="18" charset="0"/>
                <a:ea typeface="Aptos" panose="020B0004020202020204" pitchFamily="34" charset="0"/>
              </a:rPr>
              <a:t>_</a:t>
            </a:r>
            <a:endParaRPr lang="en-US" sz="4800" dirty="0">
              <a:solidFill>
                <a:srgbClr val="000000"/>
              </a:solidFill>
              <a:effectLst/>
              <a:latin typeface="Times New Roman" panose="02020603050405020304" pitchFamily="18" charset="0"/>
              <a:ea typeface="Aptos" panose="020B0004020202020204" pitchFamily="34" charset="0"/>
            </a:endParaRPr>
          </a:p>
        </p:txBody>
      </p:sp>
    </p:spTree>
    <p:extLst>
      <p:ext uri="{BB962C8B-B14F-4D97-AF65-F5344CB8AC3E}">
        <p14:creationId xmlns:p14="http://schemas.microsoft.com/office/powerpoint/2010/main" val="850768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DF363B60-77FB-0AAD-5D55-FA1E45069A36}"/>
              </a:ext>
            </a:extLst>
          </p:cNvPr>
          <p:cNvSpPr txBox="1"/>
          <p:nvPr/>
        </p:nvSpPr>
        <p:spPr>
          <a:xfrm>
            <a:off x="840698" y="309241"/>
            <a:ext cx="7801345"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vi-VN" sz="3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Cuộc giao tranh giữa Sơn Tinh – Thủy Tinh</a:t>
            </a:r>
            <a:endParaRPr kumimoji="0" lang="en-US" sz="3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2" name="Rectangle: Rounded Corners 31">
            <a:extLst>
              <a:ext uri="{FF2B5EF4-FFF2-40B4-BE49-F238E27FC236}">
                <a16:creationId xmlns:a16="http://schemas.microsoft.com/office/drawing/2014/main" id="{DDD0D270-7831-28F4-C0AE-E448D9B9258C}"/>
              </a:ext>
            </a:extLst>
          </p:cNvPr>
          <p:cNvSpPr/>
          <p:nvPr/>
        </p:nvSpPr>
        <p:spPr>
          <a:xfrm>
            <a:off x="1883389" y="1177342"/>
            <a:ext cx="9420430" cy="204183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latin typeface="Times New Roman" panose="02020603050405020304" pitchFamily="18" charset="0"/>
                <a:cs typeface="Times New Roman" panose="02020603050405020304" pitchFamily="18" charset="0"/>
              </a:rPr>
              <a:t>Cảnh giao tranh giữa Sơn Tinh và Thuỷ Tinh được nhà thơ miêu tả bằng những chi tiết nào? Phân tích một chi tiết gây ấn tượng mạnh đối với em </a:t>
            </a:r>
          </a:p>
        </p:txBody>
      </p:sp>
      <p:pic>
        <p:nvPicPr>
          <p:cNvPr id="33" name="图片 14">
            <a:extLst>
              <a:ext uri="{FF2B5EF4-FFF2-40B4-BE49-F238E27FC236}">
                <a16:creationId xmlns:a16="http://schemas.microsoft.com/office/drawing/2014/main" id="{44F2E34A-3327-B64E-0433-94267CAE7FA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352" y="3307932"/>
            <a:ext cx="2914623" cy="2913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MH_Other_13">
            <a:extLst>
              <a:ext uri="{FF2B5EF4-FFF2-40B4-BE49-F238E27FC236}">
                <a16:creationId xmlns:a16="http://schemas.microsoft.com/office/drawing/2014/main" id="{B14E5D30-800B-605F-240E-2EF41CEEE436}"/>
              </a:ext>
            </a:extLst>
          </p:cNvPr>
          <p:cNvSpPr/>
          <p:nvPr>
            <p:custDataLst>
              <p:tags r:id="rId1"/>
            </p:custDataLst>
          </p:nvPr>
        </p:nvSpPr>
        <p:spPr>
          <a:xfrm>
            <a:off x="9489000" y="5214416"/>
            <a:ext cx="271463" cy="271462"/>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35" name="MH_Other_14">
            <a:extLst>
              <a:ext uri="{FF2B5EF4-FFF2-40B4-BE49-F238E27FC236}">
                <a16:creationId xmlns:a16="http://schemas.microsoft.com/office/drawing/2014/main" id="{252F2D0F-504A-0001-E94C-4CE9DDB0C0D2}"/>
              </a:ext>
            </a:extLst>
          </p:cNvPr>
          <p:cNvSpPr/>
          <p:nvPr>
            <p:custDataLst>
              <p:tags r:id="rId2"/>
            </p:custDataLst>
          </p:nvPr>
        </p:nvSpPr>
        <p:spPr>
          <a:xfrm>
            <a:off x="11005062" y="5547791"/>
            <a:ext cx="679450" cy="679450"/>
          </a:xfrm>
          <a:prstGeom prst="ellipse">
            <a:avLst/>
          </a:prstGeom>
          <a:solidFill>
            <a:srgbClr val="57B395">
              <a:alpha val="20000"/>
            </a:srgb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36" name="MH_Other_15">
            <a:extLst>
              <a:ext uri="{FF2B5EF4-FFF2-40B4-BE49-F238E27FC236}">
                <a16:creationId xmlns:a16="http://schemas.microsoft.com/office/drawing/2014/main" id="{160DF395-8DD3-8741-D814-473EC8DD1A1A}"/>
              </a:ext>
            </a:extLst>
          </p:cNvPr>
          <p:cNvSpPr/>
          <p:nvPr>
            <p:custDataLst>
              <p:tags r:id="rId3"/>
            </p:custDataLst>
          </p:nvPr>
        </p:nvSpPr>
        <p:spPr>
          <a:xfrm>
            <a:off x="11141587" y="5684316"/>
            <a:ext cx="406400" cy="406400"/>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37" name="MH_Other_16">
            <a:extLst>
              <a:ext uri="{FF2B5EF4-FFF2-40B4-BE49-F238E27FC236}">
                <a16:creationId xmlns:a16="http://schemas.microsoft.com/office/drawing/2014/main" id="{F304A378-76B7-42CE-007C-9AF8F60DAF9C}"/>
              </a:ext>
            </a:extLst>
          </p:cNvPr>
          <p:cNvSpPr/>
          <p:nvPr>
            <p:custDataLst>
              <p:tags r:id="rId4"/>
            </p:custDataLst>
          </p:nvPr>
        </p:nvSpPr>
        <p:spPr>
          <a:xfrm>
            <a:off x="11619425" y="5714479"/>
            <a:ext cx="201613"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38" name="MH_Other_17">
            <a:extLst>
              <a:ext uri="{FF2B5EF4-FFF2-40B4-BE49-F238E27FC236}">
                <a16:creationId xmlns:a16="http://schemas.microsoft.com/office/drawing/2014/main" id="{4F430ECF-8F74-43DF-BC30-70055A609DE8}"/>
              </a:ext>
            </a:extLst>
          </p:cNvPr>
          <p:cNvSpPr/>
          <p:nvPr>
            <p:custDataLst>
              <p:tags r:id="rId5"/>
            </p:custDataLst>
          </p:nvPr>
        </p:nvSpPr>
        <p:spPr>
          <a:xfrm>
            <a:off x="9674737" y="5654154"/>
            <a:ext cx="201612"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39" name="MH_Other_20">
            <a:extLst>
              <a:ext uri="{FF2B5EF4-FFF2-40B4-BE49-F238E27FC236}">
                <a16:creationId xmlns:a16="http://schemas.microsoft.com/office/drawing/2014/main" id="{BB1E197D-C0DC-F9B9-DD25-586E61FC993A}"/>
              </a:ext>
            </a:extLst>
          </p:cNvPr>
          <p:cNvSpPr/>
          <p:nvPr>
            <p:custDataLst>
              <p:tags r:id="rId6"/>
            </p:custDataLst>
          </p:nvPr>
        </p:nvSpPr>
        <p:spPr>
          <a:xfrm>
            <a:off x="9982712" y="6309792"/>
            <a:ext cx="366712" cy="365125"/>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pic>
        <p:nvPicPr>
          <p:cNvPr id="9218" name="Picture 2" descr="Đọc: Sơn Tinh, Thủy Tinh - Hoc24">
            <a:extLst>
              <a:ext uri="{FF2B5EF4-FFF2-40B4-BE49-F238E27FC236}">
                <a16:creationId xmlns:a16="http://schemas.microsoft.com/office/drawing/2014/main" id="{50312A39-1EF4-EFF4-FD96-DF8F12E9613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87885" y="3396724"/>
            <a:ext cx="5765396" cy="3245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795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25CD0DCD-CAB0-5F44-0EE8-E4C61C89EB27}"/>
              </a:ext>
            </a:extLst>
          </p:cNvPr>
          <p:cNvSpPr/>
          <p:nvPr/>
        </p:nvSpPr>
        <p:spPr>
          <a:xfrm>
            <a:off x="1061884" y="103242"/>
            <a:ext cx="3244645" cy="933722"/>
          </a:xfrm>
          <a:prstGeom prst="roundRect">
            <a:avLst/>
          </a:prstGeom>
          <a:solidFill>
            <a:schemeClr val="accent2">
              <a:lumMod val="75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SƠN TINH</a:t>
            </a:r>
          </a:p>
        </p:txBody>
      </p:sp>
      <p:sp>
        <p:nvSpPr>
          <p:cNvPr id="25" name="Rectangle: Rounded Corners 24">
            <a:extLst>
              <a:ext uri="{FF2B5EF4-FFF2-40B4-BE49-F238E27FC236}">
                <a16:creationId xmlns:a16="http://schemas.microsoft.com/office/drawing/2014/main" id="{CBAE446D-2120-E0A6-64CE-A6C18A293CFB}"/>
              </a:ext>
            </a:extLst>
          </p:cNvPr>
          <p:cNvSpPr/>
          <p:nvPr/>
        </p:nvSpPr>
        <p:spPr>
          <a:xfrm>
            <a:off x="7733071" y="103242"/>
            <a:ext cx="3244645" cy="933722"/>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Times New Roman" panose="02020603050405020304" pitchFamily="18" charset="0"/>
                <a:cs typeface="Times New Roman" panose="02020603050405020304" pitchFamily="18" charset="0"/>
              </a:rPr>
              <a:t>THỦY TINH</a:t>
            </a:r>
          </a:p>
        </p:txBody>
      </p:sp>
      <p:sp>
        <p:nvSpPr>
          <p:cNvPr id="26" name="TextBox 25">
            <a:extLst>
              <a:ext uri="{FF2B5EF4-FFF2-40B4-BE49-F238E27FC236}">
                <a16:creationId xmlns:a16="http://schemas.microsoft.com/office/drawing/2014/main" id="{D45A8B2B-DDD7-992F-B91B-882F6A1064B1}"/>
              </a:ext>
            </a:extLst>
          </p:cNvPr>
          <p:cNvSpPr txBox="1"/>
          <p:nvPr/>
        </p:nvSpPr>
        <p:spPr>
          <a:xfrm>
            <a:off x="6096000" y="1172508"/>
            <a:ext cx="5834945" cy="553998"/>
          </a:xfrm>
          <a:prstGeom prst="rect">
            <a:avLst/>
          </a:prstGeom>
          <a:noFill/>
        </p:spPr>
        <p:txBody>
          <a:bodyPr wrap="square">
            <a:spAutoFit/>
          </a:bodyPr>
          <a:lstStyle/>
          <a:p>
            <a:pPr algn="just"/>
            <a:r>
              <a:rPr lang="vi-VN" sz="3000" kern="0">
                <a:solidFill>
                  <a:srgbClr val="000000"/>
                </a:solidFill>
                <a:latin typeface="Times New Roman" panose="02020603050405020304" pitchFamily="18" charset="0"/>
                <a:ea typeface="Aptos" panose="020B0004020202020204" pitchFamily="34" charset="0"/>
              </a:rPr>
              <a:t>Choàng nghe sóng vỗ, reo như sấm</a:t>
            </a:r>
            <a:endParaRPr lang="en-US" sz="3000" kern="0">
              <a:solidFill>
                <a:srgbClr val="000000"/>
              </a:solidFill>
              <a:latin typeface="Times New Roman" panose="02020603050405020304" pitchFamily="18" charset="0"/>
              <a:ea typeface="Aptos" panose="020B0004020202020204" pitchFamily="34" charset="0"/>
            </a:endParaRPr>
          </a:p>
        </p:txBody>
      </p:sp>
      <p:sp>
        <p:nvSpPr>
          <p:cNvPr id="27" name="TextBox 26">
            <a:extLst>
              <a:ext uri="{FF2B5EF4-FFF2-40B4-BE49-F238E27FC236}">
                <a16:creationId xmlns:a16="http://schemas.microsoft.com/office/drawing/2014/main" id="{90F2FC15-9A12-CBB6-97EF-2BD2DE3CA19F}"/>
              </a:ext>
            </a:extLst>
          </p:cNvPr>
          <p:cNvSpPr txBox="1"/>
          <p:nvPr/>
        </p:nvSpPr>
        <p:spPr>
          <a:xfrm>
            <a:off x="6096000" y="1781348"/>
            <a:ext cx="6403719" cy="553998"/>
          </a:xfrm>
          <a:prstGeom prst="rect">
            <a:avLst/>
          </a:prstGeom>
          <a:noFill/>
        </p:spPr>
        <p:txBody>
          <a:bodyPr wrap="square">
            <a:spAutoFit/>
          </a:bodyPr>
          <a:lstStyle/>
          <a:p>
            <a:pPr algn="just"/>
            <a:r>
              <a:rPr lang="en-US" sz="3000" kern="0">
                <a:solidFill>
                  <a:srgbClr val="000000"/>
                </a:solidFill>
                <a:latin typeface="Times New Roman" panose="02020603050405020304" pitchFamily="18" charset="0"/>
                <a:ea typeface="Aptos" panose="020B0004020202020204" pitchFamily="34" charset="0"/>
              </a:rPr>
              <a:t>T</a:t>
            </a:r>
            <a:r>
              <a:rPr lang="vi-VN" sz="3000" kern="0">
                <a:solidFill>
                  <a:srgbClr val="000000"/>
                </a:solidFill>
                <a:latin typeface="Times New Roman" panose="02020603050405020304" pitchFamily="18" charset="0"/>
                <a:ea typeface="Aptos" panose="020B0004020202020204" pitchFamily="34" charset="0"/>
              </a:rPr>
              <a:t>huỷ Tinh cưỡi lưng rồng hung hăng</a:t>
            </a:r>
            <a:endParaRPr lang="en-US" sz="3000" kern="0">
              <a:solidFill>
                <a:srgbClr val="000000"/>
              </a:solidFill>
              <a:latin typeface="Times New Roman" panose="02020603050405020304" pitchFamily="18" charset="0"/>
              <a:ea typeface="Aptos" panose="020B0004020202020204" pitchFamily="34" charset="0"/>
            </a:endParaRPr>
          </a:p>
        </p:txBody>
      </p:sp>
      <p:sp>
        <p:nvSpPr>
          <p:cNvPr id="28" name="TextBox 27">
            <a:extLst>
              <a:ext uri="{FF2B5EF4-FFF2-40B4-BE49-F238E27FC236}">
                <a16:creationId xmlns:a16="http://schemas.microsoft.com/office/drawing/2014/main" id="{EFE2BEF3-92A6-CFB6-9E85-93B70B48B2C4}"/>
              </a:ext>
            </a:extLst>
          </p:cNvPr>
          <p:cNvSpPr txBox="1"/>
          <p:nvPr/>
        </p:nvSpPr>
        <p:spPr>
          <a:xfrm>
            <a:off x="261054" y="2419321"/>
            <a:ext cx="6403719" cy="2400657"/>
          </a:xfrm>
          <a:prstGeom prst="rect">
            <a:avLst/>
          </a:prstGeom>
          <a:noFill/>
        </p:spPr>
        <p:txBody>
          <a:bodyPr wrap="square">
            <a:spAutoFit/>
          </a:bodyPr>
          <a:lstStyle/>
          <a:p>
            <a:pPr algn="just"/>
            <a:r>
              <a:rPr lang="vi-VN" sz="3000" kern="0">
                <a:solidFill>
                  <a:srgbClr val="000000"/>
                </a:solidFill>
                <a:latin typeface="Times New Roman" panose="02020603050405020304" pitchFamily="18" charset="0"/>
                <a:ea typeface="Aptos" panose="020B0004020202020204" pitchFamily="34" charset="0"/>
              </a:rPr>
              <a:t>Sơn Tinh hiểu thần ghen, tức khắc</a:t>
            </a:r>
          </a:p>
          <a:p>
            <a:pPr algn="just"/>
            <a:r>
              <a:rPr lang="vi-VN" sz="3000" kern="0">
                <a:solidFill>
                  <a:srgbClr val="000000"/>
                </a:solidFill>
                <a:latin typeface="Times New Roman" panose="02020603050405020304" pitchFamily="18" charset="0"/>
                <a:ea typeface="Aptos" panose="020B0004020202020204" pitchFamily="34" charset="0"/>
              </a:rPr>
              <a:t>Niệm chú, đất nẩy vù lên cao.</a:t>
            </a:r>
          </a:p>
          <a:p>
            <a:pPr algn="just"/>
            <a:r>
              <a:rPr lang="vi-VN" sz="3000" kern="0">
                <a:solidFill>
                  <a:srgbClr val="000000"/>
                </a:solidFill>
                <a:latin typeface="Times New Roman" panose="02020603050405020304" pitchFamily="18" charset="0"/>
                <a:ea typeface="Aptos" panose="020B0004020202020204" pitchFamily="34" charset="0"/>
              </a:rPr>
              <a:t>Hoa tay thần vẫy hùm, voi, báo.</a:t>
            </a:r>
            <a:endParaRPr lang="en-US" sz="3000" kern="0">
              <a:solidFill>
                <a:srgbClr val="000000"/>
              </a:solidFill>
              <a:latin typeface="Times New Roman" panose="02020603050405020304" pitchFamily="18" charset="0"/>
              <a:ea typeface="Aptos" panose="020B0004020202020204" pitchFamily="34" charset="0"/>
            </a:endParaRPr>
          </a:p>
          <a:p>
            <a:pPr algn="just"/>
            <a:r>
              <a:rPr lang="vi-VN" sz="3000" kern="0">
                <a:solidFill>
                  <a:srgbClr val="000000"/>
                </a:solidFill>
                <a:latin typeface="Times New Roman" panose="02020603050405020304" pitchFamily="18" charset="0"/>
                <a:ea typeface="Aptos" panose="020B0004020202020204" pitchFamily="34" charset="0"/>
              </a:rPr>
              <a:t>Đuôi quắp, nhe nanh, giơ vuốt đồng,</a:t>
            </a:r>
          </a:p>
          <a:p>
            <a:pPr algn="just"/>
            <a:r>
              <a:rPr lang="vi-VN" sz="3000" kern="0">
                <a:solidFill>
                  <a:srgbClr val="000000"/>
                </a:solidFill>
                <a:latin typeface="Times New Roman" panose="02020603050405020304" pitchFamily="18" charset="0"/>
                <a:ea typeface="Aptos" panose="020B0004020202020204" pitchFamily="34" charset="0"/>
              </a:rPr>
              <a:t>Đạp long đất núi, gầm xông xáo,</a:t>
            </a:r>
            <a:endParaRPr lang="en-US" sz="3000" kern="0">
              <a:solidFill>
                <a:srgbClr val="000000"/>
              </a:solidFill>
              <a:latin typeface="Times New Roman" panose="02020603050405020304" pitchFamily="18" charset="0"/>
              <a:ea typeface="Aptos" panose="020B0004020202020204" pitchFamily="34" charset="0"/>
            </a:endParaRPr>
          </a:p>
        </p:txBody>
      </p:sp>
      <p:sp>
        <p:nvSpPr>
          <p:cNvPr id="29" name="TextBox 28">
            <a:extLst>
              <a:ext uri="{FF2B5EF4-FFF2-40B4-BE49-F238E27FC236}">
                <a16:creationId xmlns:a16="http://schemas.microsoft.com/office/drawing/2014/main" id="{D50C795D-A855-1756-CD43-8EDBD20BC7F8}"/>
              </a:ext>
            </a:extLst>
          </p:cNvPr>
          <p:cNvSpPr txBox="1"/>
          <p:nvPr/>
        </p:nvSpPr>
        <p:spPr>
          <a:xfrm>
            <a:off x="261055" y="1213537"/>
            <a:ext cx="6403719" cy="553998"/>
          </a:xfrm>
          <a:prstGeom prst="rect">
            <a:avLst/>
          </a:prstGeom>
          <a:noFill/>
        </p:spPr>
        <p:txBody>
          <a:bodyPr wrap="square">
            <a:spAutoFit/>
          </a:bodyPr>
          <a:lstStyle/>
          <a:p>
            <a:pPr algn="just"/>
            <a:r>
              <a:rPr lang="en-US" sz="3000" kern="0">
                <a:solidFill>
                  <a:srgbClr val="000000"/>
                </a:solidFill>
                <a:latin typeface="Times New Roman" panose="02020603050405020304" pitchFamily="18" charset="0"/>
                <a:ea typeface="Aptos" panose="020B0004020202020204" pitchFamily="34" charset="0"/>
              </a:rPr>
              <a:t>Bạch hổ dừng chân, lùi, vểnh tai.</a:t>
            </a:r>
          </a:p>
        </p:txBody>
      </p:sp>
      <p:sp>
        <p:nvSpPr>
          <p:cNvPr id="30" name="TextBox 29">
            <a:extLst>
              <a:ext uri="{FF2B5EF4-FFF2-40B4-BE49-F238E27FC236}">
                <a16:creationId xmlns:a16="http://schemas.microsoft.com/office/drawing/2014/main" id="{B59454E7-89E2-A43F-6162-26E444249C56}"/>
              </a:ext>
            </a:extLst>
          </p:cNvPr>
          <p:cNvSpPr txBox="1"/>
          <p:nvPr/>
        </p:nvSpPr>
        <p:spPr>
          <a:xfrm>
            <a:off x="6095999" y="2435729"/>
            <a:ext cx="6403719" cy="1938992"/>
          </a:xfrm>
          <a:prstGeom prst="rect">
            <a:avLst/>
          </a:prstGeom>
          <a:noFill/>
        </p:spPr>
        <p:txBody>
          <a:bodyPr wrap="square">
            <a:spAutoFit/>
          </a:bodyPr>
          <a:lstStyle/>
          <a:p>
            <a:pPr algn="just"/>
            <a:r>
              <a:rPr lang="vi-VN" sz="3000" kern="0">
                <a:solidFill>
                  <a:srgbClr val="000000"/>
                </a:solidFill>
                <a:latin typeface="Times New Roman" panose="02020603050405020304" pitchFamily="18" charset="0"/>
                <a:ea typeface="Aptos" panose="020B0004020202020204" pitchFamily="34" charset="0"/>
              </a:rPr>
              <a:t>Cá voi quác mồm to muốn đớp,</a:t>
            </a:r>
          </a:p>
          <a:p>
            <a:pPr algn="just"/>
            <a:r>
              <a:rPr lang="vi-VN" sz="3000" kern="0">
                <a:solidFill>
                  <a:srgbClr val="000000"/>
                </a:solidFill>
                <a:latin typeface="Times New Roman" panose="02020603050405020304" pitchFamily="18" charset="0"/>
                <a:ea typeface="Aptos" panose="020B0004020202020204" pitchFamily="34" charset="0"/>
              </a:rPr>
              <a:t>Cá mập quẫy đuôi cuồng nhe răng.</a:t>
            </a:r>
          </a:p>
          <a:p>
            <a:pPr algn="just"/>
            <a:r>
              <a:rPr lang="vi-VN" sz="3000" kern="0">
                <a:solidFill>
                  <a:srgbClr val="000000"/>
                </a:solidFill>
                <a:latin typeface="Times New Roman" panose="02020603050405020304" pitchFamily="18" charset="0"/>
                <a:ea typeface="Aptos" panose="020B0004020202020204" pitchFamily="34" charset="0"/>
              </a:rPr>
              <a:t>Càng cua lởm chởm giơ như mác;</a:t>
            </a:r>
          </a:p>
          <a:p>
            <a:pPr algn="just"/>
            <a:r>
              <a:rPr lang="vi-VN" sz="3000" kern="0">
                <a:solidFill>
                  <a:srgbClr val="000000"/>
                </a:solidFill>
                <a:latin typeface="Times New Roman" panose="02020603050405020304" pitchFamily="18" charset="0"/>
                <a:ea typeface="Aptos" panose="020B0004020202020204" pitchFamily="34" charset="0"/>
              </a:rPr>
              <a:t>Tôm kềnh chạy quắp đuôi xôn xao.</a:t>
            </a:r>
            <a:endParaRPr lang="en-US" sz="3000" kern="0">
              <a:solidFill>
                <a:srgbClr val="000000"/>
              </a:solidFill>
              <a:latin typeface="Times New Roman" panose="02020603050405020304" pitchFamily="18" charset="0"/>
              <a:ea typeface="Aptos" panose="020B0004020202020204" pitchFamily="34" charset="0"/>
            </a:endParaRPr>
          </a:p>
        </p:txBody>
      </p:sp>
      <p:cxnSp>
        <p:nvCxnSpPr>
          <p:cNvPr id="3" name="Straight Connector 2">
            <a:extLst>
              <a:ext uri="{FF2B5EF4-FFF2-40B4-BE49-F238E27FC236}">
                <a16:creationId xmlns:a16="http://schemas.microsoft.com/office/drawing/2014/main" id="{DC8D852A-412F-BA87-8CBB-4CC23EE21118}"/>
              </a:ext>
            </a:extLst>
          </p:cNvPr>
          <p:cNvCxnSpPr/>
          <p:nvPr/>
        </p:nvCxnSpPr>
        <p:spPr>
          <a:xfrm>
            <a:off x="6032092" y="280218"/>
            <a:ext cx="0" cy="459875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FC8C923-0F70-9595-5A93-58FDF45E8906}"/>
              </a:ext>
            </a:extLst>
          </p:cNvPr>
          <p:cNvSpPr txBox="1"/>
          <p:nvPr/>
        </p:nvSpPr>
        <p:spPr>
          <a:xfrm>
            <a:off x="774289" y="4923214"/>
            <a:ext cx="10702412" cy="613245"/>
          </a:xfrm>
          <a:prstGeom prst="rect">
            <a:avLst/>
          </a:prstGeom>
          <a:noFill/>
        </p:spPr>
        <p:txBody>
          <a:bodyPr wrap="square">
            <a:spAutoFit/>
          </a:bodyPr>
          <a:lstStyle/>
          <a:p>
            <a:pPr indent="457200" algn="just">
              <a:lnSpc>
                <a:spcPct val="115000"/>
              </a:lnSpc>
            </a:pPr>
            <a:r>
              <a:rPr lang="en-US" sz="3200" b="1" dirty="0" err="1">
                <a:solidFill>
                  <a:srgbClr val="FF0000"/>
                </a:solidFill>
                <a:effectLst/>
                <a:latin typeface="Times New Roman" panose="02020603050405020304" pitchFamily="18" charset="0"/>
                <a:ea typeface="Aptos" panose="020B0004020202020204" pitchFamily="34" charset="0"/>
              </a:rPr>
              <a:t>Cuộc</a:t>
            </a:r>
            <a:r>
              <a:rPr lang="en-US" sz="3200" b="1" dirty="0">
                <a:solidFill>
                  <a:srgbClr val="FF0000"/>
                </a:solidFill>
                <a:effectLst/>
                <a:latin typeface="Times New Roman" panose="02020603050405020304" pitchFamily="18" charset="0"/>
                <a:ea typeface="Aptos" panose="020B0004020202020204" pitchFamily="34" charset="0"/>
              </a:rPr>
              <a:t> </a:t>
            </a:r>
            <a:r>
              <a:rPr lang="en-US" sz="3200" b="1" dirty="0" err="1" smtClean="0">
                <a:solidFill>
                  <a:srgbClr val="FF0000"/>
                </a:solidFill>
                <a:latin typeface="Times New Roman" panose="02020603050405020304" pitchFamily="18" charset="0"/>
                <a:ea typeface="Aptos" panose="020B0004020202020204" pitchFamily="34" charset="0"/>
              </a:rPr>
              <a:t>giao</a:t>
            </a:r>
            <a:r>
              <a:rPr lang="en-US" sz="3200" b="1" dirty="0" smtClean="0">
                <a:solidFill>
                  <a:srgbClr val="FF0000"/>
                </a:solidFill>
                <a:latin typeface="Times New Roman" panose="02020603050405020304" pitchFamily="18" charset="0"/>
                <a:ea typeface="Aptos" panose="020B0004020202020204" pitchFamily="34" charset="0"/>
              </a:rPr>
              <a:t> </a:t>
            </a:r>
            <a:r>
              <a:rPr lang="en-US" sz="3200" b="1" dirty="0" err="1" smtClean="0">
                <a:solidFill>
                  <a:srgbClr val="FF0000"/>
                </a:solidFill>
                <a:latin typeface="Times New Roman" panose="02020603050405020304" pitchFamily="18" charset="0"/>
                <a:ea typeface="Aptos" panose="020B0004020202020204" pitchFamily="34" charset="0"/>
              </a:rPr>
              <a:t>tranh</a:t>
            </a:r>
            <a:r>
              <a:rPr lang="en-US" sz="3200" b="1" dirty="0" smtClean="0">
                <a:solidFill>
                  <a:srgbClr val="FF0000"/>
                </a:solidFill>
                <a:latin typeface="Times New Roman" panose="02020603050405020304" pitchFamily="18" charset="0"/>
                <a:ea typeface="Aptos" panose="020B0004020202020204" pitchFamily="34" charset="0"/>
              </a:rPr>
              <a:t> </a:t>
            </a:r>
            <a:r>
              <a:rPr lang="en-US" sz="3200" b="1" dirty="0" err="1" smtClean="0">
                <a:solidFill>
                  <a:srgbClr val="FF0000"/>
                </a:solidFill>
                <a:latin typeface="Times New Roman" panose="02020603050405020304" pitchFamily="18" charset="0"/>
                <a:ea typeface="Aptos" panose="020B0004020202020204" pitchFamily="34" charset="0"/>
              </a:rPr>
              <a:t>giữ</a:t>
            </a:r>
            <a:r>
              <a:rPr lang="en-US" sz="3200" b="1" dirty="0" smtClean="0">
                <a:solidFill>
                  <a:srgbClr val="FF0000"/>
                </a:solidFill>
                <a:latin typeface="Times New Roman" panose="02020603050405020304" pitchFamily="18" charset="0"/>
                <a:ea typeface="Aptos" panose="020B0004020202020204" pitchFamily="34" charset="0"/>
              </a:rPr>
              <a:t> </a:t>
            </a:r>
            <a:r>
              <a:rPr lang="en-US" sz="3200" b="1" dirty="0" err="1" smtClean="0">
                <a:solidFill>
                  <a:srgbClr val="FF0000"/>
                </a:solidFill>
                <a:latin typeface="Times New Roman" panose="02020603050405020304" pitchFamily="18" charset="0"/>
                <a:ea typeface="Aptos" panose="020B0004020202020204" pitchFamily="34" charset="0"/>
              </a:rPr>
              <a:t>dội</a:t>
            </a:r>
            <a:r>
              <a:rPr lang="en-US" sz="3200" b="1" dirty="0" smtClean="0">
                <a:solidFill>
                  <a:srgbClr val="FF0000"/>
                </a:solidFill>
                <a:latin typeface="Times New Roman" panose="02020603050405020304" pitchFamily="18" charset="0"/>
                <a:ea typeface="Aptos" panose="020B0004020202020204" pitchFamily="34" charset="0"/>
              </a:rPr>
              <a:t>, </a:t>
            </a:r>
            <a:r>
              <a:rPr lang="en-US" sz="3200" b="1" dirty="0" err="1" smtClean="0">
                <a:solidFill>
                  <a:srgbClr val="FF0000"/>
                </a:solidFill>
                <a:latin typeface="Times New Roman" panose="02020603050405020304" pitchFamily="18" charset="0"/>
                <a:ea typeface="Aptos" panose="020B0004020202020204" pitchFamily="34" charset="0"/>
              </a:rPr>
              <a:t>khắc</a:t>
            </a:r>
            <a:r>
              <a:rPr lang="en-US" sz="3200" b="1" dirty="0" smtClean="0">
                <a:solidFill>
                  <a:srgbClr val="FF0000"/>
                </a:solidFill>
                <a:latin typeface="Times New Roman" panose="02020603050405020304" pitchFamily="18" charset="0"/>
                <a:ea typeface="Aptos" panose="020B0004020202020204" pitchFamily="34" charset="0"/>
              </a:rPr>
              <a:t> </a:t>
            </a:r>
            <a:r>
              <a:rPr lang="en-US" sz="3200" b="1" dirty="0" err="1" smtClean="0">
                <a:solidFill>
                  <a:srgbClr val="FF0000"/>
                </a:solidFill>
                <a:latin typeface="Times New Roman" panose="02020603050405020304" pitchFamily="18" charset="0"/>
                <a:ea typeface="Aptos" panose="020B0004020202020204" pitchFamily="34" charset="0"/>
              </a:rPr>
              <a:t>họa</a:t>
            </a:r>
            <a:r>
              <a:rPr lang="en-US" sz="3200" b="1" dirty="0" smtClean="0">
                <a:solidFill>
                  <a:srgbClr val="FF0000"/>
                </a:solidFill>
                <a:latin typeface="Times New Roman" panose="02020603050405020304" pitchFamily="18" charset="0"/>
                <a:ea typeface="Aptos" panose="020B0004020202020204" pitchFamily="34" charset="0"/>
              </a:rPr>
              <a:t> </a:t>
            </a:r>
            <a:r>
              <a:rPr lang="en-US" sz="3200" b="1" dirty="0" err="1" smtClean="0">
                <a:solidFill>
                  <a:srgbClr val="FF0000"/>
                </a:solidFill>
                <a:latin typeface="Times New Roman" panose="02020603050405020304" pitchFamily="18" charset="0"/>
                <a:ea typeface="Aptos" panose="020B0004020202020204" pitchFamily="34" charset="0"/>
              </a:rPr>
              <a:t>rất</a:t>
            </a:r>
            <a:r>
              <a:rPr lang="en-US" sz="3200" b="1" dirty="0" smtClean="0">
                <a:solidFill>
                  <a:srgbClr val="FF0000"/>
                </a:solidFill>
                <a:latin typeface="Times New Roman" panose="02020603050405020304" pitchFamily="18" charset="0"/>
                <a:ea typeface="Aptos" panose="020B0004020202020204" pitchFamily="34" charset="0"/>
              </a:rPr>
              <a:t> </a:t>
            </a:r>
            <a:r>
              <a:rPr lang="en-US" sz="3200" b="1" dirty="0" err="1" smtClean="0">
                <a:solidFill>
                  <a:srgbClr val="FF0000"/>
                </a:solidFill>
                <a:latin typeface="Times New Roman" panose="02020603050405020304" pitchFamily="18" charset="0"/>
                <a:ea typeface="Aptos" panose="020B0004020202020204" pitchFamily="34" charset="0"/>
              </a:rPr>
              <a:t>sinh</a:t>
            </a:r>
            <a:r>
              <a:rPr lang="en-US" sz="3200" b="1" dirty="0" smtClean="0">
                <a:solidFill>
                  <a:srgbClr val="FF0000"/>
                </a:solidFill>
                <a:latin typeface="Times New Roman" panose="02020603050405020304" pitchFamily="18" charset="0"/>
                <a:ea typeface="Aptos" panose="020B0004020202020204" pitchFamily="34" charset="0"/>
              </a:rPr>
              <a:t> </a:t>
            </a:r>
            <a:r>
              <a:rPr lang="en-US" sz="3200" b="1" dirty="0" err="1" smtClean="0">
                <a:solidFill>
                  <a:srgbClr val="FF0000"/>
                </a:solidFill>
                <a:latin typeface="Times New Roman" panose="02020603050405020304" pitchFamily="18" charset="0"/>
                <a:ea typeface="Aptos" panose="020B0004020202020204" pitchFamily="34" charset="0"/>
              </a:rPr>
              <a:t>động</a:t>
            </a:r>
            <a:r>
              <a:rPr lang="en-US" sz="3200" b="1" dirty="0" smtClean="0">
                <a:solidFill>
                  <a:srgbClr val="FF0000"/>
                </a:solidFill>
                <a:latin typeface="Times New Roman" panose="02020603050405020304" pitchFamily="18" charset="0"/>
                <a:ea typeface="Aptos" panose="020B0004020202020204" pitchFamily="34" charset="0"/>
              </a:rPr>
              <a:t>.</a:t>
            </a:r>
            <a:endParaRPr lang="en-US" sz="3200" b="1" i="1" dirty="0">
              <a:solidFill>
                <a:srgbClr val="FF0000"/>
              </a:solidFill>
              <a:latin typeface="Times New Roman" panose="02020603050405020304" pitchFamily="18" charset="0"/>
              <a:ea typeface="Aptos" panose="020B0004020202020204" pitchFamily="34" charset="0"/>
            </a:endParaRPr>
          </a:p>
        </p:txBody>
      </p:sp>
    </p:spTree>
    <p:extLst>
      <p:ext uri="{BB962C8B-B14F-4D97-AF65-F5344CB8AC3E}">
        <p14:creationId xmlns:p14="http://schemas.microsoft.com/office/powerpoint/2010/main" val="2584642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50"/>
                                        <p:tgtEl>
                                          <p:spTgt spid="26"/>
                                        </p:tgtEl>
                                      </p:cBhvr>
                                    </p:animEffect>
                                    <p:anim calcmode="lin" valueType="num">
                                      <p:cBhvr>
                                        <p:cTn id="8" dur="250" fill="hold"/>
                                        <p:tgtEl>
                                          <p:spTgt spid="26"/>
                                        </p:tgtEl>
                                        <p:attrNameLst>
                                          <p:attrName>ppt_x</p:attrName>
                                        </p:attrNameLst>
                                      </p:cBhvr>
                                      <p:tavLst>
                                        <p:tav tm="0">
                                          <p:val>
                                            <p:strVal val="#ppt_x"/>
                                          </p:val>
                                        </p:tav>
                                        <p:tav tm="100000">
                                          <p:val>
                                            <p:strVal val="#ppt_x"/>
                                          </p:val>
                                        </p:tav>
                                      </p:tavLst>
                                    </p:anim>
                                    <p:anim calcmode="lin" valueType="num">
                                      <p:cBhvr>
                                        <p:cTn id="9" dur="25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250"/>
                                        <p:tgtEl>
                                          <p:spTgt spid="29"/>
                                        </p:tgtEl>
                                      </p:cBhvr>
                                    </p:animEffect>
                                    <p:anim calcmode="lin" valueType="num">
                                      <p:cBhvr>
                                        <p:cTn id="15" dur="250" fill="hold"/>
                                        <p:tgtEl>
                                          <p:spTgt spid="29"/>
                                        </p:tgtEl>
                                        <p:attrNameLst>
                                          <p:attrName>ppt_x</p:attrName>
                                        </p:attrNameLst>
                                      </p:cBhvr>
                                      <p:tavLst>
                                        <p:tav tm="0">
                                          <p:val>
                                            <p:strVal val="#ppt_x"/>
                                          </p:val>
                                        </p:tav>
                                        <p:tav tm="100000">
                                          <p:val>
                                            <p:strVal val="#ppt_x"/>
                                          </p:val>
                                        </p:tav>
                                      </p:tavLst>
                                    </p:anim>
                                    <p:anim calcmode="lin" valueType="num">
                                      <p:cBhvr>
                                        <p:cTn id="16" dur="25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250"/>
                                        <p:tgtEl>
                                          <p:spTgt spid="27"/>
                                        </p:tgtEl>
                                      </p:cBhvr>
                                    </p:animEffect>
                                    <p:anim calcmode="lin" valueType="num">
                                      <p:cBhvr>
                                        <p:cTn id="22" dur="250" fill="hold"/>
                                        <p:tgtEl>
                                          <p:spTgt spid="27"/>
                                        </p:tgtEl>
                                        <p:attrNameLst>
                                          <p:attrName>ppt_x</p:attrName>
                                        </p:attrNameLst>
                                      </p:cBhvr>
                                      <p:tavLst>
                                        <p:tav tm="0">
                                          <p:val>
                                            <p:strVal val="#ppt_x"/>
                                          </p:val>
                                        </p:tav>
                                        <p:tav tm="100000">
                                          <p:val>
                                            <p:strVal val="#ppt_x"/>
                                          </p:val>
                                        </p:tav>
                                      </p:tavLst>
                                    </p:anim>
                                    <p:anim calcmode="lin" valueType="num">
                                      <p:cBhvr>
                                        <p:cTn id="23" dur="25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250"/>
                                        <p:tgtEl>
                                          <p:spTgt spid="30"/>
                                        </p:tgtEl>
                                      </p:cBhvr>
                                    </p:animEffect>
                                    <p:anim calcmode="lin" valueType="num">
                                      <p:cBhvr>
                                        <p:cTn id="29" dur="250" fill="hold"/>
                                        <p:tgtEl>
                                          <p:spTgt spid="30"/>
                                        </p:tgtEl>
                                        <p:attrNameLst>
                                          <p:attrName>ppt_x</p:attrName>
                                        </p:attrNameLst>
                                      </p:cBhvr>
                                      <p:tavLst>
                                        <p:tav tm="0">
                                          <p:val>
                                            <p:strVal val="#ppt_x"/>
                                          </p:val>
                                        </p:tav>
                                        <p:tav tm="100000">
                                          <p:val>
                                            <p:strVal val="#ppt_x"/>
                                          </p:val>
                                        </p:tav>
                                      </p:tavLst>
                                    </p:anim>
                                    <p:anim calcmode="lin" valueType="num">
                                      <p:cBhvr>
                                        <p:cTn id="30" dur="2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250"/>
                                        <p:tgtEl>
                                          <p:spTgt spid="28"/>
                                        </p:tgtEl>
                                      </p:cBhvr>
                                    </p:animEffect>
                                    <p:anim calcmode="lin" valueType="num">
                                      <p:cBhvr>
                                        <p:cTn id="36" dur="250" fill="hold"/>
                                        <p:tgtEl>
                                          <p:spTgt spid="28"/>
                                        </p:tgtEl>
                                        <p:attrNameLst>
                                          <p:attrName>ppt_x</p:attrName>
                                        </p:attrNameLst>
                                      </p:cBhvr>
                                      <p:tavLst>
                                        <p:tav tm="0">
                                          <p:val>
                                            <p:strVal val="#ppt_x"/>
                                          </p:val>
                                        </p:tav>
                                        <p:tav tm="100000">
                                          <p:val>
                                            <p:strVal val="#ppt_x"/>
                                          </p:val>
                                        </p:tav>
                                      </p:tavLst>
                                    </p:anim>
                                    <p:anim calcmode="lin" valueType="num">
                                      <p:cBhvr>
                                        <p:cTn id="37" dur="25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250"/>
                                        <p:tgtEl>
                                          <p:spTgt spid="8"/>
                                        </p:tgtEl>
                                      </p:cBhvr>
                                    </p:animEffect>
                                    <p:anim calcmode="lin" valueType="num">
                                      <p:cBhvr>
                                        <p:cTn id="43" dur="250" fill="hold"/>
                                        <p:tgtEl>
                                          <p:spTgt spid="8"/>
                                        </p:tgtEl>
                                        <p:attrNameLst>
                                          <p:attrName>ppt_x</p:attrName>
                                        </p:attrNameLst>
                                      </p:cBhvr>
                                      <p:tavLst>
                                        <p:tav tm="0">
                                          <p:val>
                                            <p:strVal val="#ppt_x"/>
                                          </p:val>
                                        </p:tav>
                                        <p:tav tm="100000">
                                          <p:val>
                                            <p:strVal val="#ppt_x"/>
                                          </p:val>
                                        </p:tav>
                                      </p:tavLst>
                                    </p:anim>
                                    <p:anim calcmode="lin" valueType="num">
                                      <p:cBhvr>
                                        <p:cTn id="44"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1C2790-D903-76D0-8F2A-23682CB25CD2}"/>
              </a:ext>
            </a:extLst>
          </p:cNvPr>
          <p:cNvSpPr txBox="1"/>
          <p:nvPr/>
        </p:nvSpPr>
        <p:spPr>
          <a:xfrm>
            <a:off x="3259434" y="648454"/>
            <a:ext cx="7801345"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vi-VN" sz="3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 Nghệ thuật đặc sắc của văn bản</a:t>
            </a:r>
            <a:endParaRPr kumimoji="0" lang="en-US" sz="3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 name="Picture 3" descr="A picture containing text&#10;&#10;Description automatically generated">
            <a:extLst>
              <a:ext uri="{FF2B5EF4-FFF2-40B4-BE49-F238E27FC236}">
                <a16:creationId xmlns:a16="http://schemas.microsoft.com/office/drawing/2014/main" id="{3D453D61-83DC-4F72-1600-B94BC3300F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4" y="4111382"/>
            <a:ext cx="3199090" cy="2573056"/>
          </a:xfrm>
          <a:prstGeom prst="rect">
            <a:avLst/>
          </a:prstGeom>
        </p:spPr>
      </p:pic>
      <p:sp>
        <p:nvSpPr>
          <p:cNvPr id="5" name="Cloud Callout 4"/>
          <p:cNvSpPr/>
          <p:nvPr/>
        </p:nvSpPr>
        <p:spPr>
          <a:xfrm>
            <a:off x="4283766" y="1467619"/>
            <a:ext cx="7056782" cy="2405269"/>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bg1"/>
                </a:solidFill>
                <a:latin typeface="Times New Roman" panose="02020603050405020304" pitchFamily="18" charset="0"/>
                <a:cs typeface="Times New Roman" panose="02020603050405020304" pitchFamily="18" charset="0"/>
              </a:rPr>
              <a:t>Tính chất kì ảo được thể hiện như thế nào trong câu chuyện được kể bằng thơ này. Cách miêu tả những yếu tố kì ảo đó có gì đặc sắc?</a:t>
            </a:r>
            <a:endParaRPr lang="en-US"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2986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342156" y="180094"/>
            <a:ext cx="350769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0000"/>
                </a:solidFill>
                <a:effectLst/>
                <a:uLnTx/>
                <a:uFillTx/>
                <a:latin typeface="Times New Roman" panose="02020603050405020304" pitchFamily="18" charset="0"/>
                <a:ea typeface="微软雅黑"/>
                <a:cs typeface="Times New Roman" panose="02020603050405020304" pitchFamily="18" charset="0"/>
              </a:rPr>
              <a:t>Những yếu tố kì ảo</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cxnSp>
        <p:nvCxnSpPr>
          <p:cNvPr id="3" name="直接连接符 2"/>
          <p:cNvCxnSpPr/>
          <p:nvPr/>
        </p:nvCxnSpPr>
        <p:spPr>
          <a:xfrm>
            <a:off x="5175250" y="841069"/>
            <a:ext cx="1841500" cy="0"/>
          </a:xfrm>
          <a:prstGeom prst="line">
            <a:avLst/>
          </a:prstGeom>
          <a:ln w="19050">
            <a:solidFill>
              <a:srgbClr val="57B395"/>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395716" y="1284688"/>
            <a:ext cx="2337028" cy="5472057"/>
            <a:chOff x="1728362" y="1965098"/>
            <a:chExt cx="1455738" cy="3317875"/>
          </a:xfrm>
        </p:grpSpPr>
        <p:sp>
          <p:nvSpPr>
            <p:cNvPr id="4" name="MH_Other_1"/>
            <p:cNvSpPr/>
            <p:nvPr>
              <p:custDataLst>
                <p:tags r:id="rId7"/>
              </p:custDataLst>
            </p:nvPr>
          </p:nvSpPr>
          <p:spPr>
            <a:xfrm>
              <a:off x="1728362" y="1965098"/>
              <a:ext cx="1455738" cy="977900"/>
            </a:xfrm>
            <a:custGeom>
              <a:avLst/>
              <a:gdLst>
                <a:gd name="connsiteX0" fmla="*/ 0 w 1455420"/>
                <a:gd name="connsiteY0" fmla="*/ 0 h 976547"/>
                <a:gd name="connsiteX1" fmla="*/ 1455420 w 1455420"/>
                <a:gd name="connsiteY1" fmla="*/ 0 h 976547"/>
                <a:gd name="connsiteX2" fmla="*/ 1455420 w 1455420"/>
                <a:gd name="connsiteY2" fmla="*/ 138392 h 976547"/>
                <a:gd name="connsiteX3" fmla="*/ 0 w 1455420"/>
                <a:gd name="connsiteY3" fmla="*/ 976547 h 976547"/>
                <a:gd name="connsiteX4" fmla="*/ 0 w 1455420"/>
                <a:gd name="connsiteY4" fmla="*/ 0 h 976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5420" h="976547">
                  <a:moveTo>
                    <a:pt x="0" y="0"/>
                  </a:moveTo>
                  <a:lnTo>
                    <a:pt x="1455420" y="0"/>
                  </a:lnTo>
                  <a:lnTo>
                    <a:pt x="1455420" y="138392"/>
                  </a:lnTo>
                  <a:lnTo>
                    <a:pt x="0" y="976547"/>
                  </a:lnTo>
                  <a:lnTo>
                    <a:pt x="0" y="0"/>
                  </a:lnTo>
                  <a:close/>
                </a:path>
              </a:pathLst>
            </a:custGeom>
            <a:solidFill>
              <a:srgbClr val="57B395"/>
            </a:solidFill>
            <a:ln w="25400">
              <a:solidFill>
                <a:srgbClr val="57B395"/>
              </a:solidFill>
            </a:ln>
          </p:spPr>
          <p:style>
            <a:lnRef idx="2">
              <a:schemeClr val="accent1">
                <a:shade val="50000"/>
              </a:schemeClr>
            </a:lnRef>
            <a:fillRef idx="1">
              <a:schemeClr val="accent1"/>
            </a:fillRef>
            <a:effectRef idx="0">
              <a:schemeClr val="accent1"/>
            </a:effectRef>
            <a:fontRef idx="minor">
              <a:schemeClr val="lt1"/>
            </a:fontRef>
          </p:style>
          <p:txBody>
            <a:bodyPr lIns="144000" bIns="36000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
          <p:nvSpPr>
            <p:cNvPr id="7" name="MH_SubTitle_1"/>
            <p:cNvSpPr/>
            <p:nvPr>
              <p:custDataLst>
                <p:tags r:id="rId8"/>
              </p:custDataLst>
            </p:nvPr>
          </p:nvSpPr>
          <p:spPr>
            <a:xfrm>
              <a:off x="1728362" y="2201635"/>
              <a:ext cx="1455738" cy="3081338"/>
            </a:xfrm>
            <a:custGeom>
              <a:avLst/>
              <a:gdLst>
                <a:gd name="connsiteX0" fmla="*/ 1455420 w 1455420"/>
                <a:gd name="connsiteY0" fmla="*/ 0 h 3081281"/>
                <a:gd name="connsiteX1" fmla="*/ 1455420 w 1455420"/>
                <a:gd name="connsiteY1" fmla="*/ 755194 h 3081281"/>
                <a:gd name="connsiteX2" fmla="*/ 1455420 w 1455420"/>
                <a:gd name="connsiteY2" fmla="*/ 2617096 h 3081281"/>
                <a:gd name="connsiteX3" fmla="*/ 1455420 w 1455420"/>
                <a:gd name="connsiteY3" fmla="*/ 3081281 h 3081281"/>
                <a:gd name="connsiteX4" fmla="*/ 0 w 1455420"/>
                <a:gd name="connsiteY4" fmla="*/ 3081281 h 3081281"/>
                <a:gd name="connsiteX5" fmla="*/ 0 w 1455420"/>
                <a:gd name="connsiteY5" fmla="*/ 2617096 h 3081281"/>
                <a:gd name="connsiteX6" fmla="*/ 0 w 1455420"/>
                <a:gd name="connsiteY6" fmla="*/ 1593349 h 3081281"/>
                <a:gd name="connsiteX7" fmla="*/ 0 w 1455420"/>
                <a:gd name="connsiteY7" fmla="*/ 838155 h 308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5420" h="3081281">
                  <a:moveTo>
                    <a:pt x="1455420" y="0"/>
                  </a:moveTo>
                  <a:lnTo>
                    <a:pt x="1455420" y="755194"/>
                  </a:lnTo>
                  <a:lnTo>
                    <a:pt x="1455420" y="2617096"/>
                  </a:lnTo>
                  <a:lnTo>
                    <a:pt x="1455420" y="3081281"/>
                  </a:lnTo>
                  <a:lnTo>
                    <a:pt x="0" y="3081281"/>
                  </a:lnTo>
                  <a:lnTo>
                    <a:pt x="0" y="2617096"/>
                  </a:lnTo>
                  <a:lnTo>
                    <a:pt x="0" y="1593349"/>
                  </a:lnTo>
                  <a:lnTo>
                    <a:pt x="0" y="838155"/>
                  </a:lnTo>
                  <a:close/>
                </a:path>
              </a:pathLst>
            </a:custGeom>
            <a:solidFill>
              <a:srgbClr val="FFFFFF"/>
            </a:solidFill>
            <a:ln w="25400">
              <a:solidFill>
                <a:srgbClr val="57B395"/>
              </a:solidFill>
            </a:ln>
          </p:spPr>
          <p:style>
            <a:lnRef idx="2">
              <a:schemeClr val="accent1">
                <a:shade val="50000"/>
              </a:schemeClr>
            </a:lnRef>
            <a:fillRef idx="1">
              <a:schemeClr val="accent1"/>
            </a:fillRef>
            <a:effectRef idx="0">
              <a:schemeClr val="accent1"/>
            </a:effectRef>
            <a:fontRef idx="minor">
              <a:schemeClr val="lt1"/>
            </a:fontRef>
          </p:style>
          <p:txBody>
            <a:bodyPr tIns="720000"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2800" b="0"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Thần Núi, thần Nước mà cũng muốn lấy người trần làm vợ</a:t>
              </a:r>
              <a:endParaRPr kumimoji="0" lang="zh-CN" alt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p:txBody>
        </p:sp>
      </p:grpSp>
      <p:grpSp>
        <p:nvGrpSpPr>
          <p:cNvPr id="15" name="组合 14"/>
          <p:cNvGrpSpPr/>
          <p:nvPr/>
        </p:nvGrpSpPr>
        <p:grpSpPr>
          <a:xfrm>
            <a:off x="2966513" y="1284688"/>
            <a:ext cx="2634292" cy="5472055"/>
            <a:chOff x="3571451" y="1965098"/>
            <a:chExt cx="1455737" cy="3317875"/>
          </a:xfrm>
        </p:grpSpPr>
        <p:sp>
          <p:nvSpPr>
            <p:cNvPr id="5" name="MH_Other_2"/>
            <p:cNvSpPr/>
            <p:nvPr>
              <p:custDataLst>
                <p:tags r:id="rId5"/>
              </p:custDataLst>
            </p:nvPr>
          </p:nvSpPr>
          <p:spPr>
            <a:xfrm>
              <a:off x="3571451" y="1965098"/>
              <a:ext cx="1455737" cy="977900"/>
            </a:xfrm>
            <a:custGeom>
              <a:avLst/>
              <a:gdLst>
                <a:gd name="connsiteX0" fmla="*/ 0 w 1455420"/>
                <a:gd name="connsiteY0" fmla="*/ 0 h 976547"/>
                <a:gd name="connsiteX1" fmla="*/ 1455420 w 1455420"/>
                <a:gd name="connsiteY1" fmla="*/ 0 h 976547"/>
                <a:gd name="connsiteX2" fmla="*/ 1455420 w 1455420"/>
                <a:gd name="connsiteY2" fmla="*/ 138392 h 976547"/>
                <a:gd name="connsiteX3" fmla="*/ 0 w 1455420"/>
                <a:gd name="connsiteY3" fmla="*/ 976547 h 976547"/>
                <a:gd name="connsiteX4" fmla="*/ 0 w 1455420"/>
                <a:gd name="connsiteY4" fmla="*/ 0 h 976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5420" h="976547">
                  <a:moveTo>
                    <a:pt x="0" y="0"/>
                  </a:moveTo>
                  <a:lnTo>
                    <a:pt x="1455420" y="0"/>
                  </a:lnTo>
                  <a:lnTo>
                    <a:pt x="1455420" y="138392"/>
                  </a:lnTo>
                  <a:lnTo>
                    <a:pt x="0" y="976547"/>
                  </a:lnTo>
                  <a:lnTo>
                    <a:pt x="0" y="0"/>
                  </a:lnTo>
                  <a:close/>
                </a:path>
              </a:pathLst>
            </a:custGeom>
            <a:solidFill>
              <a:schemeClr val="bg1">
                <a:lumMod val="50000"/>
              </a:schemeClr>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bIns="36000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
          <p:nvSpPr>
            <p:cNvPr id="9" name="MH_SubTitle_2"/>
            <p:cNvSpPr/>
            <p:nvPr>
              <p:custDataLst>
                <p:tags r:id="rId6"/>
              </p:custDataLst>
            </p:nvPr>
          </p:nvSpPr>
          <p:spPr>
            <a:xfrm>
              <a:off x="3571451" y="2201635"/>
              <a:ext cx="1455737" cy="3081338"/>
            </a:xfrm>
            <a:custGeom>
              <a:avLst/>
              <a:gdLst>
                <a:gd name="connsiteX0" fmla="*/ 1455420 w 1455420"/>
                <a:gd name="connsiteY0" fmla="*/ 0 h 3081281"/>
                <a:gd name="connsiteX1" fmla="*/ 1455420 w 1455420"/>
                <a:gd name="connsiteY1" fmla="*/ 755194 h 3081281"/>
                <a:gd name="connsiteX2" fmla="*/ 1455420 w 1455420"/>
                <a:gd name="connsiteY2" fmla="*/ 2617096 h 3081281"/>
                <a:gd name="connsiteX3" fmla="*/ 1455420 w 1455420"/>
                <a:gd name="connsiteY3" fmla="*/ 3081281 h 3081281"/>
                <a:gd name="connsiteX4" fmla="*/ 0 w 1455420"/>
                <a:gd name="connsiteY4" fmla="*/ 3081281 h 3081281"/>
                <a:gd name="connsiteX5" fmla="*/ 0 w 1455420"/>
                <a:gd name="connsiteY5" fmla="*/ 2617096 h 3081281"/>
                <a:gd name="connsiteX6" fmla="*/ 0 w 1455420"/>
                <a:gd name="connsiteY6" fmla="*/ 1593349 h 3081281"/>
                <a:gd name="connsiteX7" fmla="*/ 0 w 1455420"/>
                <a:gd name="connsiteY7" fmla="*/ 838155 h 308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5420" h="3081281">
                  <a:moveTo>
                    <a:pt x="1455420" y="0"/>
                  </a:moveTo>
                  <a:lnTo>
                    <a:pt x="1455420" y="755194"/>
                  </a:lnTo>
                  <a:lnTo>
                    <a:pt x="1455420" y="2617096"/>
                  </a:lnTo>
                  <a:lnTo>
                    <a:pt x="1455420" y="3081281"/>
                  </a:lnTo>
                  <a:lnTo>
                    <a:pt x="0" y="3081281"/>
                  </a:lnTo>
                  <a:lnTo>
                    <a:pt x="0" y="2617096"/>
                  </a:lnTo>
                  <a:lnTo>
                    <a:pt x="0" y="1593349"/>
                  </a:lnTo>
                  <a:lnTo>
                    <a:pt x="0" y="838155"/>
                  </a:lnTo>
                  <a:close/>
                </a:path>
              </a:pathLst>
            </a:custGeom>
            <a:solidFill>
              <a:srgbClr val="FFFFFF"/>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720000"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28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Thần nào cũng có phép thần thông phi thường, có thể trổ tài ngay trước mặt mọi người</a:t>
              </a:r>
              <a:endParaRPr kumimoji="0" lang="zh-CN" alt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grpSp>
      <p:grpSp>
        <p:nvGrpSpPr>
          <p:cNvPr id="16" name="组合 15"/>
          <p:cNvGrpSpPr/>
          <p:nvPr/>
        </p:nvGrpSpPr>
        <p:grpSpPr>
          <a:xfrm>
            <a:off x="5809932" y="1284689"/>
            <a:ext cx="3187493" cy="5472051"/>
            <a:chOff x="5414537" y="1965098"/>
            <a:chExt cx="1455738" cy="3317875"/>
          </a:xfrm>
        </p:grpSpPr>
        <p:sp>
          <p:nvSpPr>
            <p:cNvPr id="6" name="MH_Other_3"/>
            <p:cNvSpPr/>
            <p:nvPr>
              <p:custDataLst>
                <p:tags r:id="rId3"/>
              </p:custDataLst>
            </p:nvPr>
          </p:nvSpPr>
          <p:spPr>
            <a:xfrm>
              <a:off x="5414537" y="1965098"/>
              <a:ext cx="1455738" cy="977900"/>
            </a:xfrm>
            <a:custGeom>
              <a:avLst/>
              <a:gdLst>
                <a:gd name="connsiteX0" fmla="*/ 0 w 1455420"/>
                <a:gd name="connsiteY0" fmla="*/ 0 h 976547"/>
                <a:gd name="connsiteX1" fmla="*/ 1455420 w 1455420"/>
                <a:gd name="connsiteY1" fmla="*/ 0 h 976547"/>
                <a:gd name="connsiteX2" fmla="*/ 1455420 w 1455420"/>
                <a:gd name="connsiteY2" fmla="*/ 138392 h 976547"/>
                <a:gd name="connsiteX3" fmla="*/ 0 w 1455420"/>
                <a:gd name="connsiteY3" fmla="*/ 976547 h 976547"/>
                <a:gd name="connsiteX4" fmla="*/ 0 w 1455420"/>
                <a:gd name="connsiteY4" fmla="*/ 0 h 976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5420" h="976547">
                  <a:moveTo>
                    <a:pt x="0" y="0"/>
                  </a:moveTo>
                  <a:lnTo>
                    <a:pt x="1455420" y="0"/>
                  </a:lnTo>
                  <a:lnTo>
                    <a:pt x="1455420" y="138392"/>
                  </a:lnTo>
                  <a:lnTo>
                    <a:pt x="0" y="976547"/>
                  </a:lnTo>
                  <a:lnTo>
                    <a:pt x="0" y="0"/>
                  </a:lnTo>
                  <a:close/>
                </a:path>
              </a:pathLst>
            </a:custGeom>
            <a:solidFill>
              <a:srgbClr val="57B395"/>
            </a:solidFill>
            <a:ln w="25400">
              <a:solidFill>
                <a:srgbClr val="57B395"/>
              </a:solidFill>
            </a:ln>
          </p:spPr>
          <p:style>
            <a:lnRef idx="2">
              <a:schemeClr val="accent1">
                <a:shade val="50000"/>
              </a:schemeClr>
            </a:lnRef>
            <a:fillRef idx="1">
              <a:schemeClr val="accent1"/>
            </a:fillRef>
            <a:effectRef idx="0">
              <a:schemeClr val="accent1"/>
            </a:effectRef>
            <a:fontRef idx="minor">
              <a:schemeClr val="lt1"/>
            </a:fontRef>
          </p:style>
          <p:txBody>
            <a:bodyPr lIns="144000" bIns="36000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
          <p:nvSpPr>
            <p:cNvPr id="10" name="MH_SubTitle_3"/>
            <p:cNvSpPr/>
            <p:nvPr>
              <p:custDataLst>
                <p:tags r:id="rId4"/>
              </p:custDataLst>
            </p:nvPr>
          </p:nvSpPr>
          <p:spPr>
            <a:xfrm>
              <a:off x="5414537" y="2201635"/>
              <a:ext cx="1455738" cy="3081338"/>
            </a:xfrm>
            <a:custGeom>
              <a:avLst/>
              <a:gdLst>
                <a:gd name="connsiteX0" fmla="*/ 1455420 w 1455420"/>
                <a:gd name="connsiteY0" fmla="*/ 0 h 3081281"/>
                <a:gd name="connsiteX1" fmla="*/ 1455420 w 1455420"/>
                <a:gd name="connsiteY1" fmla="*/ 755194 h 3081281"/>
                <a:gd name="connsiteX2" fmla="*/ 1455420 w 1455420"/>
                <a:gd name="connsiteY2" fmla="*/ 2617096 h 3081281"/>
                <a:gd name="connsiteX3" fmla="*/ 1455420 w 1455420"/>
                <a:gd name="connsiteY3" fmla="*/ 3081281 h 3081281"/>
                <a:gd name="connsiteX4" fmla="*/ 0 w 1455420"/>
                <a:gd name="connsiteY4" fmla="*/ 3081281 h 3081281"/>
                <a:gd name="connsiteX5" fmla="*/ 0 w 1455420"/>
                <a:gd name="connsiteY5" fmla="*/ 2617096 h 3081281"/>
                <a:gd name="connsiteX6" fmla="*/ 0 w 1455420"/>
                <a:gd name="connsiteY6" fmla="*/ 1593349 h 3081281"/>
                <a:gd name="connsiteX7" fmla="*/ 0 w 1455420"/>
                <a:gd name="connsiteY7" fmla="*/ 838155 h 308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5420" h="3081281">
                  <a:moveTo>
                    <a:pt x="1455420" y="0"/>
                  </a:moveTo>
                  <a:lnTo>
                    <a:pt x="1455420" y="755194"/>
                  </a:lnTo>
                  <a:lnTo>
                    <a:pt x="1455420" y="2617096"/>
                  </a:lnTo>
                  <a:lnTo>
                    <a:pt x="1455420" y="3081281"/>
                  </a:lnTo>
                  <a:lnTo>
                    <a:pt x="0" y="3081281"/>
                  </a:lnTo>
                  <a:lnTo>
                    <a:pt x="0" y="2617096"/>
                  </a:lnTo>
                  <a:lnTo>
                    <a:pt x="0" y="1593349"/>
                  </a:lnTo>
                  <a:lnTo>
                    <a:pt x="0" y="838155"/>
                  </a:lnTo>
                  <a:close/>
                </a:path>
              </a:pathLst>
            </a:custGeom>
            <a:solidFill>
              <a:srgbClr val="FFFFFF"/>
            </a:solidFill>
            <a:ln w="25400">
              <a:solidFill>
                <a:srgbClr val="57B395"/>
              </a:solidFill>
            </a:ln>
          </p:spPr>
          <p:style>
            <a:lnRef idx="2">
              <a:schemeClr val="accent1">
                <a:shade val="50000"/>
              </a:schemeClr>
            </a:lnRef>
            <a:fillRef idx="1">
              <a:schemeClr val="accent1"/>
            </a:fillRef>
            <a:effectRef idx="0">
              <a:schemeClr val="accent1"/>
            </a:effectRef>
            <a:fontRef idx="minor">
              <a:schemeClr val="lt1"/>
            </a:fontRef>
          </p:style>
          <p:txBody>
            <a:bodyPr tIns="720000"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2800" b="0" i="0" u="none" strike="noStrike" kern="1200" cap="none" spc="0" normalizeH="0" baseline="0" noProof="0" dirty="0">
                  <a:ln>
                    <a:noFill/>
                  </a:ln>
                  <a:solidFill>
                    <a:srgbClr val="57B395"/>
                  </a:solidFill>
                  <a:effectLst/>
                  <a:uLnTx/>
                  <a:uFillTx/>
                  <a:latin typeface="Times New Roman" panose="02020603050405020304" pitchFamily="18" charset="0"/>
                  <a:ea typeface="微软雅黑"/>
                  <a:cs typeface="Times New Roman" panose="02020603050405020304" pitchFamily="18" charset="0"/>
                </a:rPr>
                <a:t>Trong giao tranh, đội quân của Thủy Tinh là những loài thủy tộc ghê gớm; đội quân của Sơn Tinh là những con vật dữ tợn của chốn rừng xanh</a:t>
              </a:r>
              <a:endParaRPr kumimoji="0" lang="zh-CN" altLang="en-US" sz="2800" b="0" i="0" u="none" strike="noStrike" kern="1200" cap="none" spc="0" normalizeH="0" baseline="0" noProof="0" dirty="0">
                <a:ln>
                  <a:noFill/>
                </a:ln>
                <a:solidFill>
                  <a:srgbClr val="57B395"/>
                </a:solidFill>
                <a:effectLst/>
                <a:uLnTx/>
                <a:uFillTx/>
                <a:latin typeface="Times New Roman" panose="02020603050405020304" pitchFamily="18" charset="0"/>
                <a:ea typeface="微软雅黑"/>
                <a:cs typeface="Times New Roman" panose="02020603050405020304" pitchFamily="18" charset="0"/>
              </a:endParaRPr>
            </a:p>
          </p:txBody>
        </p:sp>
      </p:grpSp>
      <p:grpSp>
        <p:nvGrpSpPr>
          <p:cNvPr id="17" name="组合 16"/>
          <p:cNvGrpSpPr/>
          <p:nvPr/>
        </p:nvGrpSpPr>
        <p:grpSpPr>
          <a:xfrm>
            <a:off x="9147553" y="1284689"/>
            <a:ext cx="2634292" cy="5472051"/>
            <a:chOff x="7257626" y="1965098"/>
            <a:chExt cx="1455737" cy="3317875"/>
          </a:xfrm>
        </p:grpSpPr>
        <p:sp>
          <p:nvSpPr>
            <p:cNvPr id="8" name="MH_Other_4"/>
            <p:cNvSpPr/>
            <p:nvPr>
              <p:custDataLst>
                <p:tags r:id="rId1"/>
              </p:custDataLst>
            </p:nvPr>
          </p:nvSpPr>
          <p:spPr>
            <a:xfrm>
              <a:off x="7257626" y="1965098"/>
              <a:ext cx="1455737" cy="977900"/>
            </a:xfrm>
            <a:custGeom>
              <a:avLst/>
              <a:gdLst>
                <a:gd name="connsiteX0" fmla="*/ 0 w 1455420"/>
                <a:gd name="connsiteY0" fmla="*/ 0 h 976547"/>
                <a:gd name="connsiteX1" fmla="*/ 1455420 w 1455420"/>
                <a:gd name="connsiteY1" fmla="*/ 0 h 976547"/>
                <a:gd name="connsiteX2" fmla="*/ 1455420 w 1455420"/>
                <a:gd name="connsiteY2" fmla="*/ 138392 h 976547"/>
                <a:gd name="connsiteX3" fmla="*/ 0 w 1455420"/>
                <a:gd name="connsiteY3" fmla="*/ 976547 h 976547"/>
                <a:gd name="connsiteX4" fmla="*/ 0 w 1455420"/>
                <a:gd name="connsiteY4" fmla="*/ 0 h 976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5420" h="976547">
                  <a:moveTo>
                    <a:pt x="0" y="0"/>
                  </a:moveTo>
                  <a:lnTo>
                    <a:pt x="1455420" y="0"/>
                  </a:lnTo>
                  <a:lnTo>
                    <a:pt x="1455420" y="138392"/>
                  </a:lnTo>
                  <a:lnTo>
                    <a:pt x="0" y="976547"/>
                  </a:lnTo>
                  <a:lnTo>
                    <a:pt x="0" y="0"/>
                  </a:lnTo>
                  <a:close/>
                </a:path>
              </a:pathLst>
            </a:custGeom>
            <a:solidFill>
              <a:schemeClr val="bg1">
                <a:lumMod val="50000"/>
              </a:schemeClr>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bIns="36000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
          <p:nvSpPr>
            <p:cNvPr id="11" name="MH_SubTitle_4"/>
            <p:cNvSpPr/>
            <p:nvPr>
              <p:custDataLst>
                <p:tags r:id="rId2"/>
              </p:custDataLst>
            </p:nvPr>
          </p:nvSpPr>
          <p:spPr>
            <a:xfrm>
              <a:off x="7257626" y="2201635"/>
              <a:ext cx="1455737" cy="3081338"/>
            </a:xfrm>
            <a:custGeom>
              <a:avLst/>
              <a:gdLst>
                <a:gd name="connsiteX0" fmla="*/ 1455420 w 1455420"/>
                <a:gd name="connsiteY0" fmla="*/ 0 h 3081281"/>
                <a:gd name="connsiteX1" fmla="*/ 1455420 w 1455420"/>
                <a:gd name="connsiteY1" fmla="*/ 755194 h 3081281"/>
                <a:gd name="connsiteX2" fmla="*/ 1455420 w 1455420"/>
                <a:gd name="connsiteY2" fmla="*/ 2617096 h 3081281"/>
                <a:gd name="connsiteX3" fmla="*/ 1455420 w 1455420"/>
                <a:gd name="connsiteY3" fmla="*/ 3081281 h 3081281"/>
                <a:gd name="connsiteX4" fmla="*/ 0 w 1455420"/>
                <a:gd name="connsiteY4" fmla="*/ 3081281 h 3081281"/>
                <a:gd name="connsiteX5" fmla="*/ 0 w 1455420"/>
                <a:gd name="connsiteY5" fmla="*/ 2617096 h 3081281"/>
                <a:gd name="connsiteX6" fmla="*/ 0 w 1455420"/>
                <a:gd name="connsiteY6" fmla="*/ 1593349 h 3081281"/>
                <a:gd name="connsiteX7" fmla="*/ 0 w 1455420"/>
                <a:gd name="connsiteY7" fmla="*/ 838155 h 308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5420" h="3081281">
                  <a:moveTo>
                    <a:pt x="1455420" y="0"/>
                  </a:moveTo>
                  <a:lnTo>
                    <a:pt x="1455420" y="755194"/>
                  </a:lnTo>
                  <a:lnTo>
                    <a:pt x="1455420" y="2617096"/>
                  </a:lnTo>
                  <a:lnTo>
                    <a:pt x="1455420" y="3081281"/>
                  </a:lnTo>
                  <a:lnTo>
                    <a:pt x="0" y="3081281"/>
                  </a:lnTo>
                  <a:lnTo>
                    <a:pt x="0" y="2617096"/>
                  </a:lnTo>
                  <a:lnTo>
                    <a:pt x="0" y="1593349"/>
                  </a:lnTo>
                  <a:lnTo>
                    <a:pt x="0" y="838155"/>
                  </a:lnTo>
                  <a:close/>
                </a:path>
              </a:pathLst>
            </a:custGeom>
            <a:solidFill>
              <a:srgbClr val="FFFFFF"/>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720000"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2800" b="0" i="0" u="none" strike="noStrike" kern="1200" cap="none" spc="0" normalizeH="0" baseline="0" noProof="0">
                  <a:ln>
                    <a:noFill/>
                  </a:ln>
                  <a:solidFill>
                    <a:prstClr val="black">
                      <a:lumMod val="65000"/>
                      <a:lumOff val="35000"/>
                    </a:prstClr>
                  </a:solidFill>
                  <a:effectLst/>
                  <a:uLnTx/>
                  <a:uFillTx/>
                  <a:latin typeface="Times New Roman" panose="02020603050405020304" pitchFamily="18" charset="0"/>
                  <a:ea typeface="微软雅黑"/>
                  <a:cs typeface="Times New Roman" panose="02020603050405020304" pitchFamily="18" charset="0"/>
                </a:rPr>
                <a:t>Hằng năm vì mối thù không lấy được Mị Nương mà Thủy Tinh không bao giờ quên gây chiến</a:t>
              </a:r>
              <a:endParaRPr kumimoji="0" lang="zh-CN" altLang="en-US" sz="2800" b="0" i="0" u="none" strike="noStrike" kern="1200" cap="none" spc="0" normalizeH="0" baseline="0" noProof="0" dirty="0">
                <a:ln>
                  <a:noFill/>
                </a:ln>
                <a:solidFill>
                  <a:prstClr val="black">
                    <a:lumMod val="65000"/>
                    <a:lumOff val="35000"/>
                  </a:prstClr>
                </a:solidFill>
                <a:effectLst/>
                <a:uLnTx/>
                <a:uFillTx/>
                <a:latin typeface="Times New Roman" panose="02020603050405020304" pitchFamily="18" charset="0"/>
                <a:ea typeface="微软雅黑"/>
                <a:cs typeface="Times New Roman" panose="02020603050405020304" pitchFamily="18" charset="0"/>
              </a:endParaRPr>
            </a:p>
          </p:txBody>
        </p:sp>
      </p:grpSp>
    </p:spTree>
    <p:extLst>
      <p:ext uri="{BB962C8B-B14F-4D97-AF65-F5344CB8AC3E}">
        <p14:creationId xmlns:p14="http://schemas.microsoft.com/office/powerpoint/2010/main" val="3695872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250" fill="hold"/>
                                        <p:tgtEl>
                                          <p:spTgt spid="14"/>
                                        </p:tgtEl>
                                        <p:attrNameLst>
                                          <p:attrName>ppt_w</p:attrName>
                                        </p:attrNameLst>
                                      </p:cBhvr>
                                      <p:tavLst>
                                        <p:tav tm="0">
                                          <p:val>
                                            <p:fltVal val="0"/>
                                          </p:val>
                                        </p:tav>
                                        <p:tav tm="100000">
                                          <p:val>
                                            <p:strVal val="#ppt_w"/>
                                          </p:val>
                                        </p:tav>
                                      </p:tavLst>
                                    </p:anim>
                                    <p:anim calcmode="lin" valueType="num">
                                      <p:cBhvr>
                                        <p:cTn id="8" dur="250" fill="hold"/>
                                        <p:tgtEl>
                                          <p:spTgt spid="14"/>
                                        </p:tgtEl>
                                        <p:attrNameLst>
                                          <p:attrName>ppt_h</p:attrName>
                                        </p:attrNameLst>
                                      </p:cBhvr>
                                      <p:tavLst>
                                        <p:tav tm="0">
                                          <p:val>
                                            <p:fltVal val="0"/>
                                          </p:val>
                                        </p:tav>
                                        <p:tav tm="100000">
                                          <p:val>
                                            <p:strVal val="#ppt_h"/>
                                          </p:val>
                                        </p:tav>
                                      </p:tavLst>
                                    </p:anim>
                                    <p:anim calcmode="lin" valueType="num">
                                      <p:cBhvr>
                                        <p:cTn id="9" dur="250" fill="hold"/>
                                        <p:tgtEl>
                                          <p:spTgt spid="14"/>
                                        </p:tgtEl>
                                        <p:attrNameLst>
                                          <p:attrName>style.rotation</p:attrName>
                                        </p:attrNameLst>
                                      </p:cBhvr>
                                      <p:tavLst>
                                        <p:tav tm="0">
                                          <p:val>
                                            <p:fltVal val="360"/>
                                          </p:val>
                                        </p:tav>
                                        <p:tav tm="100000">
                                          <p:val>
                                            <p:fltVal val="0"/>
                                          </p:val>
                                        </p:tav>
                                      </p:tavLst>
                                    </p:anim>
                                    <p:animEffect transition="in" filter="fade">
                                      <p:cBhvr>
                                        <p:cTn id="10" dur="25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250" fill="hold"/>
                                        <p:tgtEl>
                                          <p:spTgt spid="15"/>
                                        </p:tgtEl>
                                        <p:attrNameLst>
                                          <p:attrName>ppt_w</p:attrName>
                                        </p:attrNameLst>
                                      </p:cBhvr>
                                      <p:tavLst>
                                        <p:tav tm="0">
                                          <p:val>
                                            <p:fltVal val="0"/>
                                          </p:val>
                                        </p:tav>
                                        <p:tav tm="100000">
                                          <p:val>
                                            <p:strVal val="#ppt_w"/>
                                          </p:val>
                                        </p:tav>
                                      </p:tavLst>
                                    </p:anim>
                                    <p:anim calcmode="lin" valueType="num">
                                      <p:cBhvr>
                                        <p:cTn id="16" dur="250" fill="hold"/>
                                        <p:tgtEl>
                                          <p:spTgt spid="15"/>
                                        </p:tgtEl>
                                        <p:attrNameLst>
                                          <p:attrName>ppt_h</p:attrName>
                                        </p:attrNameLst>
                                      </p:cBhvr>
                                      <p:tavLst>
                                        <p:tav tm="0">
                                          <p:val>
                                            <p:fltVal val="0"/>
                                          </p:val>
                                        </p:tav>
                                        <p:tav tm="100000">
                                          <p:val>
                                            <p:strVal val="#ppt_h"/>
                                          </p:val>
                                        </p:tav>
                                      </p:tavLst>
                                    </p:anim>
                                    <p:anim calcmode="lin" valueType="num">
                                      <p:cBhvr>
                                        <p:cTn id="17" dur="250" fill="hold"/>
                                        <p:tgtEl>
                                          <p:spTgt spid="15"/>
                                        </p:tgtEl>
                                        <p:attrNameLst>
                                          <p:attrName>style.rotation</p:attrName>
                                        </p:attrNameLst>
                                      </p:cBhvr>
                                      <p:tavLst>
                                        <p:tav tm="0">
                                          <p:val>
                                            <p:fltVal val="360"/>
                                          </p:val>
                                        </p:tav>
                                        <p:tav tm="100000">
                                          <p:val>
                                            <p:fltVal val="0"/>
                                          </p:val>
                                        </p:tav>
                                      </p:tavLst>
                                    </p:anim>
                                    <p:animEffect transition="in" filter="fade">
                                      <p:cBhvr>
                                        <p:cTn id="18" dur="25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250" fill="hold"/>
                                        <p:tgtEl>
                                          <p:spTgt spid="16"/>
                                        </p:tgtEl>
                                        <p:attrNameLst>
                                          <p:attrName>ppt_w</p:attrName>
                                        </p:attrNameLst>
                                      </p:cBhvr>
                                      <p:tavLst>
                                        <p:tav tm="0">
                                          <p:val>
                                            <p:fltVal val="0"/>
                                          </p:val>
                                        </p:tav>
                                        <p:tav tm="100000">
                                          <p:val>
                                            <p:strVal val="#ppt_w"/>
                                          </p:val>
                                        </p:tav>
                                      </p:tavLst>
                                    </p:anim>
                                    <p:anim calcmode="lin" valueType="num">
                                      <p:cBhvr>
                                        <p:cTn id="24" dur="250" fill="hold"/>
                                        <p:tgtEl>
                                          <p:spTgt spid="16"/>
                                        </p:tgtEl>
                                        <p:attrNameLst>
                                          <p:attrName>ppt_h</p:attrName>
                                        </p:attrNameLst>
                                      </p:cBhvr>
                                      <p:tavLst>
                                        <p:tav tm="0">
                                          <p:val>
                                            <p:fltVal val="0"/>
                                          </p:val>
                                        </p:tav>
                                        <p:tav tm="100000">
                                          <p:val>
                                            <p:strVal val="#ppt_h"/>
                                          </p:val>
                                        </p:tav>
                                      </p:tavLst>
                                    </p:anim>
                                    <p:anim calcmode="lin" valueType="num">
                                      <p:cBhvr>
                                        <p:cTn id="25" dur="250" fill="hold"/>
                                        <p:tgtEl>
                                          <p:spTgt spid="16"/>
                                        </p:tgtEl>
                                        <p:attrNameLst>
                                          <p:attrName>style.rotation</p:attrName>
                                        </p:attrNameLst>
                                      </p:cBhvr>
                                      <p:tavLst>
                                        <p:tav tm="0">
                                          <p:val>
                                            <p:fltVal val="360"/>
                                          </p:val>
                                        </p:tav>
                                        <p:tav tm="100000">
                                          <p:val>
                                            <p:fltVal val="0"/>
                                          </p:val>
                                        </p:tav>
                                      </p:tavLst>
                                    </p:anim>
                                    <p:animEffect transition="in" filter="fade">
                                      <p:cBhvr>
                                        <p:cTn id="26" dur="25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250" fill="hold"/>
                                        <p:tgtEl>
                                          <p:spTgt spid="17"/>
                                        </p:tgtEl>
                                        <p:attrNameLst>
                                          <p:attrName>ppt_w</p:attrName>
                                        </p:attrNameLst>
                                      </p:cBhvr>
                                      <p:tavLst>
                                        <p:tav tm="0">
                                          <p:val>
                                            <p:fltVal val="0"/>
                                          </p:val>
                                        </p:tav>
                                        <p:tav tm="100000">
                                          <p:val>
                                            <p:strVal val="#ppt_w"/>
                                          </p:val>
                                        </p:tav>
                                      </p:tavLst>
                                    </p:anim>
                                    <p:anim calcmode="lin" valueType="num">
                                      <p:cBhvr>
                                        <p:cTn id="32" dur="250" fill="hold"/>
                                        <p:tgtEl>
                                          <p:spTgt spid="17"/>
                                        </p:tgtEl>
                                        <p:attrNameLst>
                                          <p:attrName>ppt_h</p:attrName>
                                        </p:attrNameLst>
                                      </p:cBhvr>
                                      <p:tavLst>
                                        <p:tav tm="0">
                                          <p:val>
                                            <p:fltVal val="0"/>
                                          </p:val>
                                        </p:tav>
                                        <p:tav tm="100000">
                                          <p:val>
                                            <p:strVal val="#ppt_h"/>
                                          </p:val>
                                        </p:tav>
                                      </p:tavLst>
                                    </p:anim>
                                    <p:anim calcmode="lin" valueType="num">
                                      <p:cBhvr>
                                        <p:cTn id="33" dur="250" fill="hold"/>
                                        <p:tgtEl>
                                          <p:spTgt spid="17"/>
                                        </p:tgtEl>
                                        <p:attrNameLst>
                                          <p:attrName>style.rotation</p:attrName>
                                        </p:attrNameLst>
                                      </p:cBhvr>
                                      <p:tavLst>
                                        <p:tav tm="0">
                                          <p:val>
                                            <p:fltVal val="360"/>
                                          </p:val>
                                        </p:tav>
                                        <p:tav tm="100000">
                                          <p:val>
                                            <p:fltVal val="0"/>
                                          </p:val>
                                        </p:tav>
                                      </p:tavLst>
                                    </p:anim>
                                    <p:animEffect transition="in" filter="fade">
                                      <p:cBhvr>
                                        <p:cTn id="34"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Hexagon 22">
            <a:extLst>
              <a:ext uri="{FF2B5EF4-FFF2-40B4-BE49-F238E27FC236}">
                <a16:creationId xmlns:a16="http://schemas.microsoft.com/office/drawing/2014/main" id="{449A01DC-3A84-9F19-570D-563230E88A28}"/>
              </a:ext>
            </a:extLst>
          </p:cNvPr>
          <p:cNvSpPr/>
          <p:nvPr/>
        </p:nvSpPr>
        <p:spPr>
          <a:xfrm>
            <a:off x="3817372" y="1843551"/>
            <a:ext cx="3527322" cy="2344991"/>
          </a:xfrm>
          <a:prstGeom prst="hexagon">
            <a:avLst/>
          </a:prstGeom>
          <a:solidFill>
            <a:schemeClr val="accent6">
              <a:lumMod val="60000"/>
              <a:lumOff val="4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4">
                    <a:lumMod val="50000"/>
                  </a:schemeClr>
                </a:solidFill>
                <a:latin typeface="Times New Roman" panose="02020603050405020304" pitchFamily="18" charset="0"/>
                <a:cs typeface="Times New Roman" panose="02020603050405020304" pitchFamily="18" charset="0"/>
              </a:rPr>
              <a:t>Cách miêu tả của nhà thơ</a:t>
            </a:r>
          </a:p>
        </p:txBody>
      </p:sp>
      <p:sp>
        <p:nvSpPr>
          <p:cNvPr id="24" name="TextBox 23">
            <a:extLst>
              <a:ext uri="{FF2B5EF4-FFF2-40B4-BE49-F238E27FC236}">
                <a16:creationId xmlns:a16="http://schemas.microsoft.com/office/drawing/2014/main" id="{CA3BC409-C810-FE44-6077-84FAD8E9C797}"/>
              </a:ext>
            </a:extLst>
          </p:cNvPr>
          <p:cNvSpPr txBox="1"/>
          <p:nvPr/>
        </p:nvSpPr>
        <p:spPr>
          <a:xfrm>
            <a:off x="1780866" y="454456"/>
            <a:ext cx="7597875" cy="1179554"/>
          </a:xfrm>
          <a:prstGeom prst="rect">
            <a:avLst/>
          </a:prstGeom>
          <a:noFill/>
        </p:spPr>
        <p:txBody>
          <a:bodyPr wrap="square">
            <a:spAutoFit/>
          </a:bodyPr>
          <a:lstStyle/>
          <a:p>
            <a:pPr algn="ctr">
              <a:lnSpc>
                <a:spcPct val="115000"/>
              </a:lnSpc>
            </a:pPr>
            <a:r>
              <a:rPr lang="vi-VN" sz="3200" b="1">
                <a:solidFill>
                  <a:srgbClr val="FF0000"/>
                </a:solidFill>
                <a:latin typeface="Times New Roman" panose="02020603050405020304" pitchFamily="18" charset="0"/>
                <a:ea typeface="Aptos" panose="020B0004020202020204" pitchFamily="34" charset="0"/>
              </a:rPr>
              <a:t>Rất đặc sắc, thể hiện trí tưởng tượng</a:t>
            </a:r>
            <a:endParaRPr lang="en-US" sz="3200" b="1">
              <a:solidFill>
                <a:srgbClr val="FF0000"/>
              </a:solidFill>
              <a:latin typeface="Times New Roman" panose="02020603050405020304" pitchFamily="18" charset="0"/>
              <a:ea typeface="Aptos" panose="020B0004020202020204" pitchFamily="34" charset="0"/>
            </a:endParaRPr>
          </a:p>
          <a:p>
            <a:pPr algn="ctr">
              <a:lnSpc>
                <a:spcPct val="115000"/>
              </a:lnSpc>
            </a:pPr>
            <a:r>
              <a:rPr lang="vi-VN" sz="3200" b="1">
                <a:solidFill>
                  <a:srgbClr val="FF0000"/>
                </a:solidFill>
                <a:latin typeface="Times New Roman" panose="02020603050405020304" pitchFamily="18" charset="0"/>
                <a:ea typeface="Aptos" panose="020B0004020202020204" pitchFamily="34" charset="0"/>
              </a:rPr>
              <a:t>phong phú, sáng tạo</a:t>
            </a:r>
            <a:endParaRPr lang="en-US" sz="3200" b="1">
              <a:solidFill>
                <a:srgbClr val="FF0000"/>
              </a:solidFill>
              <a:effectLst/>
              <a:latin typeface="Times New Roman" panose="02020603050405020304" pitchFamily="18" charset="0"/>
              <a:ea typeface="Aptos" panose="020B0004020202020204" pitchFamily="34" charset="0"/>
            </a:endParaRPr>
          </a:p>
        </p:txBody>
      </p:sp>
      <p:sp>
        <p:nvSpPr>
          <p:cNvPr id="25" name="TextBox 24">
            <a:extLst>
              <a:ext uri="{FF2B5EF4-FFF2-40B4-BE49-F238E27FC236}">
                <a16:creationId xmlns:a16="http://schemas.microsoft.com/office/drawing/2014/main" id="{6B84B225-A4CC-4D7E-8515-CF2199421B45}"/>
              </a:ext>
            </a:extLst>
          </p:cNvPr>
          <p:cNvSpPr txBox="1"/>
          <p:nvPr/>
        </p:nvSpPr>
        <p:spPr>
          <a:xfrm>
            <a:off x="17205" y="2832415"/>
            <a:ext cx="3952568" cy="1179554"/>
          </a:xfrm>
          <a:prstGeom prst="rect">
            <a:avLst/>
          </a:prstGeom>
          <a:noFill/>
        </p:spPr>
        <p:txBody>
          <a:bodyPr wrap="square">
            <a:spAutoFit/>
          </a:bodyPr>
          <a:lstStyle/>
          <a:p>
            <a:pPr algn="ctr">
              <a:lnSpc>
                <a:spcPct val="115000"/>
              </a:lnSpc>
            </a:pPr>
            <a:r>
              <a:rPr lang="vi-VN" sz="3200" b="1">
                <a:solidFill>
                  <a:srgbClr val="FF0000"/>
                </a:solidFill>
                <a:latin typeface="Times New Roman" panose="02020603050405020304" pitchFamily="18" charset="0"/>
                <a:ea typeface="Aptos" panose="020B0004020202020204" pitchFamily="34" charset="0"/>
              </a:rPr>
              <a:t>Khả năng liên tưởng tài tình</a:t>
            </a:r>
            <a:endParaRPr lang="en-US" sz="3200" b="1">
              <a:solidFill>
                <a:srgbClr val="FF0000"/>
              </a:solidFill>
              <a:effectLst/>
              <a:latin typeface="Times New Roman" panose="02020603050405020304" pitchFamily="18" charset="0"/>
              <a:ea typeface="Aptos" panose="020B0004020202020204" pitchFamily="34" charset="0"/>
            </a:endParaRPr>
          </a:p>
        </p:txBody>
      </p:sp>
      <p:sp>
        <p:nvSpPr>
          <p:cNvPr id="26" name="TextBox 25">
            <a:extLst>
              <a:ext uri="{FF2B5EF4-FFF2-40B4-BE49-F238E27FC236}">
                <a16:creationId xmlns:a16="http://schemas.microsoft.com/office/drawing/2014/main" id="{B43716AC-3AB2-01E9-A64B-51E6B14E8C77}"/>
              </a:ext>
            </a:extLst>
          </p:cNvPr>
          <p:cNvSpPr txBox="1"/>
          <p:nvPr/>
        </p:nvSpPr>
        <p:spPr>
          <a:xfrm>
            <a:off x="6091079" y="4398083"/>
            <a:ext cx="4281950" cy="1179554"/>
          </a:xfrm>
          <a:prstGeom prst="rect">
            <a:avLst/>
          </a:prstGeom>
          <a:noFill/>
        </p:spPr>
        <p:txBody>
          <a:bodyPr wrap="square">
            <a:spAutoFit/>
          </a:bodyPr>
          <a:lstStyle/>
          <a:p>
            <a:pPr algn="ctr">
              <a:lnSpc>
                <a:spcPct val="115000"/>
              </a:lnSpc>
            </a:pPr>
            <a:r>
              <a:rPr lang="vi-VN" sz="3200" b="1">
                <a:solidFill>
                  <a:srgbClr val="FF0000"/>
                </a:solidFill>
                <a:latin typeface="Times New Roman" panose="02020603050405020304" pitchFamily="18" charset="0"/>
                <a:ea typeface="Aptos" panose="020B0004020202020204" pitchFamily="34" charset="0"/>
              </a:rPr>
              <a:t>Cách miêu tả giàu tính hài hước, vui nhộn</a:t>
            </a:r>
            <a:endParaRPr lang="en-US" sz="3200" b="1">
              <a:solidFill>
                <a:srgbClr val="FF0000"/>
              </a:solidFill>
              <a:effectLst/>
              <a:latin typeface="Times New Roman" panose="02020603050405020304" pitchFamily="18" charset="0"/>
              <a:ea typeface="Aptos" panose="020B0004020202020204" pitchFamily="34" charset="0"/>
            </a:endParaRPr>
          </a:p>
        </p:txBody>
      </p:sp>
      <p:pic>
        <p:nvPicPr>
          <p:cNvPr id="28" name="Picture 27">
            <a:extLst>
              <a:ext uri="{FF2B5EF4-FFF2-40B4-BE49-F238E27FC236}">
                <a16:creationId xmlns:a16="http://schemas.microsoft.com/office/drawing/2014/main" id="{E5928B0E-565E-49B5-7408-B325EB502257}"/>
              </a:ext>
            </a:extLst>
          </p:cNvPr>
          <p:cNvPicPr>
            <a:picLocks noChangeAspect="1"/>
          </p:cNvPicPr>
          <p:nvPr/>
        </p:nvPicPr>
        <p:blipFill>
          <a:blip r:embed="rId3"/>
          <a:stretch>
            <a:fillRect/>
          </a:stretch>
        </p:blipFill>
        <p:spPr>
          <a:xfrm>
            <a:off x="7477432" y="1613829"/>
            <a:ext cx="4697363" cy="2574713"/>
          </a:xfrm>
          <a:prstGeom prst="rect">
            <a:avLst/>
          </a:prstGeom>
        </p:spPr>
      </p:pic>
      <p:pic>
        <p:nvPicPr>
          <p:cNvPr id="29" name="Picture 2" descr="Tìm hiểu văn bản: Sơn Tinh - Thủy Tinh | Ngữ văn 6">
            <a:extLst>
              <a:ext uri="{FF2B5EF4-FFF2-40B4-BE49-F238E27FC236}">
                <a16:creationId xmlns:a16="http://schemas.microsoft.com/office/drawing/2014/main" id="{38F311DA-5173-4BAB-EE29-94AD3DDBAE1E}"/>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59" r="877" b="12564"/>
          <a:stretch/>
        </p:blipFill>
        <p:spPr bwMode="auto">
          <a:xfrm>
            <a:off x="739404" y="4233393"/>
            <a:ext cx="4098067" cy="2551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219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50"/>
                                        <p:tgtEl>
                                          <p:spTgt spid="24"/>
                                        </p:tgtEl>
                                      </p:cBhvr>
                                    </p:animEffect>
                                    <p:anim calcmode="lin" valueType="num">
                                      <p:cBhvr>
                                        <p:cTn id="8" dur="250" fill="hold"/>
                                        <p:tgtEl>
                                          <p:spTgt spid="24"/>
                                        </p:tgtEl>
                                        <p:attrNameLst>
                                          <p:attrName>ppt_x</p:attrName>
                                        </p:attrNameLst>
                                      </p:cBhvr>
                                      <p:tavLst>
                                        <p:tav tm="0">
                                          <p:val>
                                            <p:strVal val="#ppt_x"/>
                                          </p:val>
                                        </p:tav>
                                        <p:tav tm="100000">
                                          <p:val>
                                            <p:strVal val="#ppt_x"/>
                                          </p:val>
                                        </p:tav>
                                      </p:tavLst>
                                    </p:anim>
                                    <p:anim calcmode="lin" valueType="num">
                                      <p:cBhvr>
                                        <p:cTn id="9" dur="25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250"/>
                                        <p:tgtEl>
                                          <p:spTgt spid="25"/>
                                        </p:tgtEl>
                                      </p:cBhvr>
                                    </p:animEffect>
                                    <p:anim calcmode="lin" valueType="num">
                                      <p:cBhvr>
                                        <p:cTn id="15" dur="250" fill="hold"/>
                                        <p:tgtEl>
                                          <p:spTgt spid="25"/>
                                        </p:tgtEl>
                                        <p:attrNameLst>
                                          <p:attrName>ppt_x</p:attrName>
                                        </p:attrNameLst>
                                      </p:cBhvr>
                                      <p:tavLst>
                                        <p:tav tm="0">
                                          <p:val>
                                            <p:strVal val="#ppt_x"/>
                                          </p:val>
                                        </p:tav>
                                        <p:tav tm="100000">
                                          <p:val>
                                            <p:strVal val="#ppt_x"/>
                                          </p:val>
                                        </p:tav>
                                      </p:tavLst>
                                    </p:anim>
                                    <p:anim calcmode="lin" valueType="num">
                                      <p:cBhvr>
                                        <p:cTn id="16" dur="25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250"/>
                                        <p:tgtEl>
                                          <p:spTgt spid="26"/>
                                        </p:tgtEl>
                                      </p:cBhvr>
                                    </p:animEffect>
                                    <p:anim calcmode="lin" valueType="num">
                                      <p:cBhvr>
                                        <p:cTn id="22" dur="250" fill="hold"/>
                                        <p:tgtEl>
                                          <p:spTgt spid="26"/>
                                        </p:tgtEl>
                                        <p:attrNameLst>
                                          <p:attrName>ppt_x</p:attrName>
                                        </p:attrNameLst>
                                      </p:cBhvr>
                                      <p:tavLst>
                                        <p:tav tm="0">
                                          <p:val>
                                            <p:strVal val="#ppt_x"/>
                                          </p:val>
                                        </p:tav>
                                        <p:tav tm="100000">
                                          <p:val>
                                            <p:strVal val="#ppt_x"/>
                                          </p:val>
                                        </p:tav>
                                      </p:tavLst>
                                    </p:anim>
                                    <p:anim calcmode="lin" valueType="num">
                                      <p:cBhvr>
                                        <p:cTn id="23" dur="25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Rounded Corners 31">
            <a:extLst>
              <a:ext uri="{FF2B5EF4-FFF2-40B4-BE49-F238E27FC236}">
                <a16:creationId xmlns:a16="http://schemas.microsoft.com/office/drawing/2014/main" id="{DDD0D270-7831-28F4-C0AE-E448D9B9258C}"/>
              </a:ext>
            </a:extLst>
          </p:cNvPr>
          <p:cNvSpPr/>
          <p:nvPr/>
        </p:nvSpPr>
        <p:spPr>
          <a:xfrm>
            <a:off x="6494106" y="443183"/>
            <a:ext cx="5856514" cy="1729593"/>
          </a:xfrm>
          <a:prstGeom prst="roundRect">
            <a:avLst/>
          </a:prstGeom>
          <a:solidFill>
            <a:schemeClr val="accent2">
              <a:lumMod val="75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latin typeface="Times New Roman" panose="02020603050405020304" pitchFamily="18" charset="0"/>
                <a:cs typeface="Times New Roman" panose="02020603050405020304" pitchFamily="18" charset="0"/>
              </a:rPr>
              <a:t>Nhà thơ Nguyễn Nhược Pháp còn sử dụng những biện pháp nghệ thuật nào trong văn bản?</a:t>
            </a:r>
          </a:p>
        </p:txBody>
      </p:sp>
      <p:sp>
        <p:nvSpPr>
          <p:cNvPr id="34" name="MH_Other_13">
            <a:extLst>
              <a:ext uri="{FF2B5EF4-FFF2-40B4-BE49-F238E27FC236}">
                <a16:creationId xmlns:a16="http://schemas.microsoft.com/office/drawing/2014/main" id="{B14E5D30-800B-605F-240E-2EF41CEEE436}"/>
              </a:ext>
            </a:extLst>
          </p:cNvPr>
          <p:cNvSpPr/>
          <p:nvPr>
            <p:custDataLst>
              <p:tags r:id="rId1"/>
            </p:custDataLst>
          </p:nvPr>
        </p:nvSpPr>
        <p:spPr>
          <a:xfrm>
            <a:off x="9489000" y="5214416"/>
            <a:ext cx="271463" cy="271462"/>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35" name="MH_Other_14">
            <a:extLst>
              <a:ext uri="{FF2B5EF4-FFF2-40B4-BE49-F238E27FC236}">
                <a16:creationId xmlns:a16="http://schemas.microsoft.com/office/drawing/2014/main" id="{252F2D0F-504A-0001-E94C-4CE9DDB0C0D2}"/>
              </a:ext>
            </a:extLst>
          </p:cNvPr>
          <p:cNvSpPr/>
          <p:nvPr>
            <p:custDataLst>
              <p:tags r:id="rId2"/>
            </p:custDataLst>
          </p:nvPr>
        </p:nvSpPr>
        <p:spPr>
          <a:xfrm>
            <a:off x="11005062" y="5547791"/>
            <a:ext cx="679450" cy="679450"/>
          </a:xfrm>
          <a:prstGeom prst="ellipse">
            <a:avLst/>
          </a:prstGeom>
          <a:solidFill>
            <a:srgbClr val="57B395">
              <a:alpha val="20000"/>
            </a:srgb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36" name="MH_Other_15">
            <a:extLst>
              <a:ext uri="{FF2B5EF4-FFF2-40B4-BE49-F238E27FC236}">
                <a16:creationId xmlns:a16="http://schemas.microsoft.com/office/drawing/2014/main" id="{160DF395-8DD3-8741-D814-473EC8DD1A1A}"/>
              </a:ext>
            </a:extLst>
          </p:cNvPr>
          <p:cNvSpPr/>
          <p:nvPr>
            <p:custDataLst>
              <p:tags r:id="rId3"/>
            </p:custDataLst>
          </p:nvPr>
        </p:nvSpPr>
        <p:spPr>
          <a:xfrm>
            <a:off x="11141587" y="5684316"/>
            <a:ext cx="406400" cy="406400"/>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37" name="MH_Other_16">
            <a:extLst>
              <a:ext uri="{FF2B5EF4-FFF2-40B4-BE49-F238E27FC236}">
                <a16:creationId xmlns:a16="http://schemas.microsoft.com/office/drawing/2014/main" id="{F304A378-76B7-42CE-007C-9AF8F60DAF9C}"/>
              </a:ext>
            </a:extLst>
          </p:cNvPr>
          <p:cNvSpPr/>
          <p:nvPr>
            <p:custDataLst>
              <p:tags r:id="rId4"/>
            </p:custDataLst>
          </p:nvPr>
        </p:nvSpPr>
        <p:spPr>
          <a:xfrm>
            <a:off x="11619425" y="5714479"/>
            <a:ext cx="201613"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38" name="MH_Other_17">
            <a:extLst>
              <a:ext uri="{FF2B5EF4-FFF2-40B4-BE49-F238E27FC236}">
                <a16:creationId xmlns:a16="http://schemas.microsoft.com/office/drawing/2014/main" id="{4F430ECF-8F74-43DF-BC30-70055A609DE8}"/>
              </a:ext>
            </a:extLst>
          </p:cNvPr>
          <p:cNvSpPr/>
          <p:nvPr>
            <p:custDataLst>
              <p:tags r:id="rId5"/>
            </p:custDataLst>
          </p:nvPr>
        </p:nvSpPr>
        <p:spPr>
          <a:xfrm>
            <a:off x="9674737" y="5654154"/>
            <a:ext cx="201612"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39" name="MH_Other_20">
            <a:extLst>
              <a:ext uri="{FF2B5EF4-FFF2-40B4-BE49-F238E27FC236}">
                <a16:creationId xmlns:a16="http://schemas.microsoft.com/office/drawing/2014/main" id="{BB1E197D-C0DC-F9B9-DD25-586E61FC993A}"/>
              </a:ext>
            </a:extLst>
          </p:cNvPr>
          <p:cNvSpPr/>
          <p:nvPr>
            <p:custDataLst>
              <p:tags r:id="rId6"/>
            </p:custDataLst>
          </p:nvPr>
        </p:nvSpPr>
        <p:spPr>
          <a:xfrm>
            <a:off x="9982712" y="6309792"/>
            <a:ext cx="366712" cy="365125"/>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pic>
        <p:nvPicPr>
          <p:cNvPr id="9218" name="Picture 2" descr="Đọc: Sơn Tinh, Thủy Tinh - Hoc24">
            <a:extLst>
              <a:ext uri="{FF2B5EF4-FFF2-40B4-BE49-F238E27FC236}">
                <a16:creationId xmlns:a16="http://schemas.microsoft.com/office/drawing/2014/main" id="{50312A39-1EF4-EFF4-FD96-DF8F12E9613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5293" y="190500"/>
            <a:ext cx="5765396" cy="324591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rot="10800000" flipV="1">
            <a:off x="7249037" y="3937370"/>
            <a:ext cx="5467350" cy="1384995"/>
          </a:xfrm>
          <a:prstGeom prst="rect">
            <a:avLst/>
          </a:prstGeom>
        </p:spPr>
        <p:txBody>
          <a:bodyPr wrap="square">
            <a:spAutoFit/>
          </a:bodyPr>
          <a:lstStyle/>
          <a:p>
            <a:pPr algn="ctr"/>
            <a:r>
              <a:rPr lang="vi-VN" sz="2800" b="1" dirty="0">
                <a:solidFill>
                  <a:schemeClr val="bg1"/>
                </a:solidFill>
                <a:latin typeface="Times New Roman" panose="02020603050405020304" pitchFamily="18" charset="0"/>
                <a:cs typeface="Times New Roman" panose="02020603050405020304" pitchFamily="18" charset="0"/>
              </a:rPr>
              <a:t>Theo em, điều gì làm nên sức hấp dẫn của bài thơ “Sơn Tinh – Thủy Tinh”?</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4" name="Rectangle 3"/>
          <p:cNvSpPr/>
          <p:nvPr/>
        </p:nvSpPr>
        <p:spPr>
          <a:xfrm>
            <a:off x="445293" y="3737909"/>
            <a:ext cx="3888582" cy="1083374"/>
          </a:xfrm>
          <a:prstGeom prst="rect">
            <a:avLst/>
          </a:prstGeom>
        </p:spPr>
        <p:txBody>
          <a:bodyPr wrap="square">
            <a:spAutoFit/>
          </a:bodyPr>
          <a:lstStyle/>
          <a:p>
            <a:pPr algn="ctr">
              <a:lnSpc>
                <a:spcPct val="115000"/>
              </a:lnSpc>
            </a:pPr>
            <a:r>
              <a:rPr lang="vi-VN" sz="2800" b="1" dirty="0">
                <a:solidFill>
                  <a:srgbClr val="FF0000"/>
                </a:solidFill>
                <a:latin typeface="Times New Roman" panose="02020603050405020304" pitchFamily="18" charset="0"/>
                <a:ea typeface="Aptos" panose="020B0004020202020204" pitchFamily="34" charset="0"/>
              </a:rPr>
              <a:t>Nghệ thuật kể chuyện hấp dẫn</a:t>
            </a:r>
            <a:endParaRPr lang="en-US" sz="2800" b="1" dirty="0">
              <a:solidFill>
                <a:srgbClr val="FF0000"/>
              </a:solidFill>
              <a:latin typeface="Times New Roman" panose="02020603050405020304" pitchFamily="18" charset="0"/>
              <a:ea typeface="Aptos" panose="020B0004020202020204" pitchFamily="34" charset="0"/>
            </a:endParaRPr>
          </a:p>
        </p:txBody>
      </p:sp>
      <p:sp>
        <p:nvSpPr>
          <p:cNvPr id="5" name="Rectangle 4"/>
          <p:cNvSpPr/>
          <p:nvPr/>
        </p:nvSpPr>
        <p:spPr>
          <a:xfrm>
            <a:off x="4333875" y="3737909"/>
            <a:ext cx="3781426" cy="2034660"/>
          </a:xfrm>
          <a:prstGeom prst="rect">
            <a:avLst/>
          </a:prstGeom>
        </p:spPr>
        <p:txBody>
          <a:bodyPr wrap="square">
            <a:spAutoFit/>
          </a:bodyPr>
          <a:lstStyle/>
          <a:p>
            <a:pPr algn="ctr">
              <a:lnSpc>
                <a:spcPct val="115000"/>
              </a:lnSpc>
            </a:pPr>
            <a:r>
              <a:rPr lang="vi-VN" sz="2800" b="1" dirty="0">
                <a:solidFill>
                  <a:srgbClr val="0070C0"/>
                </a:solidFill>
                <a:latin typeface="Times New Roman" panose="02020603050405020304" pitchFamily="18" charset="0"/>
                <a:ea typeface="Aptos" panose="020B0004020202020204" pitchFamily="34" charset="0"/>
              </a:rPr>
              <a:t>Nghệ thuật miêu tả nhân vật kết hợp giữa miêu tả ngoại hình và nội tâm</a:t>
            </a:r>
            <a:endParaRPr lang="en-US" sz="2800" b="1" dirty="0">
              <a:solidFill>
                <a:srgbClr val="0070C0"/>
              </a:solidFill>
              <a:latin typeface="Times New Roman" panose="02020603050405020304" pitchFamily="18" charset="0"/>
              <a:ea typeface="Aptos" panose="020B0004020202020204" pitchFamily="34" charset="0"/>
            </a:endParaRPr>
          </a:p>
        </p:txBody>
      </p:sp>
      <p:sp>
        <p:nvSpPr>
          <p:cNvPr id="6" name="Rectangle 5"/>
          <p:cNvSpPr/>
          <p:nvPr/>
        </p:nvSpPr>
        <p:spPr>
          <a:xfrm>
            <a:off x="8267033" y="3737909"/>
            <a:ext cx="3352392" cy="1578894"/>
          </a:xfrm>
          <a:prstGeom prst="rect">
            <a:avLst/>
          </a:prstGeom>
        </p:spPr>
        <p:txBody>
          <a:bodyPr wrap="square">
            <a:spAutoFit/>
          </a:bodyPr>
          <a:lstStyle/>
          <a:p>
            <a:pPr algn="ctr">
              <a:lnSpc>
                <a:spcPct val="115000"/>
              </a:lnSpc>
            </a:pPr>
            <a:r>
              <a:rPr lang="vi-VN" sz="2800" b="1" dirty="0">
                <a:solidFill>
                  <a:schemeClr val="accent2">
                    <a:lumMod val="75000"/>
                  </a:schemeClr>
                </a:solidFill>
                <a:latin typeface="Times New Roman" panose="02020603050405020304" pitchFamily="18" charset="0"/>
                <a:ea typeface="Aptos" panose="020B0004020202020204" pitchFamily="34" charset="0"/>
              </a:rPr>
              <a:t>Thể thơ tự do; cách gieo vần và ngắt nhịp linh hoạt</a:t>
            </a:r>
            <a:endParaRPr lang="en-US" sz="2800" b="1" dirty="0">
              <a:solidFill>
                <a:schemeClr val="accent2">
                  <a:lumMod val="75000"/>
                </a:schemeClr>
              </a:solidFill>
              <a:latin typeface="Times New Roman" panose="02020603050405020304" pitchFamily="18" charset="0"/>
              <a:ea typeface="Aptos" panose="020B0004020202020204" pitchFamily="34" charset="0"/>
            </a:endParaRPr>
          </a:p>
        </p:txBody>
      </p:sp>
    </p:spTree>
    <p:extLst>
      <p:ext uri="{BB962C8B-B14F-4D97-AF65-F5344CB8AC3E}">
        <p14:creationId xmlns:p14="http://schemas.microsoft.com/office/powerpoint/2010/main" val="1414077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additive="base">
                                        <p:cTn id="7" dur="500" fill="hold"/>
                                        <p:tgtEl>
                                          <p:spTgt spid="9218"/>
                                        </p:tgtEl>
                                        <p:attrNameLst>
                                          <p:attrName>ppt_x</p:attrName>
                                        </p:attrNameLst>
                                      </p:cBhvr>
                                      <p:tavLst>
                                        <p:tav tm="0">
                                          <p:val>
                                            <p:strVal val="#ppt_x"/>
                                          </p:val>
                                        </p:tav>
                                        <p:tav tm="100000">
                                          <p:val>
                                            <p:strVal val="#ppt_x"/>
                                          </p:val>
                                        </p:tav>
                                      </p:tavLst>
                                    </p:anim>
                                    <p:anim calcmode="lin" valueType="num">
                                      <p:cBhvr additive="base">
                                        <p:cTn id="8"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ppt_x"/>
                                          </p:val>
                                        </p:tav>
                                        <p:tav tm="100000">
                                          <p:val>
                                            <p:strVal val="#ppt_x"/>
                                          </p:val>
                                        </p:tav>
                                      </p:tavLst>
                                    </p:anim>
                                    <p:anim calcmode="lin" valueType="num">
                                      <p:cBhvr additive="base">
                                        <p:cTn id="1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 grpId="0"/>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744672" y="416064"/>
            <a:ext cx="270266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III. </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Tổng</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kết</a:t>
            </a:r>
            <a:endParaRPr kumimoji="0" lang="zh-CN"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cxnSp>
        <p:nvCxnSpPr>
          <p:cNvPr id="3" name="直接连接符 2"/>
          <p:cNvCxnSpPr/>
          <p:nvPr/>
        </p:nvCxnSpPr>
        <p:spPr>
          <a:xfrm>
            <a:off x="5175250" y="1077039"/>
            <a:ext cx="1841500" cy="0"/>
          </a:xfrm>
          <a:prstGeom prst="line">
            <a:avLst/>
          </a:prstGeom>
          <a:ln w="19050">
            <a:solidFill>
              <a:srgbClr val="57B395"/>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67E5FA4-145C-0670-D0B2-8035DD4EBBAD}"/>
              </a:ext>
            </a:extLst>
          </p:cNvPr>
          <p:cNvSpPr txBox="1"/>
          <p:nvPr/>
        </p:nvSpPr>
        <p:spPr>
          <a:xfrm>
            <a:off x="285033" y="1638963"/>
            <a:ext cx="5555328" cy="4011098"/>
          </a:xfrm>
          <a:prstGeom prst="rect">
            <a:avLst/>
          </a:prstGeom>
          <a:noFill/>
        </p:spPr>
        <p:txBody>
          <a:bodyPr wrap="square">
            <a:spAutoFit/>
          </a:bodyPr>
          <a:lstStyle/>
          <a:p>
            <a:pPr indent="457200" algn="just">
              <a:lnSpc>
                <a:spcPct val="115000"/>
              </a:lnSpc>
            </a:pPr>
            <a:r>
              <a:rPr lang="en-US" sz="3200" b="1">
                <a:solidFill>
                  <a:srgbClr val="000000"/>
                </a:solidFill>
                <a:effectLst/>
                <a:latin typeface="Times New Roman" panose="02020603050405020304" pitchFamily="18" charset="0"/>
                <a:ea typeface="Aptos" panose="020B0004020202020204" pitchFamily="34" charset="0"/>
              </a:rPr>
              <a:t>1. Nghệ thuật</a:t>
            </a:r>
            <a:endParaRPr lang="en-US" sz="3200">
              <a:solidFill>
                <a:srgbClr val="000000"/>
              </a:solidFill>
              <a:effectLst/>
              <a:latin typeface="Times New Roman" panose="02020603050405020304" pitchFamily="18" charset="0"/>
              <a:ea typeface="Aptos" panose="020B0004020202020204" pitchFamily="34" charset="0"/>
            </a:endParaRPr>
          </a:p>
          <a:p>
            <a:pPr marL="342900" lvl="0" indent="-342900" algn="just">
              <a:lnSpc>
                <a:spcPct val="115000"/>
              </a:lnSpc>
              <a:buFont typeface="Symbol" panose="05050102010706020507" pitchFamily="18" charset="2"/>
              <a:buChar char="-"/>
              <a:tabLst>
                <a:tab pos="198755" algn="l"/>
              </a:tabLst>
            </a:pPr>
            <a:r>
              <a:rPr lang="en-US" sz="3200">
                <a:solidFill>
                  <a:srgbClr val="000000"/>
                </a:solidFill>
                <a:effectLst/>
                <a:latin typeface="Times New Roman" panose="02020603050405020304" pitchFamily="18" charset="0"/>
                <a:ea typeface="Aptos" panose="020B0004020202020204" pitchFamily="34" charset="0"/>
              </a:rPr>
              <a:t>Sử dụng thể thơ tự do</a:t>
            </a:r>
            <a:r>
              <a:rPr lang="en-US" sz="3200" i="1">
                <a:solidFill>
                  <a:srgbClr val="000000"/>
                </a:solidFill>
                <a:effectLst/>
                <a:latin typeface="Times New Roman" panose="02020603050405020304" pitchFamily="18" charset="0"/>
                <a:ea typeface="Aptos" panose="020B0004020202020204" pitchFamily="34" charset="0"/>
              </a:rPr>
              <a:t>.</a:t>
            </a:r>
            <a:endParaRPr lang="en-US" sz="3200">
              <a:solidFill>
                <a:srgbClr val="000000"/>
              </a:solidFill>
              <a:effectLst/>
              <a:latin typeface="Times New Roman" panose="02020603050405020304" pitchFamily="18" charset="0"/>
              <a:ea typeface="Aptos" panose="020B0004020202020204" pitchFamily="34" charset="0"/>
            </a:endParaRPr>
          </a:p>
          <a:p>
            <a:pPr marL="342900" lvl="0" indent="-342900" algn="just">
              <a:lnSpc>
                <a:spcPct val="115000"/>
              </a:lnSpc>
              <a:buFont typeface="Symbol" panose="05050102010706020507" pitchFamily="18" charset="2"/>
              <a:buChar char="-"/>
              <a:tabLst>
                <a:tab pos="198755" algn="l"/>
              </a:tabLst>
            </a:pPr>
            <a:r>
              <a:rPr lang="en-US" sz="3200">
                <a:solidFill>
                  <a:srgbClr val="000000"/>
                </a:solidFill>
                <a:effectLst/>
                <a:latin typeface="Times New Roman" panose="02020603050405020304" pitchFamily="18" charset="0"/>
                <a:ea typeface="Aptos" panose="020B0004020202020204" pitchFamily="34" charset="0"/>
              </a:rPr>
              <a:t>Nghệ thuật kể chuyện và miêu tả hấp dẫn.</a:t>
            </a:r>
          </a:p>
          <a:p>
            <a:pPr marL="342900" lvl="0" indent="-342900" algn="just">
              <a:lnSpc>
                <a:spcPct val="115000"/>
              </a:lnSpc>
              <a:buFont typeface="Symbol" panose="05050102010706020507" pitchFamily="18" charset="2"/>
              <a:buChar char="-"/>
              <a:tabLst>
                <a:tab pos="198755" algn="l"/>
              </a:tabLst>
            </a:pPr>
            <a:r>
              <a:rPr lang="en-US" sz="3200">
                <a:solidFill>
                  <a:srgbClr val="000000"/>
                </a:solidFill>
                <a:effectLst/>
                <a:latin typeface="Times New Roman" panose="02020603050405020304" pitchFamily="18" charset="0"/>
                <a:ea typeface="Aptos" panose="020B0004020202020204" pitchFamily="34" charset="0"/>
              </a:rPr>
              <a:t>Sử dụng các yếu tố kì ảo, từ ngữ gợi cảm kết hợp với các biện pháp tu từ.</a:t>
            </a:r>
          </a:p>
        </p:txBody>
      </p:sp>
      <p:sp>
        <p:nvSpPr>
          <p:cNvPr id="24" name="TextBox 23">
            <a:extLst>
              <a:ext uri="{FF2B5EF4-FFF2-40B4-BE49-F238E27FC236}">
                <a16:creationId xmlns:a16="http://schemas.microsoft.com/office/drawing/2014/main" id="{995D659D-D9F9-A130-8A91-6112865FBDE8}"/>
              </a:ext>
            </a:extLst>
          </p:cNvPr>
          <p:cNvSpPr txBox="1"/>
          <p:nvPr/>
        </p:nvSpPr>
        <p:spPr>
          <a:xfrm>
            <a:off x="6929489" y="1638963"/>
            <a:ext cx="5149440" cy="4010585"/>
          </a:xfrm>
          <a:prstGeom prst="rect">
            <a:avLst/>
          </a:prstGeom>
          <a:noFill/>
        </p:spPr>
        <p:txBody>
          <a:bodyPr wrap="square">
            <a:spAutoFit/>
          </a:bodyPr>
          <a:lstStyle/>
          <a:p>
            <a:pPr indent="457200" algn="just">
              <a:lnSpc>
                <a:spcPct val="115000"/>
              </a:lnSpc>
            </a:pPr>
            <a:r>
              <a:rPr lang="en-US" sz="3200" b="1">
                <a:solidFill>
                  <a:srgbClr val="000000"/>
                </a:solidFill>
                <a:effectLst/>
                <a:latin typeface="Times New Roman" panose="02020603050405020304" pitchFamily="18" charset="0"/>
                <a:ea typeface="Aptos" panose="020B0004020202020204" pitchFamily="34" charset="0"/>
              </a:rPr>
              <a:t>2. Nội dung</a:t>
            </a:r>
            <a:endParaRPr lang="en-US" sz="3200">
              <a:solidFill>
                <a:srgbClr val="000000"/>
              </a:solidFill>
              <a:effectLst/>
              <a:latin typeface="Times New Roman" panose="02020603050405020304" pitchFamily="18" charset="0"/>
              <a:ea typeface="Aptos" panose="020B0004020202020204" pitchFamily="34" charset="0"/>
            </a:endParaRPr>
          </a:p>
          <a:p>
            <a:pPr marL="342900" lvl="0" indent="-342900" algn="just">
              <a:lnSpc>
                <a:spcPct val="115000"/>
              </a:lnSpc>
              <a:buFont typeface="Symbol" panose="05050102010706020507" pitchFamily="18" charset="2"/>
              <a:buChar char="-"/>
              <a:tabLst>
                <a:tab pos="198755" algn="l"/>
              </a:tabLst>
            </a:pPr>
            <a:r>
              <a:rPr lang="en-US" sz="3200">
                <a:solidFill>
                  <a:srgbClr val="000000"/>
                </a:solidFill>
                <a:effectLst/>
                <a:latin typeface="Times New Roman" panose="02020603050405020304" pitchFamily="18" charset="0"/>
                <a:ea typeface="Aptos" panose="020B0004020202020204" pitchFamily="34" charset="0"/>
              </a:rPr>
              <a:t>Kể lại câu chuyện truyền thuyết “Sơn Tinh, Thủy Tinh” bằng thơ.</a:t>
            </a:r>
          </a:p>
          <a:p>
            <a:pPr marL="342900" lvl="0" indent="-342900" algn="just">
              <a:lnSpc>
                <a:spcPct val="115000"/>
              </a:lnSpc>
              <a:buFont typeface="Symbol" panose="05050102010706020507" pitchFamily="18" charset="2"/>
              <a:buChar char="-"/>
              <a:tabLst>
                <a:tab pos="198755" algn="l"/>
              </a:tabLst>
            </a:pPr>
            <a:r>
              <a:rPr lang="en-US" sz="3200" kern="0">
                <a:solidFill>
                  <a:srgbClr val="000000"/>
                </a:solidFill>
                <a:effectLst/>
                <a:latin typeface="Times New Roman" panose="02020603050405020304" pitchFamily="18" charset="0"/>
                <a:ea typeface="Aptos" panose="020B0004020202020204" pitchFamily="34" charset="0"/>
              </a:rPr>
              <a:t>Qua đó, làm giàu thêm đời sống văn hóa, sáng tạo nghệ thuật.</a:t>
            </a:r>
            <a:endParaRPr lang="en-US" sz="3200"/>
          </a:p>
        </p:txBody>
      </p:sp>
    </p:spTree>
    <p:extLst>
      <p:ext uri="{BB962C8B-B14F-4D97-AF65-F5344CB8AC3E}">
        <p14:creationId xmlns:p14="http://schemas.microsoft.com/office/powerpoint/2010/main" val="922554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250" fill="hold"/>
                                        <p:tgtEl>
                                          <p:spTgt spid="21"/>
                                        </p:tgtEl>
                                        <p:attrNameLst>
                                          <p:attrName>ppt_w</p:attrName>
                                        </p:attrNameLst>
                                      </p:cBhvr>
                                      <p:tavLst>
                                        <p:tav tm="0">
                                          <p:val>
                                            <p:fltVal val="0"/>
                                          </p:val>
                                        </p:tav>
                                        <p:tav tm="100000">
                                          <p:val>
                                            <p:strVal val="#ppt_w"/>
                                          </p:val>
                                        </p:tav>
                                      </p:tavLst>
                                    </p:anim>
                                    <p:anim calcmode="lin" valueType="num">
                                      <p:cBhvr>
                                        <p:cTn id="8" dur="250" fill="hold"/>
                                        <p:tgtEl>
                                          <p:spTgt spid="21"/>
                                        </p:tgtEl>
                                        <p:attrNameLst>
                                          <p:attrName>ppt_h</p:attrName>
                                        </p:attrNameLst>
                                      </p:cBhvr>
                                      <p:tavLst>
                                        <p:tav tm="0">
                                          <p:val>
                                            <p:fltVal val="0"/>
                                          </p:val>
                                        </p:tav>
                                        <p:tav tm="100000">
                                          <p:val>
                                            <p:strVal val="#ppt_h"/>
                                          </p:val>
                                        </p:tav>
                                      </p:tavLst>
                                    </p:anim>
                                    <p:animEffect transition="in" filter="fade">
                                      <p:cBhvr>
                                        <p:cTn id="9" dur="25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250"/>
                                        <p:tgtEl>
                                          <p:spTgt spid="24"/>
                                        </p:tgtEl>
                                      </p:cBhvr>
                                    </p:animEffect>
                                    <p:anim calcmode="lin" valueType="num">
                                      <p:cBhvr>
                                        <p:cTn id="15" dur="250" fill="hold"/>
                                        <p:tgtEl>
                                          <p:spTgt spid="24"/>
                                        </p:tgtEl>
                                        <p:attrNameLst>
                                          <p:attrName>ppt_x</p:attrName>
                                        </p:attrNameLst>
                                      </p:cBhvr>
                                      <p:tavLst>
                                        <p:tav tm="0">
                                          <p:val>
                                            <p:strVal val="#ppt_x"/>
                                          </p:val>
                                        </p:tav>
                                        <p:tav tm="100000">
                                          <p:val>
                                            <p:strVal val="#ppt_x"/>
                                          </p:val>
                                        </p:tav>
                                      </p:tavLst>
                                    </p:anim>
                                    <p:anim calcmode="lin" valueType="num">
                                      <p:cBhvr>
                                        <p:cTn id="16" dur="2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a:extLst>
              <a:ext uri="{FF2B5EF4-FFF2-40B4-BE49-F238E27FC236}">
                <a16:creationId xmlns:a16="http://schemas.microsoft.com/office/drawing/2014/main" id="{71953533-1A15-3905-C834-99B25AD7BB08}"/>
              </a:ext>
            </a:extLst>
          </p:cNvPr>
          <p:cNvSpPr txBox="1"/>
          <p:nvPr/>
        </p:nvSpPr>
        <p:spPr>
          <a:xfrm>
            <a:off x="3578742" y="2367170"/>
            <a:ext cx="5034519" cy="212365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srgbClr val="676A55">
                    <a:lumMod val="50000"/>
                  </a:srgbClr>
                </a:solidFill>
                <a:effectLst/>
                <a:uLnTx/>
                <a:uFillTx/>
                <a:latin typeface="Times New Roman" panose="02020603050405020304" pitchFamily="18" charset="0"/>
                <a:ea typeface="微软雅黑"/>
                <a:cs typeface="Times New Roman" panose="02020603050405020304" pitchFamily="18" charset="0"/>
                <a:sym typeface="+mn-lt"/>
              </a:rPr>
              <a:t>LUYỆN TẬP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600" b="1">
                <a:solidFill>
                  <a:srgbClr val="676A55">
                    <a:lumMod val="50000"/>
                  </a:srgbClr>
                </a:solidFill>
                <a:latin typeface="Times New Roman" panose="02020603050405020304" pitchFamily="18" charset="0"/>
                <a:ea typeface="微软雅黑"/>
                <a:cs typeface="Times New Roman" panose="02020603050405020304" pitchFamily="18" charset="0"/>
                <a:sym typeface="+mn-lt"/>
              </a:rPr>
              <a:t>CỦNG CỐ</a:t>
            </a:r>
            <a:endParaRPr kumimoji="0" lang="zh-CN" altLang="en-US" sz="6600" b="1" i="0" u="none" strike="noStrike" kern="1200" cap="none" spc="0" normalizeH="0" baseline="0" noProof="0" dirty="0">
              <a:ln>
                <a:noFill/>
              </a:ln>
              <a:solidFill>
                <a:srgbClr val="676A55">
                  <a:lumMod val="50000"/>
                </a:srgbClr>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0" name="矩形 1">
            <a:extLst>
              <a:ext uri="{FF2B5EF4-FFF2-40B4-BE49-F238E27FC236}">
                <a16:creationId xmlns:a16="http://schemas.microsoft.com/office/drawing/2014/main" id="{F66AF41E-6BA8-7DC2-6E88-B9D387B13536}"/>
              </a:ext>
            </a:extLst>
          </p:cNvPr>
          <p:cNvSpPr/>
          <p:nvPr/>
        </p:nvSpPr>
        <p:spPr>
          <a:xfrm>
            <a:off x="2861496" y="1939412"/>
            <a:ext cx="6469007" cy="2979175"/>
          </a:xfrm>
          <a:prstGeom prst="rect">
            <a:avLst/>
          </a:prstGeom>
          <a:noFill/>
          <a:ln w="38100" cmpd="dbl">
            <a:solidFill>
              <a:srgbClr val="57B3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2368060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indoor, plant, table, decorated&#10;&#10;Description automatically generated">
            <a:extLst>
              <a:ext uri="{FF2B5EF4-FFF2-40B4-BE49-F238E27FC236}">
                <a16:creationId xmlns:a16="http://schemas.microsoft.com/office/drawing/2014/main" id="{8DEDABE7-FC78-28F6-CDEE-1E200D85D3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359" y="3125128"/>
            <a:ext cx="3852908" cy="4223380"/>
          </a:xfrm>
          <a:prstGeom prst="rect">
            <a:avLst/>
          </a:prstGeom>
        </p:spPr>
      </p:pic>
      <p:sp>
        <p:nvSpPr>
          <p:cNvPr id="23" name="Rectangle: Rounded Corners 22">
            <a:extLst>
              <a:ext uri="{FF2B5EF4-FFF2-40B4-BE49-F238E27FC236}">
                <a16:creationId xmlns:a16="http://schemas.microsoft.com/office/drawing/2014/main" id="{3C0CA197-B58C-E87C-3040-5CF87E82A37D}"/>
              </a:ext>
            </a:extLst>
          </p:cNvPr>
          <p:cNvSpPr/>
          <p:nvPr/>
        </p:nvSpPr>
        <p:spPr>
          <a:xfrm>
            <a:off x="1871663" y="341194"/>
            <a:ext cx="9661576" cy="4645144"/>
          </a:xfrm>
          <a:prstGeom prst="roundRect">
            <a:avLst/>
          </a:prstGeom>
          <a:solidFill>
            <a:schemeClr val="bg1">
              <a:lumMod val="95000"/>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4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Viết đoạn văn (khoảng 7 – 9 câu) </a:t>
            </a:r>
            <a:r>
              <a:rPr kumimoji="0" lang="vi-VN" sz="34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phân tích tâm trạng của Mị Nương được nhà thơ Nguyễn Nhược Pháp khắc họa trong đoạn thơ sau</a:t>
            </a:r>
            <a:r>
              <a:rPr kumimoji="0" lang="en-US" sz="34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34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914400" algn="just" defTabSz="914400" rtl="0" eaLnBrk="1" fontAlgn="auto" latinLnBrk="0" hangingPunct="1">
              <a:lnSpc>
                <a:spcPct val="115000"/>
              </a:lnSpc>
              <a:spcBef>
                <a:spcPts val="0"/>
              </a:spcBef>
              <a:spcAft>
                <a:spcPts val="0"/>
              </a:spcAft>
              <a:buClrTx/>
              <a:buSzTx/>
              <a:buFontTx/>
              <a:buNone/>
              <a:tabLst/>
              <a:defRPr/>
            </a:pPr>
            <a:r>
              <a:rPr kumimoji="0" lang="vi-VN" sz="3400" b="1"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Mị Nương kinh hãi ngồi trong kiệu.</a:t>
            </a:r>
          </a:p>
          <a:p>
            <a:pPr marL="0" marR="0" lvl="0" indent="914400" algn="just" defTabSz="914400" rtl="0" eaLnBrk="1" fontAlgn="auto" latinLnBrk="0" hangingPunct="1">
              <a:lnSpc>
                <a:spcPct val="115000"/>
              </a:lnSpc>
              <a:spcBef>
                <a:spcPts val="0"/>
              </a:spcBef>
              <a:spcAft>
                <a:spcPts val="0"/>
              </a:spcAft>
              <a:buClrTx/>
              <a:buSzTx/>
              <a:buFontTx/>
              <a:buNone/>
              <a:tabLst/>
              <a:defRPr/>
            </a:pPr>
            <a:r>
              <a:rPr kumimoji="0" lang="vi-VN" sz="3400" b="1"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Bỗng chợt nàng kêu, mắt lệ nhòa</a:t>
            </a:r>
          </a:p>
          <a:p>
            <a:pPr marL="0" marR="0" lvl="0" indent="914400" algn="just" defTabSz="914400" rtl="0" eaLnBrk="1" fontAlgn="auto" latinLnBrk="0" hangingPunct="1">
              <a:lnSpc>
                <a:spcPct val="115000"/>
              </a:lnSpc>
              <a:spcBef>
                <a:spcPts val="0"/>
              </a:spcBef>
              <a:spcAft>
                <a:spcPts val="0"/>
              </a:spcAft>
              <a:buClrTx/>
              <a:buSzTx/>
              <a:buFontTx/>
              <a:buNone/>
              <a:tabLst/>
              <a:defRPr/>
            </a:pPr>
            <a:r>
              <a:rPr kumimoji="0" lang="vi-VN" sz="3400" b="1"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(Giọng kiêu hay buồn không ai hiểu,</a:t>
            </a:r>
          </a:p>
          <a:p>
            <a:pPr marL="0" marR="0" lvl="0" indent="914400" algn="just" defTabSz="914400" rtl="0" eaLnBrk="1" fontAlgn="auto" latinLnBrk="0" hangingPunct="1">
              <a:lnSpc>
                <a:spcPct val="115000"/>
              </a:lnSpc>
              <a:spcBef>
                <a:spcPts val="0"/>
              </a:spcBef>
              <a:spcAft>
                <a:spcPts val="0"/>
              </a:spcAft>
              <a:buClrTx/>
              <a:buSzTx/>
              <a:buFontTx/>
              <a:buNone/>
              <a:tabLst/>
              <a:defRPr/>
            </a:pPr>
            <a:r>
              <a:rPr kumimoji="0" lang="vi-VN" sz="3400" b="1"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Nhưng thật dễ thương): “Ô! Vì ta!”</a:t>
            </a:r>
          </a:p>
        </p:txBody>
      </p:sp>
      <p:sp>
        <p:nvSpPr>
          <p:cNvPr id="25" name="Freeform 4">
            <a:extLst>
              <a:ext uri="{FF2B5EF4-FFF2-40B4-BE49-F238E27FC236}">
                <a16:creationId xmlns:a16="http://schemas.microsoft.com/office/drawing/2014/main" id="{B329D682-3EA2-590F-A9CE-99157C8ACFCA}"/>
              </a:ext>
            </a:extLst>
          </p:cNvPr>
          <p:cNvSpPr/>
          <p:nvPr/>
        </p:nvSpPr>
        <p:spPr>
          <a:xfrm>
            <a:off x="11315701" y="4612943"/>
            <a:ext cx="1075871" cy="2245057"/>
          </a:xfrm>
          <a:custGeom>
            <a:avLst/>
            <a:gdLst/>
            <a:ahLst/>
            <a:cxnLst/>
            <a:rect l="l" t="t" r="r" b="b"/>
            <a:pathLst>
              <a:path w="3027890" h="5594255">
                <a:moveTo>
                  <a:pt x="0" y="0"/>
                </a:moveTo>
                <a:lnTo>
                  <a:pt x="3027890" y="0"/>
                </a:lnTo>
                <a:lnTo>
                  <a:pt x="3027890" y="5594255"/>
                </a:lnTo>
                <a:lnTo>
                  <a:pt x="0" y="5594255"/>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302599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8BCFC6-3C92-0CD3-C3C5-3E86C986D947}"/>
              </a:ext>
            </a:extLst>
          </p:cNvPr>
          <p:cNvSpPr txBox="1"/>
          <p:nvPr/>
        </p:nvSpPr>
        <p:spPr>
          <a:xfrm>
            <a:off x="625230" y="1916372"/>
            <a:ext cx="11177516" cy="3863815"/>
          </a:xfrm>
          <a:prstGeom prst="rect">
            <a:avLst/>
          </a:prstGeom>
          <a:solidFill>
            <a:srgbClr val="C0C0B4">
              <a:lumMod val="20000"/>
              <a:lumOff val="80000"/>
              <a:alpha val="80000"/>
            </a:srgbClr>
          </a:solidFill>
        </p:spPr>
        <p:txBody>
          <a:bodyPr wrap="square">
            <a:spAutoFit/>
          </a:bodyPr>
          <a:lstStyle/>
          <a:p>
            <a:pPr marL="342900" marR="0" lvl="0" indent="-342900" algn="just" defTabSz="914400" eaLnBrk="1" fontAlgn="auto" latinLnBrk="0" hangingPunct="1">
              <a:lnSpc>
                <a:spcPct val="115000"/>
              </a:lnSpc>
              <a:spcBef>
                <a:spcPts val="0"/>
              </a:spcBef>
              <a:spcAft>
                <a:spcPts val="0"/>
              </a:spcAft>
              <a:buClrTx/>
              <a:buSzTx/>
              <a:buFont typeface="Times New Roman" panose="02020603050405020304" pitchFamily="18" charset="0"/>
              <a:buChar char="+"/>
              <a:tabLst>
                <a:tab pos="194310" algn="l"/>
              </a:tabLst>
              <a:defRPr/>
            </a:pPr>
            <a:r>
              <a:rPr kumimoji="0" lang="en-US" sz="3600" b="0" i="0" u="none" strike="noStrike" kern="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Hoàn thành phần </a:t>
            </a:r>
            <a:r>
              <a:rPr kumimoji="0" lang="en-US" sz="3600" b="1" i="0" u="none" strike="noStrike" kern="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Luyện viết đoạn văn</a:t>
            </a:r>
            <a:r>
              <a:rPr kumimoji="0" lang="en-US" sz="3600" b="0" i="0" u="none" strike="noStrike" kern="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342900" marR="0" lvl="0" indent="-342900" algn="just" defTabSz="914400" eaLnBrk="1" fontAlgn="auto" latinLnBrk="0" hangingPunct="1">
              <a:lnSpc>
                <a:spcPct val="115000"/>
              </a:lnSpc>
              <a:spcBef>
                <a:spcPts val="0"/>
              </a:spcBef>
              <a:spcAft>
                <a:spcPts val="0"/>
              </a:spcAft>
              <a:buClrTx/>
              <a:buSzTx/>
              <a:buFont typeface="Times New Roman" panose="02020603050405020304" pitchFamily="18" charset="0"/>
              <a:buChar char="+"/>
              <a:tabLst>
                <a:tab pos="194310" algn="l"/>
              </a:tabLst>
              <a:defRPr/>
            </a:pPr>
            <a:r>
              <a:rPr kumimoji="0" lang="vi-VN" sz="3600" b="0" i="0" u="none" strike="noStrike" kern="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Vẽ tranh thể hiện một hình ảnh thơ mà em ấn tượng nhất</a:t>
            </a:r>
            <a:endParaRPr kumimoji="0" lang="en-US" sz="3600" b="0" i="0" u="none" strike="noStrike" kern="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eaLnBrk="1" fontAlgn="auto" latinLnBrk="0" hangingPunct="1">
              <a:lnSpc>
                <a:spcPct val="115000"/>
              </a:lnSpc>
              <a:spcBef>
                <a:spcPts val="0"/>
              </a:spcBef>
              <a:spcAft>
                <a:spcPts val="0"/>
              </a:spcAft>
              <a:buClrTx/>
              <a:buSzTx/>
              <a:buFont typeface="Times New Roman" panose="02020603050405020304" pitchFamily="18" charset="0"/>
              <a:buChar char="+"/>
              <a:tabLst>
                <a:tab pos="194310" algn="l"/>
              </a:tabLst>
              <a:defRPr/>
            </a:pPr>
            <a:r>
              <a:rPr kumimoji="0" lang="en-US" sz="3600" b="0" i="0" u="none" strike="noStrike" kern="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Tìm hiểu và thực hiện các yêu cầu trong phần nội dung “</a:t>
            </a:r>
            <a:r>
              <a:rPr kumimoji="0" lang="vi-VN" sz="3600" b="1" i="0" u="none" strike="noStrike" kern="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Viết – Viết bài văn nghị luận về một vấn đề cần giải quyết (con người trong mối quan hệ với tự nhiên</a:t>
            </a:r>
            <a:r>
              <a:rPr kumimoji="0" lang="en-US" sz="3600" b="1" i="0" u="none" strike="noStrike" kern="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3600" b="0" i="0" u="none" strike="noStrike" kern="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(sgk, 27 – 33).</a:t>
            </a:r>
          </a:p>
        </p:txBody>
      </p:sp>
      <p:sp>
        <p:nvSpPr>
          <p:cNvPr id="4" name="文本框 9">
            <a:extLst>
              <a:ext uri="{FF2B5EF4-FFF2-40B4-BE49-F238E27FC236}">
                <a16:creationId xmlns:a16="http://schemas.microsoft.com/office/drawing/2014/main" id="{E9A67979-1F65-7C09-7BCC-5930C030C069}"/>
              </a:ext>
            </a:extLst>
          </p:cNvPr>
          <p:cNvSpPr txBox="1"/>
          <p:nvPr/>
        </p:nvSpPr>
        <p:spPr>
          <a:xfrm>
            <a:off x="3178952" y="874216"/>
            <a:ext cx="6070072" cy="808619"/>
          </a:xfrm>
          <a:prstGeom prst="rect">
            <a:avLst/>
          </a:prstGeom>
          <a:noFill/>
        </p:spPr>
        <p:txBody>
          <a:bodyPr wrap="square" rtlCol="0">
            <a:spAutoFit/>
          </a:bodyPr>
          <a:lstStyle/>
          <a:p>
            <a:pPr algn="just">
              <a:lnSpc>
                <a:spcPct val="115000"/>
              </a:lnSpc>
              <a:tabLst>
                <a:tab pos="228600" algn="l"/>
              </a:tabLst>
              <a:defRPr/>
            </a:pPr>
            <a:r>
              <a:rPr lang="en-US" sz="44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HƯỚNG DẪN TỰ HỌC</a:t>
            </a:r>
            <a:endParaRPr lang="en-US" sz="4400"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2614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a:extLst>
              <a:ext uri="{FF2B5EF4-FFF2-40B4-BE49-F238E27FC236}">
                <a16:creationId xmlns:a16="http://schemas.microsoft.com/office/drawing/2014/main" id="{71953533-1A15-3905-C834-99B25AD7BB08}"/>
              </a:ext>
            </a:extLst>
          </p:cNvPr>
          <p:cNvSpPr txBox="1"/>
          <p:nvPr/>
        </p:nvSpPr>
        <p:spPr>
          <a:xfrm>
            <a:off x="2530761" y="2947813"/>
            <a:ext cx="7130478"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a:ln>
                  <a:noFill/>
                </a:ln>
                <a:solidFill>
                  <a:srgbClr val="676A55">
                    <a:lumMod val="50000"/>
                  </a:srgbClr>
                </a:solidFill>
                <a:effectLst/>
                <a:uLnTx/>
                <a:uFillTx/>
                <a:latin typeface="Times New Roman" panose="02020603050405020304" pitchFamily="18" charset="0"/>
                <a:cs typeface="Times New Roman" panose="02020603050405020304" pitchFamily="18" charset="0"/>
                <a:sym typeface="+mn-lt"/>
              </a:rPr>
              <a:t>KHỞI ĐỘNG</a:t>
            </a:r>
            <a:endParaRPr kumimoji="0" lang="zh-CN" altLang="en-US" sz="9600" b="0" i="0" u="none" strike="noStrike" kern="1200" cap="none" spc="0" normalizeH="0" baseline="0" noProof="0" dirty="0">
              <a:ln>
                <a:noFill/>
              </a:ln>
              <a:solidFill>
                <a:srgbClr val="676A55">
                  <a:lumMod val="50000"/>
                </a:srgbClr>
              </a:solidFill>
              <a:effectLst/>
              <a:uLnTx/>
              <a:uFillTx/>
              <a:latin typeface="Times New Roman" panose="02020603050405020304" pitchFamily="18" charset="0"/>
              <a:cs typeface="Times New Roman" panose="02020603050405020304" pitchFamily="18" charset="0"/>
              <a:sym typeface="+mn-lt"/>
            </a:endParaRPr>
          </a:p>
        </p:txBody>
      </p:sp>
      <p:sp>
        <p:nvSpPr>
          <p:cNvPr id="10" name="矩形 1">
            <a:extLst>
              <a:ext uri="{FF2B5EF4-FFF2-40B4-BE49-F238E27FC236}">
                <a16:creationId xmlns:a16="http://schemas.microsoft.com/office/drawing/2014/main" id="{F66AF41E-6BA8-7DC2-6E88-B9D387B13536}"/>
              </a:ext>
            </a:extLst>
          </p:cNvPr>
          <p:cNvSpPr/>
          <p:nvPr/>
        </p:nvSpPr>
        <p:spPr>
          <a:xfrm>
            <a:off x="2530761" y="2947813"/>
            <a:ext cx="7130478" cy="1569660"/>
          </a:xfrm>
          <a:prstGeom prst="rect">
            <a:avLst/>
          </a:prstGeom>
          <a:noFill/>
          <a:ln w="38100" cmpd="dbl">
            <a:solidFill>
              <a:srgbClr val="57B3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 name="MH_Other_13">
            <a:extLst>
              <a:ext uri="{FF2B5EF4-FFF2-40B4-BE49-F238E27FC236}">
                <a16:creationId xmlns:a16="http://schemas.microsoft.com/office/drawing/2014/main" id="{A4B40F92-0FDF-BA24-C9CB-8282B8927EFC}"/>
              </a:ext>
            </a:extLst>
          </p:cNvPr>
          <p:cNvSpPr/>
          <p:nvPr>
            <p:custDataLst>
              <p:tags r:id="rId1"/>
            </p:custDataLst>
          </p:nvPr>
        </p:nvSpPr>
        <p:spPr>
          <a:xfrm>
            <a:off x="9489000" y="5214416"/>
            <a:ext cx="271463" cy="271462"/>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4" name="MH_Other_14">
            <a:extLst>
              <a:ext uri="{FF2B5EF4-FFF2-40B4-BE49-F238E27FC236}">
                <a16:creationId xmlns:a16="http://schemas.microsoft.com/office/drawing/2014/main" id="{9EC607DB-1C34-AA48-2955-C80258E73CF8}"/>
              </a:ext>
            </a:extLst>
          </p:cNvPr>
          <p:cNvSpPr/>
          <p:nvPr>
            <p:custDataLst>
              <p:tags r:id="rId2"/>
            </p:custDataLst>
          </p:nvPr>
        </p:nvSpPr>
        <p:spPr>
          <a:xfrm>
            <a:off x="11005062" y="5547791"/>
            <a:ext cx="679450" cy="679450"/>
          </a:xfrm>
          <a:prstGeom prst="ellipse">
            <a:avLst/>
          </a:prstGeom>
          <a:solidFill>
            <a:srgbClr val="57B395">
              <a:alpha val="20000"/>
            </a:srgb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5" name="MH_Other_15">
            <a:extLst>
              <a:ext uri="{FF2B5EF4-FFF2-40B4-BE49-F238E27FC236}">
                <a16:creationId xmlns:a16="http://schemas.microsoft.com/office/drawing/2014/main" id="{0E0A78AD-8173-1E4E-847E-E82FF8112F72}"/>
              </a:ext>
            </a:extLst>
          </p:cNvPr>
          <p:cNvSpPr/>
          <p:nvPr>
            <p:custDataLst>
              <p:tags r:id="rId3"/>
            </p:custDataLst>
          </p:nvPr>
        </p:nvSpPr>
        <p:spPr>
          <a:xfrm>
            <a:off x="11141587" y="5684316"/>
            <a:ext cx="406400" cy="406400"/>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6" name="MH_Other_16">
            <a:extLst>
              <a:ext uri="{FF2B5EF4-FFF2-40B4-BE49-F238E27FC236}">
                <a16:creationId xmlns:a16="http://schemas.microsoft.com/office/drawing/2014/main" id="{ACBDC7C6-C872-155A-ED86-E0DAF8C8AA4E}"/>
              </a:ext>
            </a:extLst>
          </p:cNvPr>
          <p:cNvSpPr/>
          <p:nvPr>
            <p:custDataLst>
              <p:tags r:id="rId4"/>
            </p:custDataLst>
          </p:nvPr>
        </p:nvSpPr>
        <p:spPr>
          <a:xfrm>
            <a:off x="11619425" y="5714479"/>
            <a:ext cx="201613"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7" name="MH_Other_17">
            <a:extLst>
              <a:ext uri="{FF2B5EF4-FFF2-40B4-BE49-F238E27FC236}">
                <a16:creationId xmlns:a16="http://schemas.microsoft.com/office/drawing/2014/main" id="{176706E6-A8DC-BC89-BDB3-F6C12FB2AEA2}"/>
              </a:ext>
            </a:extLst>
          </p:cNvPr>
          <p:cNvSpPr/>
          <p:nvPr>
            <p:custDataLst>
              <p:tags r:id="rId5"/>
            </p:custDataLst>
          </p:nvPr>
        </p:nvSpPr>
        <p:spPr>
          <a:xfrm>
            <a:off x="9674737" y="5654154"/>
            <a:ext cx="201612"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8" name="MH_Other_20">
            <a:extLst>
              <a:ext uri="{FF2B5EF4-FFF2-40B4-BE49-F238E27FC236}">
                <a16:creationId xmlns:a16="http://schemas.microsoft.com/office/drawing/2014/main" id="{B317FBCA-6D72-8A5B-4240-9D0C3EB90EA6}"/>
              </a:ext>
            </a:extLst>
          </p:cNvPr>
          <p:cNvSpPr/>
          <p:nvPr>
            <p:custDataLst>
              <p:tags r:id="rId6"/>
            </p:custDataLst>
          </p:nvPr>
        </p:nvSpPr>
        <p:spPr>
          <a:xfrm>
            <a:off x="9982712" y="6309792"/>
            <a:ext cx="366712" cy="365125"/>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9" name="MH_Other_13">
            <a:extLst>
              <a:ext uri="{FF2B5EF4-FFF2-40B4-BE49-F238E27FC236}">
                <a16:creationId xmlns:a16="http://schemas.microsoft.com/office/drawing/2014/main" id="{67C89FBF-DE28-5223-19A4-52C23624569B}"/>
              </a:ext>
            </a:extLst>
          </p:cNvPr>
          <p:cNvSpPr/>
          <p:nvPr>
            <p:custDataLst>
              <p:tags r:id="rId7"/>
            </p:custDataLst>
          </p:nvPr>
        </p:nvSpPr>
        <p:spPr>
          <a:xfrm>
            <a:off x="-31135" y="5446192"/>
            <a:ext cx="271463" cy="271462"/>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1" name="MH_Other_14">
            <a:extLst>
              <a:ext uri="{FF2B5EF4-FFF2-40B4-BE49-F238E27FC236}">
                <a16:creationId xmlns:a16="http://schemas.microsoft.com/office/drawing/2014/main" id="{957CAD9F-FDB8-74E8-FB5C-9F11B80C1C62}"/>
              </a:ext>
            </a:extLst>
          </p:cNvPr>
          <p:cNvSpPr/>
          <p:nvPr>
            <p:custDataLst>
              <p:tags r:id="rId8"/>
            </p:custDataLst>
          </p:nvPr>
        </p:nvSpPr>
        <p:spPr>
          <a:xfrm>
            <a:off x="1484927" y="5779567"/>
            <a:ext cx="679450" cy="679450"/>
          </a:xfrm>
          <a:prstGeom prst="ellipse">
            <a:avLst/>
          </a:prstGeom>
          <a:solidFill>
            <a:srgbClr val="57B395">
              <a:alpha val="20000"/>
            </a:srgb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12" name="MH_Other_15">
            <a:extLst>
              <a:ext uri="{FF2B5EF4-FFF2-40B4-BE49-F238E27FC236}">
                <a16:creationId xmlns:a16="http://schemas.microsoft.com/office/drawing/2014/main" id="{D29663F1-5229-FEAD-7B3A-3A62C6A86383}"/>
              </a:ext>
            </a:extLst>
          </p:cNvPr>
          <p:cNvSpPr/>
          <p:nvPr>
            <p:custDataLst>
              <p:tags r:id="rId9"/>
            </p:custDataLst>
          </p:nvPr>
        </p:nvSpPr>
        <p:spPr>
          <a:xfrm>
            <a:off x="1621452" y="5916092"/>
            <a:ext cx="406400" cy="406400"/>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3" name="MH_Other_16">
            <a:extLst>
              <a:ext uri="{FF2B5EF4-FFF2-40B4-BE49-F238E27FC236}">
                <a16:creationId xmlns:a16="http://schemas.microsoft.com/office/drawing/2014/main" id="{5635788A-3F25-0B23-7374-0AA8478C5917}"/>
              </a:ext>
            </a:extLst>
          </p:cNvPr>
          <p:cNvSpPr/>
          <p:nvPr>
            <p:custDataLst>
              <p:tags r:id="rId10"/>
            </p:custDataLst>
          </p:nvPr>
        </p:nvSpPr>
        <p:spPr>
          <a:xfrm>
            <a:off x="2099290" y="5946255"/>
            <a:ext cx="201613"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4" name="MH_Other_17">
            <a:extLst>
              <a:ext uri="{FF2B5EF4-FFF2-40B4-BE49-F238E27FC236}">
                <a16:creationId xmlns:a16="http://schemas.microsoft.com/office/drawing/2014/main" id="{B582AAB8-027B-0C0C-FE33-D574E729436B}"/>
              </a:ext>
            </a:extLst>
          </p:cNvPr>
          <p:cNvSpPr/>
          <p:nvPr>
            <p:custDataLst>
              <p:tags r:id="rId11"/>
            </p:custDataLst>
          </p:nvPr>
        </p:nvSpPr>
        <p:spPr>
          <a:xfrm>
            <a:off x="154602" y="5885930"/>
            <a:ext cx="201612"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5" name="MH_Other_20">
            <a:extLst>
              <a:ext uri="{FF2B5EF4-FFF2-40B4-BE49-F238E27FC236}">
                <a16:creationId xmlns:a16="http://schemas.microsoft.com/office/drawing/2014/main" id="{AEBAE1E7-D0F9-F881-0416-EF00D3CCE995}"/>
              </a:ext>
            </a:extLst>
          </p:cNvPr>
          <p:cNvSpPr/>
          <p:nvPr>
            <p:custDataLst>
              <p:tags r:id="rId12"/>
            </p:custDataLst>
          </p:nvPr>
        </p:nvSpPr>
        <p:spPr>
          <a:xfrm>
            <a:off x="462577" y="6541568"/>
            <a:ext cx="366712" cy="365125"/>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Tree>
    <p:extLst>
      <p:ext uri="{BB962C8B-B14F-4D97-AF65-F5344CB8AC3E}">
        <p14:creationId xmlns:p14="http://schemas.microsoft.com/office/powerpoint/2010/main" val="2965270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DF08535-D7C8-4097-A3AC-A8DE45ABA3F8}"/>
              </a:ext>
            </a:extLst>
          </p:cNvPr>
          <p:cNvSpPr txBox="1"/>
          <p:nvPr/>
        </p:nvSpPr>
        <p:spPr>
          <a:xfrm>
            <a:off x="512506" y="-42415"/>
            <a:ext cx="11166987" cy="1815882"/>
          </a:xfrm>
          <a:prstGeom prst="rect">
            <a:avLst/>
          </a:prstGeom>
          <a:noFill/>
        </p:spPr>
        <p:txBody>
          <a:bodyPr wrap="square">
            <a:spAutoFit/>
          </a:bodyPr>
          <a:lstStyle/>
          <a:p>
            <a:pPr algn="ctr"/>
            <a:r>
              <a:rPr lang="en-US" sz="2800" b="1" kern="0">
                <a:solidFill>
                  <a:srgbClr val="000000"/>
                </a:solidFill>
                <a:effectLst/>
                <a:latin typeface="Times New Roman" panose="02020603050405020304" pitchFamily="18" charset="0"/>
                <a:ea typeface="Aptos" panose="020B0004020202020204" pitchFamily="34" charset="0"/>
              </a:rPr>
              <a:t>Em biết những vị thần nào trong tín ngưỡng sùng bái tự nhiên của người Việt? Những vị thần đó tượng trưng cho điều gì? Hãy giới thiệu ngắn gọn về 1 nhân vật và nêu cảm nhận của em về tín ngưỡng dân gian thờ các vị thần tự nhiên</a:t>
            </a:r>
            <a:endParaRPr lang="en-US" sz="2800"/>
          </a:p>
        </p:txBody>
      </p:sp>
      <p:sp>
        <p:nvSpPr>
          <p:cNvPr id="2" name="MH_Other_13">
            <a:extLst>
              <a:ext uri="{FF2B5EF4-FFF2-40B4-BE49-F238E27FC236}">
                <a16:creationId xmlns:a16="http://schemas.microsoft.com/office/drawing/2014/main" id="{CB82C9C4-A5CA-5A8B-B8FC-C31EFE7A1FAC}"/>
              </a:ext>
            </a:extLst>
          </p:cNvPr>
          <p:cNvSpPr/>
          <p:nvPr>
            <p:custDataLst>
              <p:tags r:id="rId1"/>
            </p:custDataLst>
          </p:nvPr>
        </p:nvSpPr>
        <p:spPr>
          <a:xfrm>
            <a:off x="9489000" y="5214416"/>
            <a:ext cx="271463" cy="271462"/>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3" name="MH_Other_14">
            <a:extLst>
              <a:ext uri="{FF2B5EF4-FFF2-40B4-BE49-F238E27FC236}">
                <a16:creationId xmlns:a16="http://schemas.microsoft.com/office/drawing/2014/main" id="{7DE01DDE-8B79-08A2-DD7A-23D555C2F2D5}"/>
              </a:ext>
            </a:extLst>
          </p:cNvPr>
          <p:cNvSpPr/>
          <p:nvPr>
            <p:custDataLst>
              <p:tags r:id="rId2"/>
            </p:custDataLst>
          </p:nvPr>
        </p:nvSpPr>
        <p:spPr>
          <a:xfrm>
            <a:off x="11005062" y="5547791"/>
            <a:ext cx="679450" cy="679450"/>
          </a:xfrm>
          <a:prstGeom prst="ellipse">
            <a:avLst/>
          </a:prstGeom>
          <a:solidFill>
            <a:srgbClr val="57B395">
              <a:alpha val="20000"/>
            </a:srgb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4" name="MH_Other_15">
            <a:extLst>
              <a:ext uri="{FF2B5EF4-FFF2-40B4-BE49-F238E27FC236}">
                <a16:creationId xmlns:a16="http://schemas.microsoft.com/office/drawing/2014/main" id="{B5539CD3-990B-4D5B-153F-FA5659FFA574}"/>
              </a:ext>
            </a:extLst>
          </p:cNvPr>
          <p:cNvSpPr/>
          <p:nvPr>
            <p:custDataLst>
              <p:tags r:id="rId3"/>
            </p:custDataLst>
          </p:nvPr>
        </p:nvSpPr>
        <p:spPr>
          <a:xfrm>
            <a:off x="11141587" y="5684316"/>
            <a:ext cx="406400" cy="406400"/>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5" name="MH_Other_16">
            <a:extLst>
              <a:ext uri="{FF2B5EF4-FFF2-40B4-BE49-F238E27FC236}">
                <a16:creationId xmlns:a16="http://schemas.microsoft.com/office/drawing/2014/main" id="{2EE028B0-BD01-7F3B-A5C0-6D64A3CB996D}"/>
              </a:ext>
            </a:extLst>
          </p:cNvPr>
          <p:cNvSpPr/>
          <p:nvPr>
            <p:custDataLst>
              <p:tags r:id="rId4"/>
            </p:custDataLst>
          </p:nvPr>
        </p:nvSpPr>
        <p:spPr>
          <a:xfrm>
            <a:off x="11619425" y="5714479"/>
            <a:ext cx="201613"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6" name="MH_Other_17">
            <a:extLst>
              <a:ext uri="{FF2B5EF4-FFF2-40B4-BE49-F238E27FC236}">
                <a16:creationId xmlns:a16="http://schemas.microsoft.com/office/drawing/2014/main" id="{74D00667-4611-0476-FE77-340EE6BF46A3}"/>
              </a:ext>
            </a:extLst>
          </p:cNvPr>
          <p:cNvSpPr/>
          <p:nvPr>
            <p:custDataLst>
              <p:tags r:id="rId5"/>
            </p:custDataLst>
          </p:nvPr>
        </p:nvSpPr>
        <p:spPr>
          <a:xfrm>
            <a:off x="9674737" y="5654154"/>
            <a:ext cx="201612"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7" name="MH_Other_20">
            <a:extLst>
              <a:ext uri="{FF2B5EF4-FFF2-40B4-BE49-F238E27FC236}">
                <a16:creationId xmlns:a16="http://schemas.microsoft.com/office/drawing/2014/main" id="{77814276-9DFD-EBDE-BB29-CD42659D9F5C}"/>
              </a:ext>
            </a:extLst>
          </p:cNvPr>
          <p:cNvSpPr/>
          <p:nvPr>
            <p:custDataLst>
              <p:tags r:id="rId6"/>
            </p:custDataLst>
          </p:nvPr>
        </p:nvSpPr>
        <p:spPr>
          <a:xfrm>
            <a:off x="9982712" y="6309792"/>
            <a:ext cx="366712" cy="365125"/>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pic>
        <p:nvPicPr>
          <p:cNvPr id="13" name="videoplayback">
            <a:hlinkClick r:id="" action="ppaction://media"/>
            <a:extLst>
              <a:ext uri="{FF2B5EF4-FFF2-40B4-BE49-F238E27FC236}">
                <a16:creationId xmlns:a16="http://schemas.microsoft.com/office/drawing/2014/main" id="{FB8B7AB1-0B76-654C-5914-4D016B151FA7}"/>
              </a:ext>
            </a:extLst>
          </p:cNvPr>
          <p:cNvPicPr>
            <a:picLocks noChangeAspect="1"/>
          </p:cNvPicPr>
          <p:nvPr>
            <a:videoFile r:link="rId8"/>
            <p:extLst>
              <p:ext uri="{DAA4B4D4-6D71-4841-9C94-3DE7FCFB9230}">
                <p14:media xmlns:p14="http://schemas.microsoft.com/office/powerpoint/2010/main" r:embed="rId7"/>
              </p:ext>
            </p:extLst>
          </p:nvPr>
        </p:nvPicPr>
        <p:blipFill>
          <a:blip r:embed="rId11"/>
          <a:stretch>
            <a:fillRect/>
          </a:stretch>
        </p:blipFill>
        <p:spPr>
          <a:xfrm>
            <a:off x="1463344" y="1815882"/>
            <a:ext cx="8963766" cy="5042118"/>
          </a:xfrm>
          <a:prstGeom prst="rect">
            <a:avLst/>
          </a:prstGeom>
        </p:spPr>
      </p:pic>
    </p:spTree>
    <p:extLst>
      <p:ext uri="{BB962C8B-B14F-4D97-AF65-F5344CB8AC3E}">
        <p14:creationId xmlns:p14="http://schemas.microsoft.com/office/powerpoint/2010/main" val="188935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76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9">
            <a:extLst>
              <a:ext uri="{FF2B5EF4-FFF2-40B4-BE49-F238E27FC236}">
                <a16:creationId xmlns:a16="http://schemas.microsoft.com/office/drawing/2014/main" id="{DA2C5AF6-2754-1327-2F50-499A895CD1FE}"/>
              </a:ext>
            </a:extLst>
          </p:cNvPr>
          <p:cNvSpPr txBox="1"/>
          <p:nvPr/>
        </p:nvSpPr>
        <p:spPr>
          <a:xfrm>
            <a:off x="1158052" y="670706"/>
            <a:ext cx="4471427" cy="613245"/>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t>
            </a:r>
            <a:r>
              <a:rPr lang="en-US" sz="32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32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chung</a:t>
            </a:r>
            <a:endParaRPr kumimoji="0" lang="en-US" sz="3200" b="0"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91E90032-6E97-FEED-7A13-2E96FB93B63A}"/>
              </a:ext>
            </a:extLst>
          </p:cNvPr>
          <p:cNvSpPr txBox="1"/>
          <p:nvPr/>
        </p:nvSpPr>
        <p:spPr>
          <a:xfrm>
            <a:off x="1619085" y="1291389"/>
            <a:ext cx="3549359" cy="58766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Đọc – Chú thích</a:t>
            </a:r>
            <a:endPar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EF67B019-E3A6-BB39-CCCB-15DBEAA682CD}"/>
              </a:ext>
            </a:extLst>
          </p:cNvPr>
          <p:cNvSpPr txBox="1"/>
          <p:nvPr/>
        </p:nvSpPr>
        <p:spPr>
          <a:xfrm>
            <a:off x="1619086" y="1912072"/>
            <a:ext cx="2009018" cy="58766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Tác giả:</a:t>
            </a:r>
            <a:endPar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591770F7-54C3-AAFB-B057-3B9E478C6B6D}"/>
              </a:ext>
            </a:extLst>
          </p:cNvPr>
          <p:cNvSpPr txBox="1"/>
          <p:nvPr/>
        </p:nvSpPr>
        <p:spPr>
          <a:xfrm>
            <a:off x="3733021" y="1912072"/>
            <a:ext cx="3773907"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Nguyễn</a:t>
            </a:r>
            <a:r>
              <a:rPr kumimoji="0" lang="en-US" sz="3000" b="1" i="0" u="none" strike="noStrike" kern="1200" cap="none" spc="0" normalizeH="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Nhược Pháp</a:t>
            </a:r>
            <a:endPar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26" name="Picture 2" descr="Nhà thơ Nguyễn Nhược Pháp: “Bóng một người đương khúc khích cười” - Văn Học  Sài Gòn">
            <a:extLst>
              <a:ext uri="{FF2B5EF4-FFF2-40B4-BE49-F238E27FC236}">
                <a16:creationId xmlns:a16="http://schemas.microsoft.com/office/drawing/2014/main" id="{3078EC70-3F97-8B83-D448-76735D8DD5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0967" y="354282"/>
            <a:ext cx="3388441" cy="45050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18263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250" fill="hold"/>
                                        <p:tgtEl>
                                          <p:spTgt spid="28"/>
                                        </p:tgtEl>
                                        <p:attrNameLst>
                                          <p:attrName>ppt_x</p:attrName>
                                        </p:attrNameLst>
                                      </p:cBhvr>
                                      <p:tavLst>
                                        <p:tav tm="0">
                                          <p:val>
                                            <p:strVal val="#ppt_x"/>
                                          </p:val>
                                        </p:tav>
                                        <p:tav tm="100000">
                                          <p:val>
                                            <p:strVal val="#ppt_x"/>
                                          </p:val>
                                        </p:tav>
                                      </p:tavLst>
                                    </p:anim>
                                    <p:anim calcmode="lin" valueType="num">
                                      <p:cBhvr additive="base">
                                        <p:cTn id="8" dur="25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250" fill="hold"/>
                                        <p:tgtEl>
                                          <p:spTgt spid="29"/>
                                        </p:tgtEl>
                                        <p:attrNameLst>
                                          <p:attrName>ppt_x</p:attrName>
                                        </p:attrNameLst>
                                      </p:cBhvr>
                                      <p:tavLst>
                                        <p:tav tm="0">
                                          <p:val>
                                            <p:strVal val="#ppt_x"/>
                                          </p:val>
                                        </p:tav>
                                        <p:tav tm="100000">
                                          <p:val>
                                            <p:strVal val="#ppt_x"/>
                                          </p:val>
                                        </p:tav>
                                      </p:tavLst>
                                    </p:anim>
                                    <p:anim calcmode="lin" valueType="num">
                                      <p:cBhvr additive="base">
                                        <p:cTn id="14" dur="250" fill="hold"/>
                                        <p:tgtEl>
                                          <p:spTgt spid="29"/>
                                        </p:tgtEl>
                                        <p:attrNameLst>
                                          <p:attrName>ppt_y</p:attrName>
                                        </p:attrNameLst>
                                      </p:cBhvr>
                                      <p:tavLst>
                                        <p:tav tm="0">
                                          <p:val>
                                            <p:strVal val="1+#ppt_h/2"/>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250" fill="hold"/>
                                        <p:tgtEl>
                                          <p:spTgt spid="1026"/>
                                        </p:tgtEl>
                                        <p:attrNameLst>
                                          <p:attrName>ppt_w</p:attrName>
                                        </p:attrNameLst>
                                      </p:cBhvr>
                                      <p:tavLst>
                                        <p:tav tm="0">
                                          <p:val>
                                            <p:fltVal val="0"/>
                                          </p:val>
                                        </p:tav>
                                        <p:tav tm="100000">
                                          <p:val>
                                            <p:strVal val="#ppt_w"/>
                                          </p:val>
                                        </p:tav>
                                      </p:tavLst>
                                    </p:anim>
                                    <p:anim calcmode="lin" valueType="num">
                                      <p:cBhvr>
                                        <p:cTn id="18" dur="250" fill="hold"/>
                                        <p:tgtEl>
                                          <p:spTgt spid="1026"/>
                                        </p:tgtEl>
                                        <p:attrNameLst>
                                          <p:attrName>ppt_h</p:attrName>
                                        </p:attrNameLst>
                                      </p:cBhvr>
                                      <p:tavLst>
                                        <p:tav tm="0">
                                          <p:val>
                                            <p:fltVal val="0"/>
                                          </p:val>
                                        </p:tav>
                                        <p:tav tm="100000">
                                          <p:val>
                                            <p:strVal val="#ppt_h"/>
                                          </p:val>
                                        </p:tav>
                                      </p:tavLst>
                                    </p:anim>
                                    <p:animEffect transition="in" filter="fade">
                                      <p:cBhvr>
                                        <p:cTn id="19" dur="2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9">
            <a:extLst>
              <a:ext uri="{FF2B5EF4-FFF2-40B4-BE49-F238E27FC236}">
                <a16:creationId xmlns:a16="http://schemas.microsoft.com/office/drawing/2014/main" id="{DA2C5AF6-2754-1327-2F50-499A895CD1FE}"/>
              </a:ext>
            </a:extLst>
          </p:cNvPr>
          <p:cNvSpPr txBox="1"/>
          <p:nvPr/>
        </p:nvSpPr>
        <p:spPr>
          <a:xfrm>
            <a:off x="1158052" y="670706"/>
            <a:ext cx="4471427" cy="620683"/>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t>
            </a:r>
            <a:r>
              <a:rPr lang="en-US" sz="3200" b="1" i="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Đọc - </a:t>
            </a:r>
            <a:r>
              <a:rPr kumimoji="0" lang="en-US" sz="3200" b="1"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 hiểu chung</a:t>
            </a:r>
            <a:endParaRPr kumimoji="0" lang="en-US" sz="3200" b="0"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91E90032-6E97-FEED-7A13-2E96FB93B63A}"/>
              </a:ext>
            </a:extLst>
          </p:cNvPr>
          <p:cNvSpPr txBox="1"/>
          <p:nvPr/>
        </p:nvSpPr>
        <p:spPr>
          <a:xfrm>
            <a:off x="1619085" y="1291389"/>
            <a:ext cx="3549359" cy="58766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Đọc – Chú thích</a:t>
            </a:r>
            <a:endPar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EF67B019-E3A6-BB39-CCCB-15DBEAA682CD}"/>
              </a:ext>
            </a:extLst>
          </p:cNvPr>
          <p:cNvSpPr txBox="1"/>
          <p:nvPr/>
        </p:nvSpPr>
        <p:spPr>
          <a:xfrm>
            <a:off x="1619086" y="1912072"/>
            <a:ext cx="2009018" cy="58766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Tác giả:</a:t>
            </a:r>
            <a:endPar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591770F7-54C3-AAFB-B057-3B9E478C6B6D}"/>
              </a:ext>
            </a:extLst>
          </p:cNvPr>
          <p:cNvSpPr txBox="1"/>
          <p:nvPr/>
        </p:nvSpPr>
        <p:spPr>
          <a:xfrm>
            <a:off x="3733021" y="1912072"/>
            <a:ext cx="3773907"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Nguyễn</a:t>
            </a:r>
            <a:r>
              <a:rPr kumimoji="0" lang="en-US" sz="3000" b="1" i="0" u="none" strike="noStrike" kern="1200" cap="none" spc="0" normalizeH="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Nhược Pháp</a:t>
            </a:r>
            <a:endPar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7B8A7D9-2D71-888C-14C8-56F62713288A}"/>
              </a:ext>
            </a:extLst>
          </p:cNvPr>
          <p:cNvSpPr txBox="1"/>
          <p:nvPr/>
        </p:nvSpPr>
        <p:spPr>
          <a:xfrm>
            <a:off x="578003" y="2479234"/>
            <a:ext cx="7446445" cy="3235245"/>
          </a:xfrm>
          <a:prstGeom prst="rect">
            <a:avLst/>
          </a:prstGeom>
          <a:noFill/>
        </p:spPr>
        <p:txBody>
          <a:bodyPr wrap="square">
            <a:spAutoFit/>
          </a:bodyPr>
          <a:lstStyle/>
          <a:p>
            <a:pPr lvl="0" algn="just">
              <a:lnSpc>
                <a:spcPct val="115000"/>
              </a:lnSpc>
              <a:tabLst>
                <a:tab pos="228600" algn="l"/>
              </a:tabLst>
              <a:defRPr/>
            </a:pPr>
            <a:r>
              <a:rPr lang="vi-VN" sz="30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1914 – 1938</a:t>
            </a:r>
          </a:p>
          <a:p>
            <a:pPr lvl="0" algn="just">
              <a:lnSpc>
                <a:spcPct val="115000"/>
              </a:lnSpc>
              <a:tabLst>
                <a:tab pos="228600" algn="l"/>
              </a:tabLst>
              <a:defRPr/>
            </a:pPr>
            <a:r>
              <a:rPr lang="vi-VN" sz="30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Quê: Hà Nội</a:t>
            </a:r>
          </a:p>
          <a:p>
            <a:pPr lvl="0" algn="just">
              <a:lnSpc>
                <a:spcPct val="115000"/>
              </a:lnSpc>
              <a:tabLst>
                <a:tab pos="228600" algn="l"/>
              </a:tabLst>
              <a:defRPr/>
            </a:pPr>
            <a:r>
              <a:rPr lang="vi-VN" sz="30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Sáng tác của ông thuộc nhiều thể loại, nổi bật nhất là thơ.</a:t>
            </a:r>
          </a:p>
          <a:p>
            <a:pPr lvl="0" algn="just">
              <a:lnSpc>
                <a:spcPct val="115000"/>
              </a:lnSpc>
              <a:tabLst>
                <a:tab pos="228600" algn="l"/>
              </a:tabLst>
              <a:defRPr/>
            </a:pPr>
            <a:r>
              <a:rPr lang="vi-VN" sz="30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Ông có nhiều bài thơ tiêu biểu: </a:t>
            </a:r>
            <a:r>
              <a:rPr lang="vi-VN" sz="3000" i="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Ngày xưa, Chùa Hương, Tay ngà...</a:t>
            </a:r>
          </a:p>
        </p:txBody>
      </p:sp>
      <p:sp>
        <p:nvSpPr>
          <p:cNvPr id="3" name="MH_Other_13">
            <a:extLst>
              <a:ext uri="{FF2B5EF4-FFF2-40B4-BE49-F238E27FC236}">
                <a16:creationId xmlns:a16="http://schemas.microsoft.com/office/drawing/2014/main" id="{F8891115-3FBF-0118-267D-A2AE1BB1056E}"/>
              </a:ext>
            </a:extLst>
          </p:cNvPr>
          <p:cNvSpPr/>
          <p:nvPr>
            <p:custDataLst>
              <p:tags r:id="rId1"/>
            </p:custDataLst>
          </p:nvPr>
        </p:nvSpPr>
        <p:spPr>
          <a:xfrm>
            <a:off x="9489000" y="5214416"/>
            <a:ext cx="271463" cy="271462"/>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4" name="MH_Other_14">
            <a:extLst>
              <a:ext uri="{FF2B5EF4-FFF2-40B4-BE49-F238E27FC236}">
                <a16:creationId xmlns:a16="http://schemas.microsoft.com/office/drawing/2014/main" id="{8A85043B-53F3-D122-F382-FE67C65A2ABD}"/>
              </a:ext>
            </a:extLst>
          </p:cNvPr>
          <p:cNvSpPr/>
          <p:nvPr>
            <p:custDataLst>
              <p:tags r:id="rId2"/>
            </p:custDataLst>
          </p:nvPr>
        </p:nvSpPr>
        <p:spPr>
          <a:xfrm>
            <a:off x="11005062" y="5547791"/>
            <a:ext cx="679450" cy="679450"/>
          </a:xfrm>
          <a:prstGeom prst="ellipse">
            <a:avLst/>
          </a:prstGeom>
          <a:solidFill>
            <a:srgbClr val="57B395">
              <a:alpha val="20000"/>
            </a:srgb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5" name="MH_Other_15">
            <a:extLst>
              <a:ext uri="{FF2B5EF4-FFF2-40B4-BE49-F238E27FC236}">
                <a16:creationId xmlns:a16="http://schemas.microsoft.com/office/drawing/2014/main" id="{BDD3C445-7FB2-AF39-05BB-193046DB182B}"/>
              </a:ext>
            </a:extLst>
          </p:cNvPr>
          <p:cNvSpPr/>
          <p:nvPr>
            <p:custDataLst>
              <p:tags r:id="rId3"/>
            </p:custDataLst>
          </p:nvPr>
        </p:nvSpPr>
        <p:spPr>
          <a:xfrm>
            <a:off x="11141587" y="5684316"/>
            <a:ext cx="406400" cy="406400"/>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6" name="MH_Other_16">
            <a:extLst>
              <a:ext uri="{FF2B5EF4-FFF2-40B4-BE49-F238E27FC236}">
                <a16:creationId xmlns:a16="http://schemas.microsoft.com/office/drawing/2014/main" id="{433E82D3-651D-B280-13F8-90C8FED8BF28}"/>
              </a:ext>
            </a:extLst>
          </p:cNvPr>
          <p:cNvSpPr/>
          <p:nvPr>
            <p:custDataLst>
              <p:tags r:id="rId4"/>
            </p:custDataLst>
          </p:nvPr>
        </p:nvSpPr>
        <p:spPr>
          <a:xfrm>
            <a:off x="11619425" y="5714479"/>
            <a:ext cx="201613"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7" name="MH_Other_17">
            <a:extLst>
              <a:ext uri="{FF2B5EF4-FFF2-40B4-BE49-F238E27FC236}">
                <a16:creationId xmlns:a16="http://schemas.microsoft.com/office/drawing/2014/main" id="{41D37673-48C7-FC9A-5A41-164AC7486E09}"/>
              </a:ext>
            </a:extLst>
          </p:cNvPr>
          <p:cNvSpPr/>
          <p:nvPr>
            <p:custDataLst>
              <p:tags r:id="rId5"/>
            </p:custDataLst>
          </p:nvPr>
        </p:nvSpPr>
        <p:spPr>
          <a:xfrm>
            <a:off x="9674737" y="5654154"/>
            <a:ext cx="201612"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8" name="MH_Other_20">
            <a:extLst>
              <a:ext uri="{FF2B5EF4-FFF2-40B4-BE49-F238E27FC236}">
                <a16:creationId xmlns:a16="http://schemas.microsoft.com/office/drawing/2014/main" id="{5997CB6F-06DF-7F2B-DA71-1F24BB799804}"/>
              </a:ext>
            </a:extLst>
          </p:cNvPr>
          <p:cNvSpPr/>
          <p:nvPr>
            <p:custDataLst>
              <p:tags r:id="rId6"/>
            </p:custDataLst>
          </p:nvPr>
        </p:nvSpPr>
        <p:spPr>
          <a:xfrm>
            <a:off x="9982712" y="6309792"/>
            <a:ext cx="366712" cy="365125"/>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pic>
        <p:nvPicPr>
          <p:cNvPr id="1026" name="Picture 2" descr="Nhà thơ Nguyễn Nhược Pháp: “Bóng một người đương khúc khích cười” - Văn Học  Sài Gòn">
            <a:extLst>
              <a:ext uri="{FF2B5EF4-FFF2-40B4-BE49-F238E27FC236}">
                <a16:creationId xmlns:a16="http://schemas.microsoft.com/office/drawing/2014/main" id="{3078EC70-3F97-8B83-D448-76735D8DD5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90967" y="354282"/>
            <a:ext cx="3388441" cy="45050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82622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250" fill="hold"/>
                                        <p:tgtEl>
                                          <p:spTgt spid="28"/>
                                        </p:tgtEl>
                                        <p:attrNameLst>
                                          <p:attrName>ppt_x</p:attrName>
                                        </p:attrNameLst>
                                      </p:cBhvr>
                                      <p:tavLst>
                                        <p:tav tm="0">
                                          <p:val>
                                            <p:strVal val="#ppt_x"/>
                                          </p:val>
                                        </p:tav>
                                        <p:tav tm="100000">
                                          <p:val>
                                            <p:strVal val="#ppt_x"/>
                                          </p:val>
                                        </p:tav>
                                      </p:tavLst>
                                    </p:anim>
                                    <p:anim calcmode="lin" valueType="num">
                                      <p:cBhvr additive="base">
                                        <p:cTn id="8" dur="25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250" fill="hold"/>
                                        <p:tgtEl>
                                          <p:spTgt spid="2"/>
                                        </p:tgtEl>
                                        <p:attrNameLst>
                                          <p:attrName>ppt_x</p:attrName>
                                        </p:attrNameLst>
                                      </p:cBhvr>
                                      <p:tavLst>
                                        <p:tav tm="0">
                                          <p:val>
                                            <p:strVal val="#ppt_x"/>
                                          </p:val>
                                        </p:tav>
                                        <p:tav tm="100000">
                                          <p:val>
                                            <p:strVal val="#ppt_x"/>
                                          </p:val>
                                        </p:tav>
                                      </p:tavLst>
                                    </p:anim>
                                    <p:anim calcmode="lin" valueType="num">
                                      <p:cBhvr additive="base">
                                        <p:cTn id="14" dur="2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9">
            <a:extLst>
              <a:ext uri="{FF2B5EF4-FFF2-40B4-BE49-F238E27FC236}">
                <a16:creationId xmlns:a16="http://schemas.microsoft.com/office/drawing/2014/main" id="{B742ED51-C8B1-A677-BD69-FA19977CE222}"/>
              </a:ext>
            </a:extLst>
          </p:cNvPr>
          <p:cNvSpPr txBox="1"/>
          <p:nvPr/>
        </p:nvSpPr>
        <p:spPr>
          <a:xfrm>
            <a:off x="1158052" y="670706"/>
            <a:ext cx="4471427" cy="620683"/>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t>
            </a:r>
            <a:r>
              <a:rPr lang="en-US" sz="3200" b="1" i="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Đọc - </a:t>
            </a:r>
            <a:r>
              <a:rPr kumimoji="0" lang="en-US" sz="3200" b="1"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 hiểu chung</a:t>
            </a:r>
            <a:endParaRPr kumimoji="0" lang="en-US" sz="3200" b="0"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DF363B60-77FB-0AAD-5D55-FA1E45069A36}"/>
              </a:ext>
            </a:extLst>
          </p:cNvPr>
          <p:cNvSpPr txBox="1"/>
          <p:nvPr/>
        </p:nvSpPr>
        <p:spPr>
          <a:xfrm>
            <a:off x="1158051" y="1362977"/>
            <a:ext cx="3549359" cy="58766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Tác phẩm</a:t>
            </a:r>
            <a:endPar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D84D965-10D5-0668-1BD3-410364D47092}"/>
              </a:ext>
            </a:extLst>
          </p:cNvPr>
          <p:cNvSpPr txBox="1"/>
          <p:nvPr/>
        </p:nvSpPr>
        <p:spPr>
          <a:xfrm>
            <a:off x="1158052" y="1996642"/>
            <a:ext cx="8837971" cy="613245"/>
          </a:xfrm>
          <a:prstGeom prst="rect">
            <a:avLst/>
          </a:prstGeom>
          <a:noFill/>
        </p:spPr>
        <p:txBody>
          <a:bodyPr wrap="square">
            <a:spAutoFit/>
          </a:bodyPr>
          <a:lstStyle/>
          <a:p>
            <a:pPr marL="457200" algn="just">
              <a:lnSpc>
                <a:spcPct val="115000"/>
              </a:lnSpc>
              <a:tabLst>
                <a:tab pos="228600" algn="l"/>
              </a:tabLst>
            </a:pPr>
            <a:r>
              <a:rPr lang="en-US" sz="3200" b="1">
                <a:solidFill>
                  <a:srgbClr val="000000"/>
                </a:solidFill>
                <a:effectLst/>
                <a:latin typeface="Times New Roman" panose="02020603050405020304" pitchFamily="18" charset="0"/>
                <a:ea typeface="Aptos" panose="020B0004020202020204" pitchFamily="34" charset="0"/>
              </a:rPr>
              <a:t>a. Xuất xứ</a:t>
            </a:r>
            <a:r>
              <a:rPr lang="en-US" sz="3200">
                <a:solidFill>
                  <a:srgbClr val="000000"/>
                </a:solidFill>
                <a:effectLst/>
                <a:latin typeface="Times New Roman" panose="02020603050405020304" pitchFamily="18" charset="0"/>
                <a:ea typeface="Aptos" panose="020B0004020202020204" pitchFamily="34" charset="0"/>
              </a:rPr>
              <a:t>: in trong tập “</a:t>
            </a:r>
            <a:r>
              <a:rPr lang="en-US" sz="3200" b="1" i="1">
                <a:solidFill>
                  <a:srgbClr val="000000"/>
                </a:solidFill>
                <a:effectLst/>
                <a:latin typeface="Times New Roman" panose="02020603050405020304" pitchFamily="18" charset="0"/>
                <a:ea typeface="Aptos" panose="020B0004020202020204" pitchFamily="34" charset="0"/>
              </a:rPr>
              <a:t>Hoa một mùa</a:t>
            </a:r>
            <a:r>
              <a:rPr lang="en-US" sz="3200">
                <a:solidFill>
                  <a:srgbClr val="000000"/>
                </a:solidFill>
                <a:effectLst/>
                <a:latin typeface="Times New Roman" panose="02020603050405020304" pitchFamily="18" charset="0"/>
                <a:ea typeface="Aptos" panose="020B0004020202020204" pitchFamily="34" charset="0"/>
              </a:rPr>
              <a:t>” (2018)</a:t>
            </a:r>
          </a:p>
        </p:txBody>
      </p:sp>
      <p:sp>
        <p:nvSpPr>
          <p:cNvPr id="4" name="TextBox 3">
            <a:extLst>
              <a:ext uri="{FF2B5EF4-FFF2-40B4-BE49-F238E27FC236}">
                <a16:creationId xmlns:a16="http://schemas.microsoft.com/office/drawing/2014/main" id="{91F03F8A-BEF9-796E-A409-5AA384496AE7}"/>
              </a:ext>
            </a:extLst>
          </p:cNvPr>
          <p:cNvSpPr txBox="1"/>
          <p:nvPr/>
        </p:nvSpPr>
        <p:spPr>
          <a:xfrm>
            <a:off x="1158051" y="2609887"/>
            <a:ext cx="8837971" cy="1179041"/>
          </a:xfrm>
          <a:prstGeom prst="rect">
            <a:avLst/>
          </a:prstGeom>
          <a:noFill/>
        </p:spPr>
        <p:txBody>
          <a:bodyPr wrap="square">
            <a:spAutoFit/>
          </a:bodyPr>
          <a:lstStyle/>
          <a:p>
            <a:pPr marL="457200" algn="just">
              <a:lnSpc>
                <a:spcPct val="115000"/>
              </a:lnSpc>
              <a:tabLst>
                <a:tab pos="228600" algn="l"/>
              </a:tabLst>
            </a:pPr>
            <a:r>
              <a:rPr lang="en-US" sz="3200" b="1">
                <a:solidFill>
                  <a:srgbClr val="000000"/>
                </a:solidFill>
                <a:effectLst/>
                <a:latin typeface="Times New Roman" panose="02020603050405020304" pitchFamily="18" charset="0"/>
                <a:ea typeface="Aptos" panose="020B0004020202020204" pitchFamily="34" charset="0"/>
              </a:rPr>
              <a:t>b. Thể thơ:</a:t>
            </a:r>
            <a:r>
              <a:rPr lang="en-US" sz="3200">
                <a:solidFill>
                  <a:srgbClr val="000000"/>
                </a:solidFill>
                <a:effectLst/>
                <a:latin typeface="Times New Roman" panose="02020603050405020304" pitchFamily="18" charset="0"/>
                <a:ea typeface="Aptos" panose="020B0004020202020204" pitchFamily="34" charset="0"/>
              </a:rPr>
              <a:t> thơ tự do</a:t>
            </a:r>
          </a:p>
          <a:p>
            <a:pPr marL="457200" algn="just">
              <a:lnSpc>
                <a:spcPct val="115000"/>
              </a:lnSpc>
              <a:tabLst>
                <a:tab pos="228600" algn="l"/>
              </a:tabLst>
            </a:pPr>
            <a:r>
              <a:rPr lang="en-US" sz="3200" b="1" kern="0">
                <a:solidFill>
                  <a:srgbClr val="000000"/>
                </a:solidFill>
                <a:effectLst/>
                <a:latin typeface="Times New Roman" panose="02020603050405020304" pitchFamily="18" charset="0"/>
                <a:ea typeface="Aptos" panose="020B0004020202020204" pitchFamily="34" charset="0"/>
              </a:rPr>
              <a:t>c. Bố cục</a:t>
            </a:r>
            <a:r>
              <a:rPr lang="en-US" sz="3200" kern="0">
                <a:solidFill>
                  <a:srgbClr val="000000"/>
                </a:solidFill>
                <a:effectLst/>
                <a:latin typeface="Times New Roman" panose="02020603050405020304" pitchFamily="18" charset="0"/>
                <a:ea typeface="Aptos" panose="020B0004020202020204" pitchFamily="34" charset="0"/>
              </a:rPr>
              <a:t>: 2 phần.</a:t>
            </a:r>
            <a:endParaRPr lang="en-US" sz="3200"/>
          </a:p>
        </p:txBody>
      </p:sp>
      <p:pic>
        <p:nvPicPr>
          <p:cNvPr id="6" name="Picture 5">
            <a:extLst>
              <a:ext uri="{FF2B5EF4-FFF2-40B4-BE49-F238E27FC236}">
                <a16:creationId xmlns:a16="http://schemas.microsoft.com/office/drawing/2014/main" id="{AEE324C0-2D40-A10F-A5B5-ED36F20EAA51}"/>
              </a:ext>
            </a:extLst>
          </p:cNvPr>
          <p:cNvPicPr>
            <a:picLocks noChangeAspect="1"/>
          </p:cNvPicPr>
          <p:nvPr/>
        </p:nvPicPr>
        <p:blipFill>
          <a:blip r:embed="rId9"/>
          <a:stretch>
            <a:fillRect/>
          </a:stretch>
        </p:blipFill>
        <p:spPr>
          <a:xfrm>
            <a:off x="7949683" y="2609887"/>
            <a:ext cx="4092678" cy="4092678"/>
          </a:xfrm>
          <a:prstGeom prst="rect">
            <a:avLst/>
          </a:prstGeom>
        </p:spPr>
      </p:pic>
      <p:sp>
        <p:nvSpPr>
          <p:cNvPr id="7" name="MH_Other_13">
            <a:extLst>
              <a:ext uri="{FF2B5EF4-FFF2-40B4-BE49-F238E27FC236}">
                <a16:creationId xmlns:a16="http://schemas.microsoft.com/office/drawing/2014/main" id="{62C035EA-3F2C-59FB-B105-FAE3C38E193C}"/>
              </a:ext>
            </a:extLst>
          </p:cNvPr>
          <p:cNvSpPr/>
          <p:nvPr>
            <p:custDataLst>
              <p:tags r:id="rId1"/>
            </p:custDataLst>
          </p:nvPr>
        </p:nvSpPr>
        <p:spPr>
          <a:xfrm>
            <a:off x="0" y="5397499"/>
            <a:ext cx="271463" cy="271462"/>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8" name="MH_Other_14">
            <a:extLst>
              <a:ext uri="{FF2B5EF4-FFF2-40B4-BE49-F238E27FC236}">
                <a16:creationId xmlns:a16="http://schemas.microsoft.com/office/drawing/2014/main" id="{4EED70B4-318B-A2EA-B674-61610941DD49}"/>
              </a:ext>
            </a:extLst>
          </p:cNvPr>
          <p:cNvSpPr/>
          <p:nvPr>
            <p:custDataLst>
              <p:tags r:id="rId2"/>
            </p:custDataLst>
          </p:nvPr>
        </p:nvSpPr>
        <p:spPr>
          <a:xfrm>
            <a:off x="1516062" y="5730874"/>
            <a:ext cx="679450" cy="679450"/>
          </a:xfrm>
          <a:prstGeom prst="ellipse">
            <a:avLst/>
          </a:prstGeom>
          <a:solidFill>
            <a:srgbClr val="57B395">
              <a:alpha val="20000"/>
            </a:srgb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9" name="MH_Other_15">
            <a:extLst>
              <a:ext uri="{FF2B5EF4-FFF2-40B4-BE49-F238E27FC236}">
                <a16:creationId xmlns:a16="http://schemas.microsoft.com/office/drawing/2014/main" id="{BD0FAB91-BAE4-FB35-0053-D5CBB4B09D58}"/>
              </a:ext>
            </a:extLst>
          </p:cNvPr>
          <p:cNvSpPr/>
          <p:nvPr>
            <p:custDataLst>
              <p:tags r:id="rId3"/>
            </p:custDataLst>
          </p:nvPr>
        </p:nvSpPr>
        <p:spPr>
          <a:xfrm>
            <a:off x="1652587" y="5867399"/>
            <a:ext cx="406400" cy="406400"/>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0" name="MH_Other_16">
            <a:extLst>
              <a:ext uri="{FF2B5EF4-FFF2-40B4-BE49-F238E27FC236}">
                <a16:creationId xmlns:a16="http://schemas.microsoft.com/office/drawing/2014/main" id="{AC4532CC-819E-D8C2-C54C-DEEC74E2F21C}"/>
              </a:ext>
            </a:extLst>
          </p:cNvPr>
          <p:cNvSpPr/>
          <p:nvPr>
            <p:custDataLst>
              <p:tags r:id="rId4"/>
            </p:custDataLst>
          </p:nvPr>
        </p:nvSpPr>
        <p:spPr>
          <a:xfrm>
            <a:off x="2130425" y="5897562"/>
            <a:ext cx="201613"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1" name="MH_Other_17">
            <a:extLst>
              <a:ext uri="{FF2B5EF4-FFF2-40B4-BE49-F238E27FC236}">
                <a16:creationId xmlns:a16="http://schemas.microsoft.com/office/drawing/2014/main" id="{E83DA65A-5B77-DD10-961F-A0E30ADCFB15}"/>
              </a:ext>
            </a:extLst>
          </p:cNvPr>
          <p:cNvSpPr/>
          <p:nvPr>
            <p:custDataLst>
              <p:tags r:id="rId5"/>
            </p:custDataLst>
          </p:nvPr>
        </p:nvSpPr>
        <p:spPr>
          <a:xfrm>
            <a:off x="185737" y="5837237"/>
            <a:ext cx="201612"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12" name="MH_Other_20">
            <a:extLst>
              <a:ext uri="{FF2B5EF4-FFF2-40B4-BE49-F238E27FC236}">
                <a16:creationId xmlns:a16="http://schemas.microsoft.com/office/drawing/2014/main" id="{E80AFC3D-798D-7787-1FEA-91A884ABF02B}"/>
              </a:ext>
            </a:extLst>
          </p:cNvPr>
          <p:cNvSpPr/>
          <p:nvPr>
            <p:custDataLst>
              <p:tags r:id="rId6"/>
            </p:custDataLst>
          </p:nvPr>
        </p:nvSpPr>
        <p:spPr>
          <a:xfrm>
            <a:off x="493712" y="6492875"/>
            <a:ext cx="366712" cy="365125"/>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Tree>
    <p:extLst>
      <p:ext uri="{BB962C8B-B14F-4D97-AF65-F5344CB8AC3E}">
        <p14:creationId xmlns:p14="http://schemas.microsoft.com/office/powerpoint/2010/main" val="3264614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250"/>
                                        <p:tgtEl>
                                          <p:spTgt spid="3"/>
                                        </p:tgtEl>
                                      </p:cBhvr>
                                    </p:animEffect>
                                  </p:childTnLst>
                                </p:cTn>
                              </p:par>
                              <p:par>
                                <p:cTn id="8" presetID="8"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amond(in)">
                                      <p:cBhvr>
                                        <p:cTn id="10" dur="25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barn(inVertical)">
                                      <p:cBhvr>
                                        <p:cTn id="15" dur="25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barn(inVertical)">
                                      <p:cBhvr>
                                        <p:cTn id="20" dur="25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a:extLst>
              <a:ext uri="{FF2B5EF4-FFF2-40B4-BE49-F238E27FC236}">
                <a16:creationId xmlns:a16="http://schemas.microsoft.com/office/drawing/2014/main" id="{3E64A12B-0E0F-9436-9929-623B3EC27CAD}"/>
              </a:ext>
            </a:extLst>
          </p:cNvPr>
          <p:cNvGraphicFramePr/>
          <p:nvPr>
            <p:extLst>
              <p:ext uri="{D42A27DB-BD31-4B8C-83A1-F6EECF244321}">
                <p14:modId xmlns:p14="http://schemas.microsoft.com/office/powerpoint/2010/main" val="982743201"/>
              </p:ext>
            </p:extLst>
          </p:nvPr>
        </p:nvGraphicFramePr>
        <p:xfrm>
          <a:off x="160376" y="641109"/>
          <a:ext cx="11665975" cy="58581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83612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text&#10;&#10;Description automatically generated">
            <a:extLst>
              <a:ext uri="{FF2B5EF4-FFF2-40B4-BE49-F238E27FC236}">
                <a16:creationId xmlns:a16="http://schemas.microsoft.com/office/drawing/2014/main" id="{59EC6E08-BF20-7FEA-118F-DE342BDE92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828461"/>
            <a:ext cx="3199090" cy="2573056"/>
          </a:xfrm>
          <a:prstGeom prst="rect">
            <a:avLst/>
          </a:prstGeom>
        </p:spPr>
      </p:pic>
      <p:sp>
        <p:nvSpPr>
          <p:cNvPr id="18" name="Rectangle: Rounded Corners 17">
            <a:extLst>
              <a:ext uri="{FF2B5EF4-FFF2-40B4-BE49-F238E27FC236}">
                <a16:creationId xmlns:a16="http://schemas.microsoft.com/office/drawing/2014/main" id="{19E737F3-790D-6B8C-8931-37EC8AFE1259}"/>
              </a:ext>
            </a:extLst>
          </p:cNvPr>
          <p:cNvSpPr/>
          <p:nvPr/>
        </p:nvSpPr>
        <p:spPr>
          <a:xfrm>
            <a:off x="1971369" y="1643584"/>
            <a:ext cx="9576618" cy="3066878"/>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Times New Roman" panose="02020603050405020304" pitchFamily="18" charset="0"/>
                <a:cs typeface="Times New Roman" panose="02020603050405020304" pitchFamily="18" charset="0"/>
              </a:rPr>
              <a:t>Đọc lướt lại văn bản “Sơn Tinh – Thủy Tinh” của Nguyễn Nhược Pháp và nhớ lại truyện truyền thuyết “Sơn Tinh, Thủy Tinh”. Nêu những điểm giống nhau và khác nhau về cốt truyện, cách kể giữa truyền thuyết “Sơn Tinh – Thủy Tinh” với bài thơ cùng tên của Nguyễn Nhược Pháp </a:t>
            </a:r>
          </a:p>
        </p:txBody>
      </p:sp>
      <p:sp>
        <p:nvSpPr>
          <p:cNvPr id="19" name="TextBox 18">
            <a:extLst>
              <a:ext uri="{FF2B5EF4-FFF2-40B4-BE49-F238E27FC236}">
                <a16:creationId xmlns:a16="http://schemas.microsoft.com/office/drawing/2014/main" id="{2303D371-ADB4-11AA-7DB1-CB06C3F82BEA}"/>
              </a:ext>
            </a:extLst>
          </p:cNvPr>
          <p:cNvSpPr txBox="1"/>
          <p:nvPr/>
        </p:nvSpPr>
        <p:spPr>
          <a:xfrm>
            <a:off x="1143303" y="876280"/>
            <a:ext cx="6378374"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vi-VN" sz="3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Sự sáng tạo của nhà thơ</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0" name="MH_Other_13">
            <a:extLst>
              <a:ext uri="{FF2B5EF4-FFF2-40B4-BE49-F238E27FC236}">
                <a16:creationId xmlns:a16="http://schemas.microsoft.com/office/drawing/2014/main" id="{AA7ECABC-0ED8-C1DC-D351-4EB73A1AA6F5}"/>
              </a:ext>
            </a:extLst>
          </p:cNvPr>
          <p:cNvSpPr/>
          <p:nvPr>
            <p:custDataLst>
              <p:tags r:id="rId1"/>
            </p:custDataLst>
          </p:nvPr>
        </p:nvSpPr>
        <p:spPr>
          <a:xfrm>
            <a:off x="9489000" y="5214416"/>
            <a:ext cx="271463" cy="271462"/>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1" name="MH_Other_14">
            <a:extLst>
              <a:ext uri="{FF2B5EF4-FFF2-40B4-BE49-F238E27FC236}">
                <a16:creationId xmlns:a16="http://schemas.microsoft.com/office/drawing/2014/main" id="{D96DE616-BEB2-A741-DDEE-72685827B864}"/>
              </a:ext>
            </a:extLst>
          </p:cNvPr>
          <p:cNvSpPr/>
          <p:nvPr>
            <p:custDataLst>
              <p:tags r:id="rId2"/>
            </p:custDataLst>
          </p:nvPr>
        </p:nvSpPr>
        <p:spPr>
          <a:xfrm>
            <a:off x="11005062" y="5547791"/>
            <a:ext cx="679450" cy="679450"/>
          </a:xfrm>
          <a:prstGeom prst="ellipse">
            <a:avLst/>
          </a:prstGeom>
          <a:solidFill>
            <a:srgbClr val="57B395">
              <a:alpha val="20000"/>
            </a:srgb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22" name="MH_Other_15">
            <a:extLst>
              <a:ext uri="{FF2B5EF4-FFF2-40B4-BE49-F238E27FC236}">
                <a16:creationId xmlns:a16="http://schemas.microsoft.com/office/drawing/2014/main" id="{852758BB-1D62-F9F0-09E9-5BDB80DF3AC5}"/>
              </a:ext>
            </a:extLst>
          </p:cNvPr>
          <p:cNvSpPr/>
          <p:nvPr>
            <p:custDataLst>
              <p:tags r:id="rId3"/>
            </p:custDataLst>
          </p:nvPr>
        </p:nvSpPr>
        <p:spPr>
          <a:xfrm>
            <a:off x="11141587" y="5684316"/>
            <a:ext cx="406400" cy="406400"/>
          </a:xfrm>
          <a:prstGeom prst="ellipse">
            <a:avLst/>
          </a:prstGeom>
          <a:solidFill>
            <a:srgbClr val="57B395"/>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3" name="MH_Other_16">
            <a:extLst>
              <a:ext uri="{FF2B5EF4-FFF2-40B4-BE49-F238E27FC236}">
                <a16:creationId xmlns:a16="http://schemas.microsoft.com/office/drawing/2014/main" id="{AB67221E-DFAC-2C94-4CA0-0A4CE5A71A72}"/>
              </a:ext>
            </a:extLst>
          </p:cNvPr>
          <p:cNvSpPr/>
          <p:nvPr>
            <p:custDataLst>
              <p:tags r:id="rId4"/>
            </p:custDataLst>
          </p:nvPr>
        </p:nvSpPr>
        <p:spPr>
          <a:xfrm>
            <a:off x="11619425" y="5714479"/>
            <a:ext cx="201613"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4" name="MH_Other_17">
            <a:extLst>
              <a:ext uri="{FF2B5EF4-FFF2-40B4-BE49-F238E27FC236}">
                <a16:creationId xmlns:a16="http://schemas.microsoft.com/office/drawing/2014/main" id="{A7035E05-0CD6-865B-272C-E870A6B7BC2F}"/>
              </a:ext>
            </a:extLst>
          </p:cNvPr>
          <p:cNvSpPr/>
          <p:nvPr>
            <p:custDataLst>
              <p:tags r:id="rId5"/>
            </p:custDataLst>
          </p:nvPr>
        </p:nvSpPr>
        <p:spPr>
          <a:xfrm>
            <a:off x="9674737" y="5654154"/>
            <a:ext cx="201612" cy="201613"/>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Arial"/>
              <a:ea typeface="微软雅黑" panose="020B0503020204020204" pitchFamily="34" charset="-122"/>
              <a:cs typeface="+mn-cs"/>
            </a:endParaRPr>
          </a:p>
        </p:txBody>
      </p:sp>
      <p:sp>
        <p:nvSpPr>
          <p:cNvPr id="25" name="MH_Other_20">
            <a:extLst>
              <a:ext uri="{FF2B5EF4-FFF2-40B4-BE49-F238E27FC236}">
                <a16:creationId xmlns:a16="http://schemas.microsoft.com/office/drawing/2014/main" id="{FF5D2719-6F63-259B-C001-D86A0172B69F}"/>
              </a:ext>
            </a:extLst>
          </p:cNvPr>
          <p:cNvSpPr/>
          <p:nvPr>
            <p:custDataLst>
              <p:tags r:id="rId6"/>
            </p:custDataLst>
          </p:nvPr>
        </p:nvSpPr>
        <p:spPr>
          <a:xfrm>
            <a:off x="9982712" y="6309792"/>
            <a:ext cx="366712" cy="365125"/>
          </a:xfrm>
          <a:prstGeom prst="ellipse">
            <a:avLst/>
          </a:prstGeom>
          <a:solidFill>
            <a:srgbClr val="FFFFFF"/>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2" name="TextBox 1"/>
          <p:cNvSpPr txBox="1"/>
          <p:nvPr/>
        </p:nvSpPr>
        <p:spPr>
          <a:xfrm>
            <a:off x="1007706" y="372326"/>
            <a:ext cx="5103257" cy="584775"/>
          </a:xfrm>
          <a:prstGeom prst="rect">
            <a:avLst/>
          </a:prstGeom>
          <a:noFill/>
        </p:spPr>
        <p:txBody>
          <a:bodyPr wrap="non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II/ KHÁM PHÁ VĂN BẢN:</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4466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3"/>
</p:tagLst>
</file>

<file path=ppt/tags/tag10.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6"/>
</p:tagLst>
</file>

<file path=ppt/tags/tag11.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7"/>
</p:tagLst>
</file>

<file path=ppt/tags/tag12.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0"/>
</p:tagLst>
</file>

<file path=ppt/tags/tag13.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3"/>
</p:tagLst>
</file>

<file path=ppt/tags/tag14.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4"/>
</p:tagLst>
</file>

<file path=ppt/tags/tag15.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5"/>
</p:tagLst>
</file>

<file path=ppt/tags/tag16.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6"/>
</p:tagLst>
</file>

<file path=ppt/tags/tag17.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7"/>
</p:tagLst>
</file>

<file path=ppt/tags/tag18.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0"/>
</p:tagLst>
</file>

<file path=ppt/tags/tag19.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3"/>
</p:tagLst>
</file>

<file path=ppt/tags/tag2.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4"/>
</p:tagLst>
</file>

<file path=ppt/tags/tag20.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4"/>
</p:tagLst>
</file>

<file path=ppt/tags/tag21.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5"/>
</p:tagLst>
</file>

<file path=ppt/tags/tag22.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6"/>
</p:tagLst>
</file>

<file path=ppt/tags/tag23.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7"/>
</p:tagLst>
</file>

<file path=ppt/tags/tag24.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0"/>
</p:tagLst>
</file>

<file path=ppt/tags/tag25.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3"/>
</p:tagLst>
</file>

<file path=ppt/tags/tag26.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4"/>
</p:tagLst>
</file>

<file path=ppt/tags/tag27.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5"/>
</p:tagLst>
</file>

<file path=ppt/tags/tag28.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6"/>
</p:tagLst>
</file>

<file path=ppt/tags/tag29.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7"/>
</p:tagLst>
</file>

<file path=ppt/tags/tag3.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5"/>
</p:tagLst>
</file>

<file path=ppt/tags/tag30.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0"/>
</p:tagLst>
</file>

<file path=ppt/tags/tag31.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3"/>
</p:tagLst>
</file>

<file path=ppt/tags/tag32.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4"/>
</p:tagLst>
</file>

<file path=ppt/tags/tag33.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5"/>
</p:tagLst>
</file>

<file path=ppt/tags/tag34.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6"/>
</p:tagLst>
</file>

<file path=ppt/tags/tag35.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7"/>
</p:tagLst>
</file>

<file path=ppt/tags/tag36.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0"/>
</p:tagLst>
</file>

<file path=ppt/tags/tag37.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3"/>
</p:tagLst>
</file>

<file path=ppt/tags/tag38.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4"/>
</p:tagLst>
</file>

<file path=ppt/tags/tag39.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5"/>
</p:tagLst>
</file>

<file path=ppt/tags/tag4.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6"/>
</p:tagLst>
</file>

<file path=ppt/tags/tag40.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6"/>
</p:tagLst>
</file>

<file path=ppt/tags/tag41.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7"/>
</p:tagLst>
</file>

<file path=ppt/tags/tag42.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0"/>
</p:tagLst>
</file>

<file path=ppt/tags/tag43.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5"/>
</p:tagLst>
</file>

<file path=ppt/tags/tag44.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6"/>
</p:tagLst>
</file>

<file path=ppt/tags/tag45.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7"/>
</p:tagLst>
</file>

<file path=ppt/tags/tag46.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8"/>
</p:tagLst>
</file>

<file path=ppt/tags/tag47.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9"/>
</p:tagLst>
</file>

<file path=ppt/tags/tag48.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0"/>
</p:tagLst>
</file>

<file path=ppt/tags/tag49.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1"/>
</p:tagLst>
</file>

<file path=ppt/tags/tag5.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7"/>
</p:tagLst>
</file>

<file path=ppt/tags/tag50.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2"/>
</p:tagLst>
</file>

<file path=ppt/tags/tag51.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3"/>
</p:tagLst>
</file>

<file path=ppt/tags/tag52.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4"/>
</p:tagLst>
</file>

<file path=ppt/tags/tag53.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5"/>
</p:tagLst>
</file>

<file path=ppt/tags/tag54.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6"/>
</p:tagLst>
</file>

<file path=ppt/tags/tag55.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7"/>
</p:tagLst>
</file>

<file path=ppt/tags/tag56.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8"/>
</p:tagLst>
</file>

<file path=ppt/tags/tag57.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9"/>
</p:tagLst>
</file>

<file path=ppt/tags/tag58.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0"/>
</p:tagLst>
</file>

<file path=ppt/tags/tag59.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1"/>
</p:tagLst>
</file>

<file path=ppt/tags/tag6.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0"/>
</p:tagLst>
</file>

<file path=ppt/tags/tag60.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2"/>
</p:tagLst>
</file>

<file path=ppt/tags/tag61.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3"/>
</p:tagLst>
</file>

<file path=ppt/tags/tag62.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4"/>
</p:tagLst>
</file>

<file path=ppt/tags/tag63.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5"/>
</p:tagLst>
</file>

<file path=ppt/tags/tag64.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6"/>
</p:tagLst>
</file>

<file path=ppt/tags/tag65.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7"/>
</p:tagLst>
</file>

<file path=ppt/tags/tag66.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0"/>
</p:tagLst>
</file>

<file path=ppt/tags/tag67.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3"/>
</p:tagLst>
</file>

<file path=ppt/tags/tag68.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4"/>
</p:tagLst>
</file>

<file path=ppt/tags/tag69.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5"/>
</p:tagLst>
</file>

<file path=ppt/tags/tag7.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3"/>
</p:tagLst>
</file>

<file path=ppt/tags/tag70.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6"/>
</p:tagLst>
</file>

<file path=ppt/tags/tag71.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7"/>
</p:tagLst>
</file>

<file path=ppt/tags/tag72.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0"/>
</p:tagLst>
</file>

<file path=ppt/tags/tag73.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3"/>
</p:tagLst>
</file>

<file path=ppt/tags/tag74.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4"/>
</p:tagLst>
</file>

<file path=ppt/tags/tag75.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5"/>
</p:tagLst>
</file>

<file path=ppt/tags/tag76.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6"/>
</p:tagLst>
</file>

<file path=ppt/tags/tag77.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7"/>
</p:tagLst>
</file>

<file path=ppt/tags/tag78.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0"/>
</p:tagLst>
</file>

<file path=ppt/tags/tag79.xml><?xml version="1.0" encoding="utf-8"?>
<p:tagLst xmlns:a="http://schemas.openxmlformats.org/drawingml/2006/main" xmlns:r="http://schemas.openxmlformats.org/officeDocument/2006/relationships" xmlns:p="http://schemas.openxmlformats.org/presentationml/2006/main">
  <p:tag name="MH" val="20170404182359"/>
  <p:tag name="MH_LIBRARY" val="GRAPHIC"/>
  <p:tag name="MH_TYPE" val="Other"/>
  <p:tag name="MH_ORDER" val="4"/>
</p:tagLst>
</file>

<file path=ppt/tags/tag8.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4"/>
</p:tagLst>
</file>

<file path=ppt/tags/tag80.xml><?xml version="1.0" encoding="utf-8"?>
<p:tagLst xmlns:a="http://schemas.openxmlformats.org/drawingml/2006/main" xmlns:r="http://schemas.openxmlformats.org/officeDocument/2006/relationships" xmlns:p="http://schemas.openxmlformats.org/presentationml/2006/main">
  <p:tag name="MH" val="20170404182359"/>
  <p:tag name="MH_LIBRARY" val="GRAPHIC"/>
  <p:tag name="MH_TYPE" val="SubTitle"/>
  <p:tag name="MH_ORDER" val="4"/>
</p:tagLst>
</file>

<file path=ppt/tags/tag81.xml><?xml version="1.0" encoding="utf-8"?>
<p:tagLst xmlns:a="http://schemas.openxmlformats.org/drawingml/2006/main" xmlns:r="http://schemas.openxmlformats.org/officeDocument/2006/relationships" xmlns:p="http://schemas.openxmlformats.org/presentationml/2006/main">
  <p:tag name="MH" val="20170404182359"/>
  <p:tag name="MH_LIBRARY" val="GRAPHIC"/>
  <p:tag name="MH_TYPE" val="Other"/>
  <p:tag name="MH_ORDER" val="3"/>
</p:tagLst>
</file>

<file path=ppt/tags/tag82.xml><?xml version="1.0" encoding="utf-8"?>
<p:tagLst xmlns:a="http://schemas.openxmlformats.org/drawingml/2006/main" xmlns:r="http://schemas.openxmlformats.org/officeDocument/2006/relationships" xmlns:p="http://schemas.openxmlformats.org/presentationml/2006/main">
  <p:tag name="MH" val="20170404182359"/>
  <p:tag name="MH_LIBRARY" val="GRAPHIC"/>
  <p:tag name="MH_TYPE" val="SubTitle"/>
  <p:tag name="MH_ORDER" val="3"/>
</p:tagLst>
</file>

<file path=ppt/tags/tag83.xml><?xml version="1.0" encoding="utf-8"?>
<p:tagLst xmlns:a="http://schemas.openxmlformats.org/drawingml/2006/main" xmlns:r="http://schemas.openxmlformats.org/officeDocument/2006/relationships" xmlns:p="http://schemas.openxmlformats.org/presentationml/2006/main">
  <p:tag name="MH" val="20170404182359"/>
  <p:tag name="MH_LIBRARY" val="GRAPHIC"/>
  <p:tag name="MH_TYPE" val="Other"/>
  <p:tag name="MH_ORDER" val="2"/>
</p:tagLst>
</file>

<file path=ppt/tags/tag84.xml><?xml version="1.0" encoding="utf-8"?>
<p:tagLst xmlns:a="http://schemas.openxmlformats.org/drawingml/2006/main" xmlns:r="http://schemas.openxmlformats.org/officeDocument/2006/relationships" xmlns:p="http://schemas.openxmlformats.org/presentationml/2006/main">
  <p:tag name="MH" val="20170404182359"/>
  <p:tag name="MH_LIBRARY" val="GRAPHIC"/>
  <p:tag name="MH_TYPE" val="SubTitle"/>
  <p:tag name="MH_ORDER" val="2"/>
</p:tagLst>
</file>

<file path=ppt/tags/tag85.xml><?xml version="1.0" encoding="utf-8"?>
<p:tagLst xmlns:a="http://schemas.openxmlformats.org/drawingml/2006/main" xmlns:r="http://schemas.openxmlformats.org/officeDocument/2006/relationships" xmlns:p="http://schemas.openxmlformats.org/presentationml/2006/main">
  <p:tag name="MH" val="20170404182359"/>
  <p:tag name="MH_LIBRARY" val="GRAPHIC"/>
  <p:tag name="MH_TYPE" val="Other"/>
  <p:tag name="MH_ORDER" val="1"/>
</p:tagLst>
</file>

<file path=ppt/tags/tag86.xml><?xml version="1.0" encoding="utf-8"?>
<p:tagLst xmlns:a="http://schemas.openxmlformats.org/drawingml/2006/main" xmlns:r="http://schemas.openxmlformats.org/officeDocument/2006/relationships" xmlns:p="http://schemas.openxmlformats.org/presentationml/2006/main">
  <p:tag name="MH" val="20170404182359"/>
  <p:tag name="MH_LIBRARY" val="GRAPHIC"/>
  <p:tag name="MH_TYPE" val="SubTitle"/>
  <p:tag name="MH_ORDER" val="1"/>
</p:tagLst>
</file>

<file path=ppt/tags/tag87.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3"/>
</p:tagLst>
</file>

<file path=ppt/tags/tag88.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4"/>
</p:tagLst>
</file>

<file path=ppt/tags/tag89.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5"/>
</p:tagLst>
</file>

<file path=ppt/tags/tag9.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5"/>
</p:tagLst>
</file>

<file path=ppt/tags/tag90.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6"/>
</p:tagLst>
</file>

<file path=ppt/tags/tag91.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17"/>
</p:tagLst>
</file>

<file path=ppt/tags/tag92.xml><?xml version="1.0" encoding="utf-8"?>
<p:tagLst xmlns:a="http://schemas.openxmlformats.org/drawingml/2006/main" xmlns:r="http://schemas.openxmlformats.org/officeDocument/2006/relationships" xmlns:p="http://schemas.openxmlformats.org/presentationml/2006/main">
  <p:tag name="MH" val="20170404181127"/>
  <p:tag name="MH_LIBRARY" val="GRAPHIC"/>
  <p:tag name="MH_TYPE" val="Other"/>
  <p:tag name="MH_ORDER" val="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www.freeppt7.com-Best powerpoint templates free download-slideshow​​">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263</TotalTime>
  <Words>1646</Words>
  <Application>Microsoft Office PowerPoint</Application>
  <PresentationFormat>Widescreen</PresentationFormat>
  <Paragraphs>198</Paragraphs>
  <Slides>29</Slides>
  <Notes>29</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29</vt:i4>
      </vt:variant>
    </vt:vector>
  </HeadingPairs>
  <TitlesOfParts>
    <vt:vector size="39" baseType="lpstr">
      <vt:lpstr>微软雅黑</vt:lpstr>
      <vt:lpstr>Aptos</vt:lpstr>
      <vt:lpstr>Aptos Display</vt:lpstr>
      <vt:lpstr>Arial</vt:lpstr>
      <vt:lpstr>Calibri</vt:lpstr>
      <vt:lpstr>等线</vt:lpstr>
      <vt:lpstr>Symbol</vt:lpstr>
      <vt:lpstr>Times New Roman</vt:lpstr>
      <vt:lpstr>Office Theme</vt:lpstr>
      <vt:lpstr>www.freeppt7.com-Best powerpoint templates free download-slideshow​​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Trần Thị Bạch Tuyết</dc:creator>
  <cp:lastModifiedBy>DELL</cp:lastModifiedBy>
  <cp:revision>64</cp:revision>
  <dcterms:created xsi:type="dcterms:W3CDTF">2024-06-27T09:51:50Z</dcterms:created>
  <dcterms:modified xsi:type="dcterms:W3CDTF">2024-09-17T14:18:53Z</dcterms:modified>
</cp:coreProperties>
</file>