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1.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 id="2147483718" r:id="rId11"/>
    <p:sldMasterId id="2147483730" r:id="rId12"/>
    <p:sldMasterId id="2147483742" r:id="rId13"/>
    <p:sldMasterId id="2147483754" r:id="rId14"/>
    <p:sldMasterId id="2147483766" r:id="rId15"/>
  </p:sldMasterIdLst>
  <p:notesMasterIdLst>
    <p:notesMasterId r:id="rId43"/>
  </p:notesMasterIdLst>
  <p:sldIdLst>
    <p:sldId id="470" r:id="rId16"/>
    <p:sldId id="547" r:id="rId17"/>
    <p:sldId id="471" r:id="rId18"/>
    <p:sldId id="352" r:id="rId19"/>
    <p:sldId id="507" r:id="rId20"/>
    <p:sldId id="548" r:id="rId21"/>
    <p:sldId id="508" r:id="rId22"/>
    <p:sldId id="528" r:id="rId23"/>
    <p:sldId id="529" r:id="rId24"/>
    <p:sldId id="509" r:id="rId25"/>
    <p:sldId id="533" r:id="rId26"/>
    <p:sldId id="534" r:id="rId27"/>
    <p:sldId id="532" r:id="rId28"/>
    <p:sldId id="530" r:id="rId29"/>
    <p:sldId id="535" r:id="rId30"/>
    <p:sldId id="536" r:id="rId31"/>
    <p:sldId id="537" r:id="rId32"/>
    <p:sldId id="538" r:id="rId33"/>
    <p:sldId id="531" r:id="rId34"/>
    <p:sldId id="549" r:id="rId35"/>
    <p:sldId id="540" r:id="rId36"/>
    <p:sldId id="544" r:id="rId37"/>
    <p:sldId id="542" r:id="rId38"/>
    <p:sldId id="543" r:id="rId39"/>
    <p:sldId id="546" r:id="rId40"/>
    <p:sldId id="545" r:id="rId41"/>
    <p:sldId id="297" r:id="rId42"/>
  </p:sldIdLst>
  <p:sldSz cx="12190413" cy="68595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6A8"/>
    <a:srgbClr val="6D8AAB"/>
    <a:srgbClr val="31709C"/>
    <a:srgbClr val="7697B3"/>
    <a:srgbClr val="6FA094"/>
    <a:srgbClr val="94BCB4"/>
    <a:srgbClr val="59503C"/>
    <a:srgbClr val="1FBCE4"/>
    <a:srgbClr val="C0266E"/>
    <a:srgbClr val="167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85818" autoAdjust="0"/>
  </p:normalViewPr>
  <p:slideViewPr>
    <p:cSldViewPr snapToGrid="0" showGuides="1">
      <p:cViewPr varScale="1">
        <p:scale>
          <a:sx n="70" d="100"/>
          <a:sy n="70" d="100"/>
        </p:scale>
        <p:origin x="566" y="58"/>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heme" Target="theme/theme1.xml"/><Relationship Id="rId20" Type="http://schemas.openxmlformats.org/officeDocument/2006/relationships/slide" Target="slides/slide5.xml"/><Relationship Id="rId41"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2024/9/17</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709643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D1E9E-481A-41B2-B5E9-326D687145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06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468108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806972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D1E9E-481A-41B2-B5E9-326D687145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420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226080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923281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200094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D1E9E-481A-41B2-B5E9-326D687145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782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99935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493072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720255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254812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723877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sz="1200" b="0" i="0" kern="1200" dirty="0" smtClean="0">
                <a:solidFill>
                  <a:schemeClr val="tx1"/>
                </a:solidFill>
                <a:effectLst/>
                <a:latin typeface="+mn-lt"/>
                <a:ea typeface="+mn-ea"/>
                <a:cs typeface="+mn-cs"/>
              </a:rPr>
              <a:t>Trong 2 từ Liêu Trai </a:t>
            </a:r>
            <a:r>
              <a:rPr lang="en-US" sz="1200" b="0" i="0" kern="1200" dirty="0" smtClean="0">
                <a:solidFill>
                  <a:schemeClr val="tx1"/>
                </a:solidFill>
                <a:effectLst/>
                <a:latin typeface="+mn-lt"/>
                <a:ea typeface="+mn-ea"/>
                <a:cs typeface="+mn-cs"/>
              </a:rPr>
              <a:t>(</a:t>
            </a:r>
            <a:r>
              <a:rPr lang="vi-VN" sz="1200" b="0" i="0" kern="1200" dirty="0" smtClean="0">
                <a:solidFill>
                  <a:schemeClr val="tx1"/>
                </a:solidFill>
                <a:effectLst/>
                <a:latin typeface="+mn-lt"/>
                <a:ea typeface="+mn-ea"/>
                <a:cs typeface="+mn-cs"/>
              </a:rPr>
              <a:t>Từ "Trai - </a:t>
            </a:r>
            <a:r>
              <a:rPr lang="ja-JP" altLang="en-US" sz="1200" b="0" i="0" kern="1200" dirty="0" smtClean="0">
                <a:solidFill>
                  <a:schemeClr val="tx1"/>
                </a:solidFill>
                <a:effectLst/>
                <a:latin typeface="+mn-lt"/>
                <a:ea typeface="+mn-ea"/>
                <a:cs typeface="+mn-cs"/>
              </a:rPr>
              <a:t>齋</a:t>
            </a:r>
            <a:r>
              <a:rPr lang="en-US" altLang="ja-JP" sz="1200" b="0" i="0" kern="1200" dirty="0" smtClean="0">
                <a:solidFill>
                  <a:schemeClr val="tx1"/>
                </a:solidFill>
                <a:effectLst/>
                <a:latin typeface="+mn-lt"/>
                <a:ea typeface="+mn-ea"/>
                <a:cs typeface="+mn-cs"/>
              </a:rPr>
              <a:t>" </a:t>
            </a:r>
            <a:r>
              <a:rPr lang="vi-VN" sz="1200" b="0" i="0" kern="1200" dirty="0" smtClean="0">
                <a:solidFill>
                  <a:schemeClr val="tx1"/>
                </a:solidFill>
                <a:effectLst/>
                <a:latin typeface="+mn-lt"/>
                <a:ea typeface="+mn-ea"/>
                <a:cs typeface="+mn-cs"/>
              </a:rPr>
              <a:t>có rất nhiều nghĩa nhưng nghĩa "phòng học" là được nhiều người đồng tình nhất.</a:t>
            </a:r>
          </a:p>
          <a:p>
            <a:r>
              <a:rPr lang="vi-VN" sz="1200" b="0" i="0" kern="1200" dirty="0" smtClean="0">
                <a:solidFill>
                  <a:schemeClr val="tx1"/>
                </a:solidFill>
                <a:effectLst/>
                <a:latin typeface="+mn-lt"/>
                <a:ea typeface="+mn-ea"/>
                <a:cs typeface="+mn-cs"/>
              </a:rPr>
              <a:t>Từ "Liêu - </a:t>
            </a:r>
            <a:r>
              <a:rPr lang="ja-JP" altLang="en-US" sz="1200" b="0" i="0" kern="1200" dirty="0" smtClean="0">
                <a:solidFill>
                  <a:schemeClr val="tx1"/>
                </a:solidFill>
                <a:effectLst/>
                <a:latin typeface="+mn-lt"/>
                <a:ea typeface="+mn-ea"/>
                <a:cs typeface="+mn-cs"/>
              </a:rPr>
              <a:t>聊</a:t>
            </a:r>
            <a:r>
              <a:rPr lang="en-US" altLang="ja-JP" sz="1200" b="0" i="0" kern="1200" dirty="0" smtClean="0">
                <a:solidFill>
                  <a:schemeClr val="tx1"/>
                </a:solidFill>
                <a:effectLst/>
                <a:latin typeface="+mn-lt"/>
                <a:ea typeface="+mn-ea"/>
                <a:cs typeface="+mn-cs"/>
              </a:rPr>
              <a:t>" </a:t>
            </a:r>
            <a:r>
              <a:rPr lang="vi-VN" sz="1200" b="0" i="0" kern="1200" dirty="0" smtClean="0">
                <a:solidFill>
                  <a:schemeClr val="tx1"/>
                </a:solidFill>
                <a:effectLst/>
                <a:latin typeface="+mn-lt"/>
                <a:ea typeface="+mn-ea"/>
                <a:cs typeface="+mn-cs"/>
              </a:rPr>
              <a:t>có nghĩa là "sơ sài", "tạm bợ".</a:t>
            </a:r>
          </a:p>
          <a:p>
            <a:r>
              <a:rPr lang="vi-VN" sz="1200" b="0" i="0" kern="1200" dirty="0" smtClean="0">
                <a:solidFill>
                  <a:schemeClr val="tx1"/>
                </a:solidFill>
                <a:effectLst/>
                <a:latin typeface="+mn-lt"/>
                <a:ea typeface="+mn-ea"/>
                <a:cs typeface="+mn-cs"/>
              </a:rPr>
              <a:t>Vậy Liêu Trai có nghĩa là phòng học (cũng có thể là phòng đọc sách ngày xưa) sơ sài tạm bợ.</a:t>
            </a:r>
          </a:p>
          <a:p>
            <a:r>
              <a:rPr lang="vi-VN" sz="1200" b="0" i="0" kern="1200" dirty="0" smtClean="0">
                <a:solidFill>
                  <a:schemeClr val="tx1"/>
                </a:solidFill>
                <a:effectLst/>
                <a:latin typeface="+mn-lt"/>
                <a:ea typeface="+mn-ea"/>
                <a:cs typeface="+mn-cs"/>
              </a:rPr>
              <a:t>Có giai thoại kể rằng, Liêu trai chí dị ban đầu có tên là "Quỷ Hồ Truyện" (</a:t>
            </a:r>
            <a:r>
              <a:rPr lang="ja-JP" altLang="en-US" sz="1200" b="0" i="0" kern="1200" dirty="0" smtClean="0">
                <a:solidFill>
                  <a:schemeClr val="tx1"/>
                </a:solidFill>
                <a:effectLst/>
                <a:latin typeface="+mn-lt"/>
                <a:ea typeface="+mn-ea"/>
                <a:cs typeface="+mn-cs"/>
              </a:rPr>
              <a:t>鬼狐傳</a:t>
            </a:r>
            <a:r>
              <a:rPr lang="en-US" altLang="ja-JP" sz="1200" b="0" i="0" kern="1200" dirty="0" smtClean="0">
                <a:solidFill>
                  <a:schemeClr val="tx1"/>
                </a:solidFill>
                <a:effectLst/>
                <a:latin typeface="+mn-lt"/>
                <a:ea typeface="+mn-ea"/>
                <a:cs typeface="+mn-cs"/>
              </a:rPr>
              <a:t>), </a:t>
            </a:r>
            <a:r>
              <a:rPr lang="vi-VN" sz="1200" b="0" i="0" kern="1200" dirty="0" smtClean="0">
                <a:solidFill>
                  <a:schemeClr val="tx1"/>
                </a:solidFill>
                <a:effectLst/>
                <a:latin typeface="+mn-lt"/>
                <a:ea typeface="+mn-ea"/>
                <a:cs typeface="+mn-cs"/>
              </a:rPr>
              <a:t>nhưng trong lúc Bồ Tùng Linh đi thi hương, quỷ hồ cứ quanh quẩn ngoài lều khiến ông sợ hãi nên đổi tên thành Liêu Trai Chí Dị. Tuy nhiên đây chỉ là lời đồn, không có căn cứ để xác minh.</a:t>
            </a:r>
          </a:p>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D1E9E-481A-41B2-B5E9-326D687145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66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59755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D1E9E-481A-41B2-B5E9-326D687145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555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761" y="182076"/>
            <a:ext cx="2005281" cy="774879"/>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056" y="182076"/>
            <a:ext cx="3407390" cy="3902979"/>
          </a:xfrm>
        </p:spPr>
        <p:txBody>
          <a:bodyPr/>
          <a:lstStyle>
            <a:lvl1pPr>
              <a:defRPr sz="2133"/>
            </a:lvl1pPr>
            <a:lvl2pPr>
              <a:defRPr sz="1866"/>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761" y="956955"/>
            <a:ext cx="2005281" cy="3128099"/>
          </a:xfrm>
        </p:spPr>
        <p:txBody>
          <a:bodyPr/>
          <a:lstStyle>
            <a:lvl1pPr marL="0" indent="0">
              <a:buNone/>
              <a:defRPr sz="933"/>
            </a:lvl1pPr>
            <a:lvl2pPr marL="304770" indent="0">
              <a:buNone/>
              <a:defRPr sz="800"/>
            </a:lvl2pPr>
            <a:lvl3pPr marL="609539" indent="0">
              <a:buNone/>
              <a:defRPr sz="667"/>
            </a:lvl3pPr>
            <a:lvl4pPr marL="914309" indent="0">
              <a:buNone/>
              <a:defRPr sz="600"/>
            </a:lvl4pPr>
            <a:lvl5pPr marL="1219078" indent="0">
              <a:buNone/>
              <a:defRPr sz="600"/>
            </a:lvl5pPr>
            <a:lvl6pPr marL="1523848" indent="0">
              <a:buNone/>
              <a:defRPr sz="600"/>
            </a:lvl6pPr>
            <a:lvl7pPr marL="1828617" indent="0">
              <a:buNone/>
              <a:defRPr sz="600"/>
            </a:lvl7pPr>
            <a:lvl8pPr marL="2133387" indent="0">
              <a:buNone/>
              <a:defRPr sz="600"/>
            </a:lvl8pPr>
            <a:lvl9pPr marL="243815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539"/>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5663016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703" y="3201141"/>
            <a:ext cx="3657124" cy="377913"/>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703" y="408611"/>
            <a:ext cx="3657124" cy="2743835"/>
          </a:xfrm>
        </p:spPr>
        <p:txBody>
          <a:bodyPr/>
          <a:lstStyle>
            <a:lvl1pPr marL="0" indent="0">
              <a:buNone/>
              <a:defRPr sz="2133"/>
            </a:lvl1pPr>
            <a:lvl2pPr marL="304770" indent="0">
              <a:buNone/>
              <a:defRPr sz="1866"/>
            </a:lvl2pPr>
            <a:lvl3pPr marL="609539" indent="0">
              <a:buNone/>
              <a:defRPr sz="1600"/>
            </a:lvl3pPr>
            <a:lvl4pPr marL="914309" indent="0">
              <a:buNone/>
              <a:defRPr sz="1333"/>
            </a:lvl4pPr>
            <a:lvl5pPr marL="1219078" indent="0">
              <a:buNone/>
              <a:defRPr sz="1333"/>
            </a:lvl5pPr>
            <a:lvl6pPr marL="1523848" indent="0">
              <a:buNone/>
              <a:defRPr sz="1333"/>
            </a:lvl6pPr>
            <a:lvl7pPr marL="1828617" indent="0">
              <a:buNone/>
              <a:defRPr sz="1333"/>
            </a:lvl7pPr>
            <a:lvl8pPr marL="2133387" indent="0">
              <a:buNone/>
              <a:defRPr sz="1333"/>
            </a:lvl8pPr>
            <a:lvl9pPr marL="2438156" indent="0">
              <a:buNone/>
              <a:defRPr sz="1333"/>
            </a:lvl9pPr>
          </a:lstStyle>
          <a:p>
            <a:endParaRPr lang="en-US"/>
          </a:p>
        </p:txBody>
      </p:sp>
      <p:sp>
        <p:nvSpPr>
          <p:cNvPr id="4" name="Text Placeholder 3"/>
          <p:cNvSpPr>
            <a:spLocks noGrp="1"/>
          </p:cNvSpPr>
          <p:nvPr>
            <p:ph type="body" sz="half" idx="2"/>
          </p:nvPr>
        </p:nvSpPr>
        <p:spPr>
          <a:xfrm>
            <a:off x="1194703" y="3579054"/>
            <a:ext cx="3657124" cy="536699"/>
          </a:xfrm>
        </p:spPr>
        <p:txBody>
          <a:bodyPr/>
          <a:lstStyle>
            <a:lvl1pPr marL="0" indent="0">
              <a:buNone/>
              <a:defRPr sz="933"/>
            </a:lvl1pPr>
            <a:lvl2pPr marL="304770" indent="0">
              <a:buNone/>
              <a:defRPr sz="800"/>
            </a:lvl2pPr>
            <a:lvl3pPr marL="609539" indent="0">
              <a:buNone/>
              <a:defRPr sz="667"/>
            </a:lvl3pPr>
            <a:lvl4pPr marL="914309" indent="0">
              <a:buNone/>
              <a:defRPr sz="600"/>
            </a:lvl4pPr>
            <a:lvl5pPr marL="1219078" indent="0">
              <a:buNone/>
              <a:defRPr sz="600"/>
            </a:lvl5pPr>
            <a:lvl6pPr marL="1523848" indent="0">
              <a:buNone/>
              <a:defRPr sz="600"/>
            </a:lvl6pPr>
            <a:lvl7pPr marL="1828617" indent="0">
              <a:buNone/>
              <a:defRPr sz="600"/>
            </a:lvl7pPr>
            <a:lvl8pPr marL="2133387" indent="0">
              <a:buNone/>
              <a:defRPr sz="600"/>
            </a:lvl8pPr>
            <a:lvl9pPr marL="243815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539"/>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7279125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10541632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025" y="183135"/>
            <a:ext cx="1371421" cy="3901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760" y="183135"/>
            <a:ext cx="4012678" cy="3901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348460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9/17/2024</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9/17/2024</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9/17/2024</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9/17/2024</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9/17/2024</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9/17/2024</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9/17/2024</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9/17/2024</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9/17/2024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9/17/2024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9/17/2024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9/17/2024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9/17/2024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9/17/2024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40" y="1420612"/>
            <a:ext cx="5180926" cy="980244"/>
          </a:xfrm>
        </p:spPr>
        <p:txBody>
          <a:bodyPr/>
          <a:lstStyle/>
          <a:p>
            <a:r>
              <a:rPr lang="en-US"/>
              <a:t>Click to edit Master title style</a:t>
            </a:r>
          </a:p>
        </p:txBody>
      </p:sp>
      <p:sp>
        <p:nvSpPr>
          <p:cNvPr id="3" name="Subtitle 2"/>
          <p:cNvSpPr>
            <a:spLocks noGrp="1"/>
          </p:cNvSpPr>
          <p:nvPr>
            <p:ph type="subTitle" idx="1"/>
          </p:nvPr>
        </p:nvSpPr>
        <p:spPr>
          <a:xfrm>
            <a:off x="914281" y="2591400"/>
            <a:ext cx="4266645" cy="1168671"/>
          </a:xfrm>
        </p:spPr>
        <p:txBody>
          <a:bodyPr/>
          <a:lstStyle>
            <a:lvl1pPr marL="0" indent="0" algn="ctr">
              <a:buNone/>
              <a:defRPr>
                <a:solidFill>
                  <a:schemeClr val="tx1">
                    <a:tint val="75000"/>
                  </a:schemeClr>
                </a:solidFill>
              </a:defRPr>
            </a:lvl1pPr>
            <a:lvl2pPr marL="304770" indent="0" algn="ctr">
              <a:buNone/>
              <a:defRPr>
                <a:solidFill>
                  <a:schemeClr val="tx1">
                    <a:tint val="75000"/>
                  </a:schemeClr>
                </a:solidFill>
              </a:defRPr>
            </a:lvl2pPr>
            <a:lvl3pPr marL="609539" indent="0" algn="ctr">
              <a:buNone/>
              <a:defRPr>
                <a:solidFill>
                  <a:schemeClr val="tx1">
                    <a:tint val="75000"/>
                  </a:schemeClr>
                </a:solidFill>
              </a:defRPr>
            </a:lvl3pPr>
            <a:lvl4pPr marL="914309" indent="0" algn="ctr">
              <a:buNone/>
              <a:defRPr>
                <a:solidFill>
                  <a:schemeClr val="tx1">
                    <a:tint val="75000"/>
                  </a:schemeClr>
                </a:solidFill>
              </a:defRPr>
            </a:lvl4pPr>
            <a:lvl5pPr marL="1219078" indent="0" algn="ctr">
              <a:buNone/>
              <a:defRPr>
                <a:solidFill>
                  <a:schemeClr val="tx1">
                    <a:tint val="75000"/>
                  </a:schemeClr>
                </a:solidFill>
              </a:defRPr>
            </a:lvl5pPr>
            <a:lvl6pPr marL="1523848" indent="0" algn="ctr">
              <a:buNone/>
              <a:defRPr>
                <a:solidFill>
                  <a:schemeClr val="tx1">
                    <a:tint val="75000"/>
                  </a:schemeClr>
                </a:solidFill>
              </a:defRPr>
            </a:lvl6pPr>
            <a:lvl7pPr marL="1828617" indent="0" algn="ctr">
              <a:buNone/>
              <a:defRPr>
                <a:solidFill>
                  <a:schemeClr val="tx1">
                    <a:tint val="75000"/>
                  </a:schemeClr>
                </a:solidFill>
              </a:defRPr>
            </a:lvl7pPr>
            <a:lvl8pPr marL="2133387" indent="0" algn="ctr">
              <a:buNone/>
              <a:defRPr>
                <a:solidFill>
                  <a:schemeClr val="tx1">
                    <a:tint val="75000"/>
                  </a:schemeClr>
                </a:solidFill>
              </a:defRPr>
            </a:lvl8pPr>
            <a:lvl9pPr marL="24381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396738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2024/9/17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27380676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479" y="2938614"/>
            <a:ext cx="5180926" cy="908260"/>
          </a:xfrm>
        </p:spPr>
        <p:txBody>
          <a:bodyPr anchor="t"/>
          <a:lstStyle>
            <a:lvl1pPr algn="l">
              <a:defRPr sz="2666" b="1" cap="all"/>
            </a:lvl1pPr>
          </a:lstStyle>
          <a:p>
            <a:r>
              <a:rPr lang="en-US"/>
              <a:t>Click to edit Master title style</a:t>
            </a:r>
          </a:p>
        </p:txBody>
      </p:sp>
      <p:sp>
        <p:nvSpPr>
          <p:cNvPr id="3" name="Text Placeholder 2"/>
          <p:cNvSpPr>
            <a:spLocks noGrp="1"/>
          </p:cNvSpPr>
          <p:nvPr>
            <p:ph type="body" idx="1"/>
          </p:nvPr>
        </p:nvSpPr>
        <p:spPr>
          <a:xfrm>
            <a:off x="481479" y="1938258"/>
            <a:ext cx="5180926" cy="1000356"/>
          </a:xfrm>
        </p:spPr>
        <p:txBody>
          <a:bodyPr anchor="b"/>
          <a:lstStyle>
            <a:lvl1pPr marL="0" indent="0">
              <a:buNone/>
              <a:defRPr sz="1333">
                <a:solidFill>
                  <a:schemeClr val="tx1">
                    <a:tint val="75000"/>
                  </a:schemeClr>
                </a:solidFill>
              </a:defRPr>
            </a:lvl1pPr>
            <a:lvl2pPr marL="304770" indent="0">
              <a:buNone/>
              <a:defRPr sz="1200">
                <a:solidFill>
                  <a:schemeClr val="tx1">
                    <a:tint val="75000"/>
                  </a:schemeClr>
                </a:solidFill>
              </a:defRPr>
            </a:lvl2pPr>
            <a:lvl3pPr marL="609539" indent="0">
              <a:buNone/>
              <a:defRPr sz="1067">
                <a:solidFill>
                  <a:schemeClr val="tx1">
                    <a:tint val="75000"/>
                  </a:schemeClr>
                </a:solidFill>
              </a:defRPr>
            </a:lvl3pPr>
            <a:lvl4pPr marL="914309" indent="0">
              <a:buNone/>
              <a:defRPr sz="933">
                <a:solidFill>
                  <a:schemeClr val="tx1">
                    <a:tint val="75000"/>
                  </a:schemeClr>
                </a:solidFill>
              </a:defRPr>
            </a:lvl4pPr>
            <a:lvl5pPr marL="1219078" indent="0">
              <a:buNone/>
              <a:defRPr sz="933">
                <a:solidFill>
                  <a:schemeClr val="tx1">
                    <a:tint val="75000"/>
                  </a:schemeClr>
                </a:solidFill>
              </a:defRPr>
            </a:lvl5pPr>
            <a:lvl6pPr marL="1523848" indent="0">
              <a:buNone/>
              <a:defRPr sz="933">
                <a:solidFill>
                  <a:schemeClr val="tx1">
                    <a:tint val="75000"/>
                  </a:schemeClr>
                </a:solidFill>
              </a:defRPr>
            </a:lvl6pPr>
            <a:lvl7pPr marL="1828617" indent="0">
              <a:buNone/>
              <a:defRPr sz="933">
                <a:solidFill>
                  <a:schemeClr val="tx1">
                    <a:tint val="75000"/>
                  </a:schemeClr>
                </a:solidFill>
              </a:defRPr>
            </a:lvl7pPr>
            <a:lvl8pPr marL="2133387" indent="0">
              <a:buNone/>
              <a:defRPr sz="933">
                <a:solidFill>
                  <a:schemeClr val="tx1">
                    <a:tint val="75000"/>
                  </a:schemeClr>
                </a:solidFill>
              </a:defRPr>
            </a:lvl8pPr>
            <a:lvl9pPr marL="2438156"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34602286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760" y="1067048"/>
            <a:ext cx="2692050" cy="3018007"/>
          </a:xfrm>
        </p:spPr>
        <p:txBody>
          <a:bodyPr/>
          <a:lstStyle>
            <a:lvl1pPr>
              <a:defRPr sz="1866"/>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396" y="1067048"/>
            <a:ext cx="2692050" cy="3018007"/>
          </a:xfrm>
        </p:spPr>
        <p:txBody>
          <a:bodyPr/>
          <a:lstStyle>
            <a:lvl1pPr>
              <a:defRPr sz="1866"/>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539"/>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1240789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760" y="1023646"/>
            <a:ext cx="2693108" cy="426607"/>
          </a:xfrm>
        </p:spPr>
        <p:txBody>
          <a:bodyPr anchor="b"/>
          <a:lstStyle>
            <a:lvl1pPr marL="0" indent="0">
              <a:buNone/>
              <a:defRPr sz="1600" b="1"/>
            </a:lvl1pPr>
            <a:lvl2pPr marL="304770" indent="0">
              <a:buNone/>
              <a:defRPr sz="1333" b="1"/>
            </a:lvl2pPr>
            <a:lvl3pPr marL="609539" indent="0">
              <a:buNone/>
              <a:defRPr sz="1200" b="1"/>
            </a:lvl3pPr>
            <a:lvl4pPr marL="914309" indent="0">
              <a:buNone/>
              <a:defRPr sz="1067" b="1"/>
            </a:lvl4pPr>
            <a:lvl5pPr marL="1219078" indent="0">
              <a:buNone/>
              <a:defRPr sz="1067" b="1"/>
            </a:lvl5pPr>
            <a:lvl6pPr marL="1523848" indent="0">
              <a:buNone/>
              <a:defRPr sz="1067" b="1"/>
            </a:lvl6pPr>
            <a:lvl7pPr marL="1828617" indent="0">
              <a:buNone/>
              <a:defRPr sz="1067" b="1"/>
            </a:lvl7pPr>
            <a:lvl8pPr marL="2133387" indent="0">
              <a:buNone/>
              <a:defRPr sz="1067" b="1"/>
            </a:lvl8pPr>
            <a:lvl9pPr marL="2438156" indent="0">
              <a:buNone/>
              <a:defRPr sz="1067" b="1"/>
            </a:lvl9pPr>
          </a:lstStyle>
          <a:p>
            <a:pPr lvl="0"/>
            <a:r>
              <a:rPr lang="en-US"/>
              <a:t>Click to edit Master text styles</a:t>
            </a:r>
          </a:p>
        </p:txBody>
      </p:sp>
      <p:sp>
        <p:nvSpPr>
          <p:cNvPr id="4" name="Content Placeholder 3"/>
          <p:cNvSpPr>
            <a:spLocks noGrp="1"/>
          </p:cNvSpPr>
          <p:nvPr>
            <p:ph sz="half" idx="2"/>
          </p:nvPr>
        </p:nvSpPr>
        <p:spPr>
          <a:xfrm>
            <a:off x="304760" y="1450252"/>
            <a:ext cx="2693108" cy="263480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281" y="1023646"/>
            <a:ext cx="2694166" cy="426607"/>
          </a:xfrm>
        </p:spPr>
        <p:txBody>
          <a:bodyPr anchor="b"/>
          <a:lstStyle>
            <a:lvl1pPr marL="0" indent="0">
              <a:buNone/>
              <a:defRPr sz="1600" b="1"/>
            </a:lvl1pPr>
            <a:lvl2pPr marL="304770" indent="0">
              <a:buNone/>
              <a:defRPr sz="1333" b="1"/>
            </a:lvl2pPr>
            <a:lvl3pPr marL="609539" indent="0">
              <a:buNone/>
              <a:defRPr sz="1200" b="1"/>
            </a:lvl3pPr>
            <a:lvl4pPr marL="914309" indent="0">
              <a:buNone/>
              <a:defRPr sz="1067" b="1"/>
            </a:lvl4pPr>
            <a:lvl5pPr marL="1219078" indent="0">
              <a:buNone/>
              <a:defRPr sz="1067" b="1"/>
            </a:lvl5pPr>
            <a:lvl6pPr marL="1523848" indent="0">
              <a:buNone/>
              <a:defRPr sz="1067" b="1"/>
            </a:lvl6pPr>
            <a:lvl7pPr marL="1828617" indent="0">
              <a:buNone/>
              <a:defRPr sz="1067" b="1"/>
            </a:lvl7pPr>
            <a:lvl8pPr marL="2133387" indent="0">
              <a:buNone/>
              <a:defRPr sz="1067" b="1"/>
            </a:lvl8pPr>
            <a:lvl9pPr marL="2438156"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281" y="1450252"/>
            <a:ext cx="2694166" cy="263480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539"/>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23663605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539"/>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2933992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539"/>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37705233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761" y="182076"/>
            <a:ext cx="2005281" cy="774879"/>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056" y="182076"/>
            <a:ext cx="3407390" cy="3902979"/>
          </a:xfrm>
        </p:spPr>
        <p:txBody>
          <a:bodyPr/>
          <a:lstStyle>
            <a:lvl1pPr>
              <a:defRPr sz="2133"/>
            </a:lvl1pPr>
            <a:lvl2pPr>
              <a:defRPr sz="1866"/>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761" y="956955"/>
            <a:ext cx="2005281" cy="3128099"/>
          </a:xfrm>
        </p:spPr>
        <p:txBody>
          <a:bodyPr/>
          <a:lstStyle>
            <a:lvl1pPr marL="0" indent="0">
              <a:buNone/>
              <a:defRPr sz="933"/>
            </a:lvl1pPr>
            <a:lvl2pPr marL="304770" indent="0">
              <a:buNone/>
              <a:defRPr sz="800"/>
            </a:lvl2pPr>
            <a:lvl3pPr marL="609539" indent="0">
              <a:buNone/>
              <a:defRPr sz="667"/>
            </a:lvl3pPr>
            <a:lvl4pPr marL="914309" indent="0">
              <a:buNone/>
              <a:defRPr sz="600"/>
            </a:lvl4pPr>
            <a:lvl5pPr marL="1219078" indent="0">
              <a:buNone/>
              <a:defRPr sz="600"/>
            </a:lvl5pPr>
            <a:lvl6pPr marL="1523848" indent="0">
              <a:buNone/>
              <a:defRPr sz="600"/>
            </a:lvl6pPr>
            <a:lvl7pPr marL="1828617" indent="0">
              <a:buNone/>
              <a:defRPr sz="600"/>
            </a:lvl7pPr>
            <a:lvl8pPr marL="2133387" indent="0">
              <a:buNone/>
              <a:defRPr sz="600"/>
            </a:lvl8pPr>
            <a:lvl9pPr marL="243815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539"/>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16579052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703" y="3201141"/>
            <a:ext cx="3657124" cy="377913"/>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703" y="408611"/>
            <a:ext cx="3657124" cy="2743835"/>
          </a:xfrm>
        </p:spPr>
        <p:txBody>
          <a:bodyPr/>
          <a:lstStyle>
            <a:lvl1pPr marL="0" indent="0">
              <a:buNone/>
              <a:defRPr sz="2133"/>
            </a:lvl1pPr>
            <a:lvl2pPr marL="304770" indent="0">
              <a:buNone/>
              <a:defRPr sz="1866"/>
            </a:lvl2pPr>
            <a:lvl3pPr marL="609539" indent="0">
              <a:buNone/>
              <a:defRPr sz="1600"/>
            </a:lvl3pPr>
            <a:lvl4pPr marL="914309" indent="0">
              <a:buNone/>
              <a:defRPr sz="1333"/>
            </a:lvl4pPr>
            <a:lvl5pPr marL="1219078" indent="0">
              <a:buNone/>
              <a:defRPr sz="1333"/>
            </a:lvl5pPr>
            <a:lvl6pPr marL="1523848" indent="0">
              <a:buNone/>
              <a:defRPr sz="1333"/>
            </a:lvl6pPr>
            <a:lvl7pPr marL="1828617" indent="0">
              <a:buNone/>
              <a:defRPr sz="1333"/>
            </a:lvl7pPr>
            <a:lvl8pPr marL="2133387" indent="0">
              <a:buNone/>
              <a:defRPr sz="1333"/>
            </a:lvl8pPr>
            <a:lvl9pPr marL="2438156" indent="0">
              <a:buNone/>
              <a:defRPr sz="1333"/>
            </a:lvl9pPr>
          </a:lstStyle>
          <a:p>
            <a:endParaRPr lang="en-US"/>
          </a:p>
        </p:txBody>
      </p:sp>
      <p:sp>
        <p:nvSpPr>
          <p:cNvPr id="4" name="Text Placeholder 3"/>
          <p:cNvSpPr>
            <a:spLocks noGrp="1"/>
          </p:cNvSpPr>
          <p:nvPr>
            <p:ph type="body" sz="half" idx="2"/>
          </p:nvPr>
        </p:nvSpPr>
        <p:spPr>
          <a:xfrm>
            <a:off x="1194703" y="3579054"/>
            <a:ext cx="3657124" cy="536699"/>
          </a:xfrm>
        </p:spPr>
        <p:txBody>
          <a:bodyPr/>
          <a:lstStyle>
            <a:lvl1pPr marL="0" indent="0">
              <a:buNone/>
              <a:defRPr sz="933"/>
            </a:lvl1pPr>
            <a:lvl2pPr marL="304770" indent="0">
              <a:buNone/>
              <a:defRPr sz="800"/>
            </a:lvl2pPr>
            <a:lvl3pPr marL="609539" indent="0">
              <a:buNone/>
              <a:defRPr sz="667"/>
            </a:lvl3pPr>
            <a:lvl4pPr marL="914309" indent="0">
              <a:buNone/>
              <a:defRPr sz="600"/>
            </a:lvl4pPr>
            <a:lvl5pPr marL="1219078" indent="0">
              <a:buNone/>
              <a:defRPr sz="600"/>
            </a:lvl5pPr>
            <a:lvl6pPr marL="1523848" indent="0">
              <a:buNone/>
              <a:defRPr sz="600"/>
            </a:lvl6pPr>
            <a:lvl7pPr marL="1828617" indent="0">
              <a:buNone/>
              <a:defRPr sz="600"/>
            </a:lvl7pPr>
            <a:lvl8pPr marL="2133387" indent="0">
              <a:buNone/>
              <a:defRPr sz="600"/>
            </a:lvl8pPr>
            <a:lvl9pPr marL="243815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539"/>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244669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42617095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025" y="183135"/>
            <a:ext cx="1371421" cy="3901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760" y="183135"/>
            <a:ext cx="4012678" cy="3901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1467835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2024/9/17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40" y="1420612"/>
            <a:ext cx="5180926" cy="980244"/>
          </a:xfrm>
        </p:spPr>
        <p:txBody>
          <a:bodyPr/>
          <a:lstStyle/>
          <a:p>
            <a:r>
              <a:rPr lang="en-US"/>
              <a:t>Click to edit Master title style</a:t>
            </a:r>
          </a:p>
        </p:txBody>
      </p:sp>
      <p:sp>
        <p:nvSpPr>
          <p:cNvPr id="3" name="Subtitle 2"/>
          <p:cNvSpPr>
            <a:spLocks noGrp="1"/>
          </p:cNvSpPr>
          <p:nvPr>
            <p:ph type="subTitle" idx="1"/>
          </p:nvPr>
        </p:nvSpPr>
        <p:spPr>
          <a:xfrm>
            <a:off x="914281" y="2591400"/>
            <a:ext cx="4266645" cy="1168671"/>
          </a:xfrm>
        </p:spPr>
        <p:txBody>
          <a:bodyPr/>
          <a:lstStyle>
            <a:lvl1pPr marL="0" indent="0" algn="ctr">
              <a:buNone/>
              <a:defRPr>
                <a:solidFill>
                  <a:schemeClr val="tx1">
                    <a:tint val="75000"/>
                  </a:schemeClr>
                </a:solidFill>
              </a:defRPr>
            </a:lvl1pPr>
            <a:lvl2pPr marL="304770" indent="0" algn="ctr">
              <a:buNone/>
              <a:defRPr>
                <a:solidFill>
                  <a:schemeClr val="tx1">
                    <a:tint val="75000"/>
                  </a:schemeClr>
                </a:solidFill>
              </a:defRPr>
            </a:lvl2pPr>
            <a:lvl3pPr marL="609539" indent="0" algn="ctr">
              <a:buNone/>
              <a:defRPr>
                <a:solidFill>
                  <a:schemeClr val="tx1">
                    <a:tint val="75000"/>
                  </a:schemeClr>
                </a:solidFill>
              </a:defRPr>
            </a:lvl3pPr>
            <a:lvl4pPr marL="914309" indent="0" algn="ctr">
              <a:buNone/>
              <a:defRPr>
                <a:solidFill>
                  <a:schemeClr val="tx1">
                    <a:tint val="75000"/>
                  </a:schemeClr>
                </a:solidFill>
              </a:defRPr>
            </a:lvl4pPr>
            <a:lvl5pPr marL="1219078" indent="0" algn="ctr">
              <a:buNone/>
              <a:defRPr>
                <a:solidFill>
                  <a:schemeClr val="tx1">
                    <a:tint val="75000"/>
                  </a:schemeClr>
                </a:solidFill>
              </a:defRPr>
            </a:lvl5pPr>
            <a:lvl6pPr marL="1523848" indent="0" algn="ctr">
              <a:buNone/>
              <a:defRPr>
                <a:solidFill>
                  <a:schemeClr val="tx1">
                    <a:tint val="75000"/>
                  </a:schemeClr>
                </a:solidFill>
              </a:defRPr>
            </a:lvl6pPr>
            <a:lvl7pPr marL="1828617" indent="0" algn="ctr">
              <a:buNone/>
              <a:defRPr>
                <a:solidFill>
                  <a:schemeClr val="tx1">
                    <a:tint val="75000"/>
                  </a:schemeClr>
                </a:solidFill>
              </a:defRPr>
            </a:lvl7pPr>
            <a:lvl8pPr marL="2133387" indent="0" algn="ctr">
              <a:buNone/>
              <a:defRPr>
                <a:solidFill>
                  <a:schemeClr val="tx1">
                    <a:tint val="75000"/>
                  </a:schemeClr>
                </a:solidFill>
              </a:defRPr>
            </a:lvl8pPr>
            <a:lvl9pPr marL="24381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4892359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5967256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479" y="2938614"/>
            <a:ext cx="5180926" cy="908260"/>
          </a:xfrm>
        </p:spPr>
        <p:txBody>
          <a:bodyPr anchor="t"/>
          <a:lstStyle>
            <a:lvl1pPr algn="l">
              <a:defRPr sz="2666" b="1" cap="all"/>
            </a:lvl1pPr>
          </a:lstStyle>
          <a:p>
            <a:r>
              <a:rPr lang="en-US"/>
              <a:t>Click to edit Master title style</a:t>
            </a:r>
          </a:p>
        </p:txBody>
      </p:sp>
      <p:sp>
        <p:nvSpPr>
          <p:cNvPr id="3" name="Text Placeholder 2"/>
          <p:cNvSpPr>
            <a:spLocks noGrp="1"/>
          </p:cNvSpPr>
          <p:nvPr>
            <p:ph type="body" idx="1"/>
          </p:nvPr>
        </p:nvSpPr>
        <p:spPr>
          <a:xfrm>
            <a:off x="481479" y="1938258"/>
            <a:ext cx="5180926" cy="1000356"/>
          </a:xfrm>
        </p:spPr>
        <p:txBody>
          <a:bodyPr anchor="b"/>
          <a:lstStyle>
            <a:lvl1pPr marL="0" indent="0">
              <a:buNone/>
              <a:defRPr sz="1333">
                <a:solidFill>
                  <a:schemeClr val="tx1">
                    <a:tint val="75000"/>
                  </a:schemeClr>
                </a:solidFill>
              </a:defRPr>
            </a:lvl1pPr>
            <a:lvl2pPr marL="304770" indent="0">
              <a:buNone/>
              <a:defRPr sz="1200">
                <a:solidFill>
                  <a:schemeClr val="tx1">
                    <a:tint val="75000"/>
                  </a:schemeClr>
                </a:solidFill>
              </a:defRPr>
            </a:lvl2pPr>
            <a:lvl3pPr marL="609539" indent="0">
              <a:buNone/>
              <a:defRPr sz="1067">
                <a:solidFill>
                  <a:schemeClr val="tx1">
                    <a:tint val="75000"/>
                  </a:schemeClr>
                </a:solidFill>
              </a:defRPr>
            </a:lvl3pPr>
            <a:lvl4pPr marL="914309" indent="0">
              <a:buNone/>
              <a:defRPr sz="933">
                <a:solidFill>
                  <a:schemeClr val="tx1">
                    <a:tint val="75000"/>
                  </a:schemeClr>
                </a:solidFill>
              </a:defRPr>
            </a:lvl4pPr>
            <a:lvl5pPr marL="1219078" indent="0">
              <a:buNone/>
              <a:defRPr sz="933">
                <a:solidFill>
                  <a:schemeClr val="tx1">
                    <a:tint val="75000"/>
                  </a:schemeClr>
                </a:solidFill>
              </a:defRPr>
            </a:lvl5pPr>
            <a:lvl6pPr marL="1523848" indent="0">
              <a:buNone/>
              <a:defRPr sz="933">
                <a:solidFill>
                  <a:schemeClr val="tx1">
                    <a:tint val="75000"/>
                  </a:schemeClr>
                </a:solidFill>
              </a:defRPr>
            </a:lvl6pPr>
            <a:lvl7pPr marL="1828617" indent="0">
              <a:buNone/>
              <a:defRPr sz="933">
                <a:solidFill>
                  <a:schemeClr val="tx1">
                    <a:tint val="75000"/>
                  </a:schemeClr>
                </a:solidFill>
              </a:defRPr>
            </a:lvl7pPr>
            <a:lvl8pPr marL="2133387" indent="0">
              <a:buNone/>
              <a:defRPr sz="933">
                <a:solidFill>
                  <a:schemeClr val="tx1">
                    <a:tint val="75000"/>
                  </a:schemeClr>
                </a:solidFill>
              </a:defRPr>
            </a:lvl8pPr>
            <a:lvl9pPr marL="2438156"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33088312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760" y="1067048"/>
            <a:ext cx="2692050" cy="3018007"/>
          </a:xfrm>
        </p:spPr>
        <p:txBody>
          <a:bodyPr/>
          <a:lstStyle>
            <a:lvl1pPr>
              <a:defRPr sz="1866"/>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396" y="1067048"/>
            <a:ext cx="2692050" cy="3018007"/>
          </a:xfrm>
        </p:spPr>
        <p:txBody>
          <a:bodyPr/>
          <a:lstStyle>
            <a:lvl1pPr>
              <a:defRPr sz="1866"/>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539"/>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6317038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760" y="1023646"/>
            <a:ext cx="2693108" cy="426607"/>
          </a:xfrm>
        </p:spPr>
        <p:txBody>
          <a:bodyPr anchor="b"/>
          <a:lstStyle>
            <a:lvl1pPr marL="0" indent="0">
              <a:buNone/>
              <a:defRPr sz="1600" b="1"/>
            </a:lvl1pPr>
            <a:lvl2pPr marL="304770" indent="0">
              <a:buNone/>
              <a:defRPr sz="1333" b="1"/>
            </a:lvl2pPr>
            <a:lvl3pPr marL="609539" indent="0">
              <a:buNone/>
              <a:defRPr sz="1200" b="1"/>
            </a:lvl3pPr>
            <a:lvl4pPr marL="914309" indent="0">
              <a:buNone/>
              <a:defRPr sz="1067" b="1"/>
            </a:lvl4pPr>
            <a:lvl5pPr marL="1219078" indent="0">
              <a:buNone/>
              <a:defRPr sz="1067" b="1"/>
            </a:lvl5pPr>
            <a:lvl6pPr marL="1523848" indent="0">
              <a:buNone/>
              <a:defRPr sz="1067" b="1"/>
            </a:lvl6pPr>
            <a:lvl7pPr marL="1828617" indent="0">
              <a:buNone/>
              <a:defRPr sz="1067" b="1"/>
            </a:lvl7pPr>
            <a:lvl8pPr marL="2133387" indent="0">
              <a:buNone/>
              <a:defRPr sz="1067" b="1"/>
            </a:lvl8pPr>
            <a:lvl9pPr marL="2438156" indent="0">
              <a:buNone/>
              <a:defRPr sz="1067" b="1"/>
            </a:lvl9pPr>
          </a:lstStyle>
          <a:p>
            <a:pPr lvl="0"/>
            <a:r>
              <a:rPr lang="en-US"/>
              <a:t>Click to edit Master text styles</a:t>
            </a:r>
          </a:p>
        </p:txBody>
      </p:sp>
      <p:sp>
        <p:nvSpPr>
          <p:cNvPr id="4" name="Content Placeholder 3"/>
          <p:cNvSpPr>
            <a:spLocks noGrp="1"/>
          </p:cNvSpPr>
          <p:nvPr>
            <p:ph sz="half" idx="2"/>
          </p:nvPr>
        </p:nvSpPr>
        <p:spPr>
          <a:xfrm>
            <a:off x="304760" y="1450252"/>
            <a:ext cx="2693108" cy="263480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281" y="1023646"/>
            <a:ext cx="2694166" cy="426607"/>
          </a:xfrm>
        </p:spPr>
        <p:txBody>
          <a:bodyPr anchor="b"/>
          <a:lstStyle>
            <a:lvl1pPr marL="0" indent="0">
              <a:buNone/>
              <a:defRPr sz="1600" b="1"/>
            </a:lvl1pPr>
            <a:lvl2pPr marL="304770" indent="0">
              <a:buNone/>
              <a:defRPr sz="1333" b="1"/>
            </a:lvl2pPr>
            <a:lvl3pPr marL="609539" indent="0">
              <a:buNone/>
              <a:defRPr sz="1200" b="1"/>
            </a:lvl3pPr>
            <a:lvl4pPr marL="914309" indent="0">
              <a:buNone/>
              <a:defRPr sz="1067" b="1"/>
            </a:lvl4pPr>
            <a:lvl5pPr marL="1219078" indent="0">
              <a:buNone/>
              <a:defRPr sz="1067" b="1"/>
            </a:lvl5pPr>
            <a:lvl6pPr marL="1523848" indent="0">
              <a:buNone/>
              <a:defRPr sz="1067" b="1"/>
            </a:lvl6pPr>
            <a:lvl7pPr marL="1828617" indent="0">
              <a:buNone/>
              <a:defRPr sz="1067" b="1"/>
            </a:lvl7pPr>
            <a:lvl8pPr marL="2133387" indent="0">
              <a:buNone/>
              <a:defRPr sz="1067" b="1"/>
            </a:lvl8pPr>
            <a:lvl9pPr marL="2438156"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281" y="1450252"/>
            <a:ext cx="2694166" cy="263480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539"/>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34081681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539"/>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27339036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539"/>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33592076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761" y="182076"/>
            <a:ext cx="2005281" cy="774879"/>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056" y="182076"/>
            <a:ext cx="3407390" cy="3902979"/>
          </a:xfrm>
        </p:spPr>
        <p:txBody>
          <a:bodyPr/>
          <a:lstStyle>
            <a:lvl1pPr>
              <a:defRPr sz="2133"/>
            </a:lvl1pPr>
            <a:lvl2pPr>
              <a:defRPr sz="1866"/>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761" y="956955"/>
            <a:ext cx="2005281" cy="3128099"/>
          </a:xfrm>
        </p:spPr>
        <p:txBody>
          <a:bodyPr/>
          <a:lstStyle>
            <a:lvl1pPr marL="0" indent="0">
              <a:buNone/>
              <a:defRPr sz="933"/>
            </a:lvl1pPr>
            <a:lvl2pPr marL="304770" indent="0">
              <a:buNone/>
              <a:defRPr sz="800"/>
            </a:lvl2pPr>
            <a:lvl3pPr marL="609539" indent="0">
              <a:buNone/>
              <a:defRPr sz="667"/>
            </a:lvl3pPr>
            <a:lvl4pPr marL="914309" indent="0">
              <a:buNone/>
              <a:defRPr sz="600"/>
            </a:lvl4pPr>
            <a:lvl5pPr marL="1219078" indent="0">
              <a:buNone/>
              <a:defRPr sz="600"/>
            </a:lvl5pPr>
            <a:lvl6pPr marL="1523848" indent="0">
              <a:buNone/>
              <a:defRPr sz="600"/>
            </a:lvl6pPr>
            <a:lvl7pPr marL="1828617" indent="0">
              <a:buNone/>
              <a:defRPr sz="600"/>
            </a:lvl7pPr>
            <a:lvl8pPr marL="2133387" indent="0">
              <a:buNone/>
              <a:defRPr sz="600"/>
            </a:lvl8pPr>
            <a:lvl9pPr marL="243815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539"/>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1481171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703" y="3201141"/>
            <a:ext cx="3657124" cy="377913"/>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703" y="408611"/>
            <a:ext cx="3657124" cy="2743835"/>
          </a:xfrm>
        </p:spPr>
        <p:txBody>
          <a:bodyPr/>
          <a:lstStyle>
            <a:lvl1pPr marL="0" indent="0">
              <a:buNone/>
              <a:defRPr sz="2133"/>
            </a:lvl1pPr>
            <a:lvl2pPr marL="304770" indent="0">
              <a:buNone/>
              <a:defRPr sz="1866"/>
            </a:lvl2pPr>
            <a:lvl3pPr marL="609539" indent="0">
              <a:buNone/>
              <a:defRPr sz="1600"/>
            </a:lvl3pPr>
            <a:lvl4pPr marL="914309" indent="0">
              <a:buNone/>
              <a:defRPr sz="1333"/>
            </a:lvl4pPr>
            <a:lvl5pPr marL="1219078" indent="0">
              <a:buNone/>
              <a:defRPr sz="1333"/>
            </a:lvl5pPr>
            <a:lvl6pPr marL="1523848" indent="0">
              <a:buNone/>
              <a:defRPr sz="1333"/>
            </a:lvl6pPr>
            <a:lvl7pPr marL="1828617" indent="0">
              <a:buNone/>
              <a:defRPr sz="1333"/>
            </a:lvl7pPr>
            <a:lvl8pPr marL="2133387" indent="0">
              <a:buNone/>
              <a:defRPr sz="1333"/>
            </a:lvl8pPr>
            <a:lvl9pPr marL="2438156" indent="0">
              <a:buNone/>
              <a:defRPr sz="1333"/>
            </a:lvl9pPr>
          </a:lstStyle>
          <a:p>
            <a:endParaRPr lang="en-US"/>
          </a:p>
        </p:txBody>
      </p:sp>
      <p:sp>
        <p:nvSpPr>
          <p:cNvPr id="4" name="Text Placeholder 3"/>
          <p:cNvSpPr>
            <a:spLocks noGrp="1"/>
          </p:cNvSpPr>
          <p:nvPr>
            <p:ph type="body" sz="half" idx="2"/>
          </p:nvPr>
        </p:nvSpPr>
        <p:spPr>
          <a:xfrm>
            <a:off x="1194703" y="3579054"/>
            <a:ext cx="3657124" cy="536699"/>
          </a:xfrm>
        </p:spPr>
        <p:txBody>
          <a:bodyPr/>
          <a:lstStyle>
            <a:lvl1pPr marL="0" indent="0">
              <a:buNone/>
              <a:defRPr sz="933"/>
            </a:lvl1pPr>
            <a:lvl2pPr marL="304770" indent="0">
              <a:buNone/>
              <a:defRPr sz="800"/>
            </a:lvl2pPr>
            <a:lvl3pPr marL="609539" indent="0">
              <a:buNone/>
              <a:defRPr sz="667"/>
            </a:lvl3pPr>
            <a:lvl4pPr marL="914309" indent="0">
              <a:buNone/>
              <a:defRPr sz="600"/>
            </a:lvl4pPr>
            <a:lvl5pPr marL="1219078" indent="0">
              <a:buNone/>
              <a:defRPr sz="600"/>
            </a:lvl5pPr>
            <a:lvl6pPr marL="1523848" indent="0">
              <a:buNone/>
              <a:defRPr sz="600"/>
            </a:lvl6pPr>
            <a:lvl7pPr marL="1828617" indent="0">
              <a:buNone/>
              <a:defRPr sz="600"/>
            </a:lvl7pPr>
            <a:lvl8pPr marL="2133387" indent="0">
              <a:buNone/>
              <a:defRPr sz="600"/>
            </a:lvl8pPr>
            <a:lvl9pPr marL="243815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539"/>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28534703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3465290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2024/9/17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025" y="183135"/>
            <a:ext cx="1371421" cy="3901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760" y="183135"/>
            <a:ext cx="4012678" cy="3901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2746536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40" y="1420612"/>
            <a:ext cx="5180926" cy="980244"/>
          </a:xfrm>
        </p:spPr>
        <p:txBody>
          <a:bodyPr/>
          <a:lstStyle/>
          <a:p>
            <a:r>
              <a:rPr lang="en-US"/>
              <a:t>Click to edit Master title style</a:t>
            </a:r>
          </a:p>
        </p:txBody>
      </p:sp>
      <p:sp>
        <p:nvSpPr>
          <p:cNvPr id="3" name="Subtitle 2"/>
          <p:cNvSpPr>
            <a:spLocks noGrp="1"/>
          </p:cNvSpPr>
          <p:nvPr>
            <p:ph type="subTitle" idx="1"/>
          </p:nvPr>
        </p:nvSpPr>
        <p:spPr>
          <a:xfrm>
            <a:off x="914281" y="2591400"/>
            <a:ext cx="4266645" cy="1168671"/>
          </a:xfrm>
        </p:spPr>
        <p:txBody>
          <a:bodyPr/>
          <a:lstStyle>
            <a:lvl1pPr marL="0" indent="0" algn="ctr">
              <a:buNone/>
              <a:defRPr>
                <a:solidFill>
                  <a:schemeClr val="tx1">
                    <a:tint val="75000"/>
                  </a:schemeClr>
                </a:solidFill>
              </a:defRPr>
            </a:lvl1pPr>
            <a:lvl2pPr marL="304770" indent="0" algn="ctr">
              <a:buNone/>
              <a:defRPr>
                <a:solidFill>
                  <a:schemeClr val="tx1">
                    <a:tint val="75000"/>
                  </a:schemeClr>
                </a:solidFill>
              </a:defRPr>
            </a:lvl2pPr>
            <a:lvl3pPr marL="609539" indent="0" algn="ctr">
              <a:buNone/>
              <a:defRPr>
                <a:solidFill>
                  <a:schemeClr val="tx1">
                    <a:tint val="75000"/>
                  </a:schemeClr>
                </a:solidFill>
              </a:defRPr>
            </a:lvl3pPr>
            <a:lvl4pPr marL="914309" indent="0" algn="ctr">
              <a:buNone/>
              <a:defRPr>
                <a:solidFill>
                  <a:schemeClr val="tx1">
                    <a:tint val="75000"/>
                  </a:schemeClr>
                </a:solidFill>
              </a:defRPr>
            </a:lvl4pPr>
            <a:lvl5pPr marL="1219078" indent="0" algn="ctr">
              <a:buNone/>
              <a:defRPr>
                <a:solidFill>
                  <a:schemeClr val="tx1">
                    <a:tint val="75000"/>
                  </a:schemeClr>
                </a:solidFill>
              </a:defRPr>
            </a:lvl5pPr>
            <a:lvl6pPr marL="1523848" indent="0" algn="ctr">
              <a:buNone/>
              <a:defRPr>
                <a:solidFill>
                  <a:schemeClr val="tx1">
                    <a:tint val="75000"/>
                  </a:schemeClr>
                </a:solidFill>
              </a:defRPr>
            </a:lvl6pPr>
            <a:lvl7pPr marL="1828617" indent="0" algn="ctr">
              <a:buNone/>
              <a:defRPr>
                <a:solidFill>
                  <a:schemeClr val="tx1">
                    <a:tint val="75000"/>
                  </a:schemeClr>
                </a:solidFill>
              </a:defRPr>
            </a:lvl7pPr>
            <a:lvl8pPr marL="2133387" indent="0" algn="ctr">
              <a:buNone/>
              <a:defRPr>
                <a:solidFill>
                  <a:schemeClr val="tx1">
                    <a:tint val="75000"/>
                  </a:schemeClr>
                </a:solidFill>
              </a:defRPr>
            </a:lvl8pPr>
            <a:lvl9pPr marL="24381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22042112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4670197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479" y="2938614"/>
            <a:ext cx="5180926" cy="908260"/>
          </a:xfrm>
        </p:spPr>
        <p:txBody>
          <a:bodyPr anchor="t"/>
          <a:lstStyle>
            <a:lvl1pPr algn="l">
              <a:defRPr sz="2666" b="1" cap="all"/>
            </a:lvl1pPr>
          </a:lstStyle>
          <a:p>
            <a:r>
              <a:rPr lang="en-US"/>
              <a:t>Click to edit Master title style</a:t>
            </a:r>
          </a:p>
        </p:txBody>
      </p:sp>
      <p:sp>
        <p:nvSpPr>
          <p:cNvPr id="3" name="Text Placeholder 2"/>
          <p:cNvSpPr>
            <a:spLocks noGrp="1"/>
          </p:cNvSpPr>
          <p:nvPr>
            <p:ph type="body" idx="1"/>
          </p:nvPr>
        </p:nvSpPr>
        <p:spPr>
          <a:xfrm>
            <a:off x="481479" y="1938258"/>
            <a:ext cx="5180926" cy="1000356"/>
          </a:xfrm>
        </p:spPr>
        <p:txBody>
          <a:bodyPr anchor="b"/>
          <a:lstStyle>
            <a:lvl1pPr marL="0" indent="0">
              <a:buNone/>
              <a:defRPr sz="1333">
                <a:solidFill>
                  <a:schemeClr val="tx1">
                    <a:tint val="75000"/>
                  </a:schemeClr>
                </a:solidFill>
              </a:defRPr>
            </a:lvl1pPr>
            <a:lvl2pPr marL="304770" indent="0">
              <a:buNone/>
              <a:defRPr sz="1200">
                <a:solidFill>
                  <a:schemeClr val="tx1">
                    <a:tint val="75000"/>
                  </a:schemeClr>
                </a:solidFill>
              </a:defRPr>
            </a:lvl2pPr>
            <a:lvl3pPr marL="609539" indent="0">
              <a:buNone/>
              <a:defRPr sz="1067">
                <a:solidFill>
                  <a:schemeClr val="tx1">
                    <a:tint val="75000"/>
                  </a:schemeClr>
                </a:solidFill>
              </a:defRPr>
            </a:lvl3pPr>
            <a:lvl4pPr marL="914309" indent="0">
              <a:buNone/>
              <a:defRPr sz="933">
                <a:solidFill>
                  <a:schemeClr val="tx1">
                    <a:tint val="75000"/>
                  </a:schemeClr>
                </a:solidFill>
              </a:defRPr>
            </a:lvl4pPr>
            <a:lvl5pPr marL="1219078" indent="0">
              <a:buNone/>
              <a:defRPr sz="933">
                <a:solidFill>
                  <a:schemeClr val="tx1">
                    <a:tint val="75000"/>
                  </a:schemeClr>
                </a:solidFill>
              </a:defRPr>
            </a:lvl5pPr>
            <a:lvl6pPr marL="1523848" indent="0">
              <a:buNone/>
              <a:defRPr sz="933">
                <a:solidFill>
                  <a:schemeClr val="tx1">
                    <a:tint val="75000"/>
                  </a:schemeClr>
                </a:solidFill>
              </a:defRPr>
            </a:lvl6pPr>
            <a:lvl7pPr marL="1828617" indent="0">
              <a:buNone/>
              <a:defRPr sz="933">
                <a:solidFill>
                  <a:schemeClr val="tx1">
                    <a:tint val="75000"/>
                  </a:schemeClr>
                </a:solidFill>
              </a:defRPr>
            </a:lvl7pPr>
            <a:lvl8pPr marL="2133387" indent="0">
              <a:buNone/>
              <a:defRPr sz="933">
                <a:solidFill>
                  <a:schemeClr val="tx1">
                    <a:tint val="75000"/>
                  </a:schemeClr>
                </a:solidFill>
              </a:defRPr>
            </a:lvl8pPr>
            <a:lvl9pPr marL="2438156"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10080594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760" y="1067048"/>
            <a:ext cx="2692050" cy="3018007"/>
          </a:xfrm>
        </p:spPr>
        <p:txBody>
          <a:bodyPr/>
          <a:lstStyle>
            <a:lvl1pPr>
              <a:defRPr sz="1866"/>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396" y="1067048"/>
            <a:ext cx="2692050" cy="3018007"/>
          </a:xfrm>
        </p:spPr>
        <p:txBody>
          <a:bodyPr/>
          <a:lstStyle>
            <a:lvl1pPr>
              <a:defRPr sz="1866"/>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539"/>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9863024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760" y="1023646"/>
            <a:ext cx="2693108" cy="426607"/>
          </a:xfrm>
        </p:spPr>
        <p:txBody>
          <a:bodyPr anchor="b"/>
          <a:lstStyle>
            <a:lvl1pPr marL="0" indent="0">
              <a:buNone/>
              <a:defRPr sz="1600" b="1"/>
            </a:lvl1pPr>
            <a:lvl2pPr marL="304770" indent="0">
              <a:buNone/>
              <a:defRPr sz="1333" b="1"/>
            </a:lvl2pPr>
            <a:lvl3pPr marL="609539" indent="0">
              <a:buNone/>
              <a:defRPr sz="1200" b="1"/>
            </a:lvl3pPr>
            <a:lvl4pPr marL="914309" indent="0">
              <a:buNone/>
              <a:defRPr sz="1067" b="1"/>
            </a:lvl4pPr>
            <a:lvl5pPr marL="1219078" indent="0">
              <a:buNone/>
              <a:defRPr sz="1067" b="1"/>
            </a:lvl5pPr>
            <a:lvl6pPr marL="1523848" indent="0">
              <a:buNone/>
              <a:defRPr sz="1067" b="1"/>
            </a:lvl6pPr>
            <a:lvl7pPr marL="1828617" indent="0">
              <a:buNone/>
              <a:defRPr sz="1067" b="1"/>
            </a:lvl7pPr>
            <a:lvl8pPr marL="2133387" indent="0">
              <a:buNone/>
              <a:defRPr sz="1067" b="1"/>
            </a:lvl8pPr>
            <a:lvl9pPr marL="2438156" indent="0">
              <a:buNone/>
              <a:defRPr sz="1067" b="1"/>
            </a:lvl9pPr>
          </a:lstStyle>
          <a:p>
            <a:pPr lvl="0"/>
            <a:r>
              <a:rPr lang="en-US"/>
              <a:t>Click to edit Master text styles</a:t>
            </a:r>
          </a:p>
        </p:txBody>
      </p:sp>
      <p:sp>
        <p:nvSpPr>
          <p:cNvPr id="4" name="Content Placeholder 3"/>
          <p:cNvSpPr>
            <a:spLocks noGrp="1"/>
          </p:cNvSpPr>
          <p:nvPr>
            <p:ph sz="half" idx="2"/>
          </p:nvPr>
        </p:nvSpPr>
        <p:spPr>
          <a:xfrm>
            <a:off x="304760" y="1450252"/>
            <a:ext cx="2693108" cy="263480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281" y="1023646"/>
            <a:ext cx="2694166" cy="426607"/>
          </a:xfrm>
        </p:spPr>
        <p:txBody>
          <a:bodyPr anchor="b"/>
          <a:lstStyle>
            <a:lvl1pPr marL="0" indent="0">
              <a:buNone/>
              <a:defRPr sz="1600" b="1"/>
            </a:lvl1pPr>
            <a:lvl2pPr marL="304770" indent="0">
              <a:buNone/>
              <a:defRPr sz="1333" b="1"/>
            </a:lvl2pPr>
            <a:lvl3pPr marL="609539" indent="0">
              <a:buNone/>
              <a:defRPr sz="1200" b="1"/>
            </a:lvl3pPr>
            <a:lvl4pPr marL="914309" indent="0">
              <a:buNone/>
              <a:defRPr sz="1067" b="1"/>
            </a:lvl4pPr>
            <a:lvl5pPr marL="1219078" indent="0">
              <a:buNone/>
              <a:defRPr sz="1067" b="1"/>
            </a:lvl5pPr>
            <a:lvl6pPr marL="1523848" indent="0">
              <a:buNone/>
              <a:defRPr sz="1067" b="1"/>
            </a:lvl6pPr>
            <a:lvl7pPr marL="1828617" indent="0">
              <a:buNone/>
              <a:defRPr sz="1067" b="1"/>
            </a:lvl7pPr>
            <a:lvl8pPr marL="2133387" indent="0">
              <a:buNone/>
              <a:defRPr sz="1067" b="1"/>
            </a:lvl8pPr>
            <a:lvl9pPr marL="2438156"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281" y="1450252"/>
            <a:ext cx="2694166" cy="263480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539"/>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14010621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539"/>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42379072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539"/>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28225446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761" y="182076"/>
            <a:ext cx="2005281" cy="774879"/>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056" y="182076"/>
            <a:ext cx="3407390" cy="3902979"/>
          </a:xfrm>
        </p:spPr>
        <p:txBody>
          <a:bodyPr/>
          <a:lstStyle>
            <a:lvl1pPr>
              <a:defRPr sz="2133"/>
            </a:lvl1pPr>
            <a:lvl2pPr>
              <a:defRPr sz="1866"/>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761" y="956955"/>
            <a:ext cx="2005281" cy="3128099"/>
          </a:xfrm>
        </p:spPr>
        <p:txBody>
          <a:bodyPr/>
          <a:lstStyle>
            <a:lvl1pPr marL="0" indent="0">
              <a:buNone/>
              <a:defRPr sz="933"/>
            </a:lvl1pPr>
            <a:lvl2pPr marL="304770" indent="0">
              <a:buNone/>
              <a:defRPr sz="800"/>
            </a:lvl2pPr>
            <a:lvl3pPr marL="609539" indent="0">
              <a:buNone/>
              <a:defRPr sz="667"/>
            </a:lvl3pPr>
            <a:lvl4pPr marL="914309" indent="0">
              <a:buNone/>
              <a:defRPr sz="600"/>
            </a:lvl4pPr>
            <a:lvl5pPr marL="1219078" indent="0">
              <a:buNone/>
              <a:defRPr sz="600"/>
            </a:lvl5pPr>
            <a:lvl6pPr marL="1523848" indent="0">
              <a:buNone/>
              <a:defRPr sz="600"/>
            </a:lvl6pPr>
            <a:lvl7pPr marL="1828617" indent="0">
              <a:buNone/>
              <a:defRPr sz="600"/>
            </a:lvl7pPr>
            <a:lvl8pPr marL="2133387" indent="0">
              <a:buNone/>
              <a:defRPr sz="600"/>
            </a:lvl8pPr>
            <a:lvl9pPr marL="243815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539"/>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16408849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703" y="3201141"/>
            <a:ext cx="3657124" cy="377913"/>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703" y="408611"/>
            <a:ext cx="3657124" cy="2743835"/>
          </a:xfrm>
        </p:spPr>
        <p:txBody>
          <a:bodyPr/>
          <a:lstStyle>
            <a:lvl1pPr marL="0" indent="0">
              <a:buNone/>
              <a:defRPr sz="2133"/>
            </a:lvl1pPr>
            <a:lvl2pPr marL="304770" indent="0">
              <a:buNone/>
              <a:defRPr sz="1866"/>
            </a:lvl2pPr>
            <a:lvl3pPr marL="609539" indent="0">
              <a:buNone/>
              <a:defRPr sz="1600"/>
            </a:lvl3pPr>
            <a:lvl4pPr marL="914309" indent="0">
              <a:buNone/>
              <a:defRPr sz="1333"/>
            </a:lvl4pPr>
            <a:lvl5pPr marL="1219078" indent="0">
              <a:buNone/>
              <a:defRPr sz="1333"/>
            </a:lvl5pPr>
            <a:lvl6pPr marL="1523848" indent="0">
              <a:buNone/>
              <a:defRPr sz="1333"/>
            </a:lvl6pPr>
            <a:lvl7pPr marL="1828617" indent="0">
              <a:buNone/>
              <a:defRPr sz="1333"/>
            </a:lvl7pPr>
            <a:lvl8pPr marL="2133387" indent="0">
              <a:buNone/>
              <a:defRPr sz="1333"/>
            </a:lvl8pPr>
            <a:lvl9pPr marL="2438156" indent="0">
              <a:buNone/>
              <a:defRPr sz="1333"/>
            </a:lvl9pPr>
          </a:lstStyle>
          <a:p>
            <a:endParaRPr lang="en-US"/>
          </a:p>
        </p:txBody>
      </p:sp>
      <p:sp>
        <p:nvSpPr>
          <p:cNvPr id="4" name="Text Placeholder 3"/>
          <p:cNvSpPr>
            <a:spLocks noGrp="1"/>
          </p:cNvSpPr>
          <p:nvPr>
            <p:ph type="body" sz="half" idx="2"/>
          </p:nvPr>
        </p:nvSpPr>
        <p:spPr>
          <a:xfrm>
            <a:off x="1194703" y="3579054"/>
            <a:ext cx="3657124" cy="536699"/>
          </a:xfrm>
        </p:spPr>
        <p:txBody>
          <a:bodyPr/>
          <a:lstStyle>
            <a:lvl1pPr marL="0" indent="0">
              <a:buNone/>
              <a:defRPr sz="933"/>
            </a:lvl1pPr>
            <a:lvl2pPr marL="304770" indent="0">
              <a:buNone/>
              <a:defRPr sz="800"/>
            </a:lvl2pPr>
            <a:lvl3pPr marL="609539" indent="0">
              <a:buNone/>
              <a:defRPr sz="667"/>
            </a:lvl3pPr>
            <a:lvl4pPr marL="914309" indent="0">
              <a:buNone/>
              <a:defRPr sz="600"/>
            </a:lvl4pPr>
            <a:lvl5pPr marL="1219078" indent="0">
              <a:buNone/>
              <a:defRPr sz="600"/>
            </a:lvl5pPr>
            <a:lvl6pPr marL="1523848" indent="0">
              <a:buNone/>
              <a:defRPr sz="600"/>
            </a:lvl6pPr>
            <a:lvl7pPr marL="1828617" indent="0">
              <a:buNone/>
              <a:defRPr sz="600"/>
            </a:lvl7pPr>
            <a:lvl8pPr marL="2133387" indent="0">
              <a:buNone/>
              <a:defRPr sz="600"/>
            </a:lvl8pPr>
            <a:lvl9pPr marL="243815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539"/>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184795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39391599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025" y="183135"/>
            <a:ext cx="1371421" cy="3901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760" y="183135"/>
            <a:ext cx="4012678" cy="3901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28251947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40" y="1420612"/>
            <a:ext cx="5180926" cy="980244"/>
          </a:xfrm>
        </p:spPr>
        <p:txBody>
          <a:bodyPr/>
          <a:lstStyle/>
          <a:p>
            <a:r>
              <a:rPr lang="en-US"/>
              <a:t>Click to edit Master title style</a:t>
            </a:r>
          </a:p>
        </p:txBody>
      </p:sp>
      <p:sp>
        <p:nvSpPr>
          <p:cNvPr id="3" name="Subtitle 2"/>
          <p:cNvSpPr>
            <a:spLocks noGrp="1"/>
          </p:cNvSpPr>
          <p:nvPr>
            <p:ph type="subTitle" idx="1"/>
          </p:nvPr>
        </p:nvSpPr>
        <p:spPr>
          <a:xfrm>
            <a:off x="914281" y="2591400"/>
            <a:ext cx="4266645" cy="1168671"/>
          </a:xfrm>
        </p:spPr>
        <p:txBody>
          <a:bodyPr/>
          <a:lstStyle>
            <a:lvl1pPr marL="0" indent="0" algn="ctr">
              <a:buNone/>
              <a:defRPr>
                <a:solidFill>
                  <a:schemeClr val="tx1">
                    <a:tint val="75000"/>
                  </a:schemeClr>
                </a:solidFill>
              </a:defRPr>
            </a:lvl1pPr>
            <a:lvl2pPr marL="304770" indent="0" algn="ctr">
              <a:buNone/>
              <a:defRPr>
                <a:solidFill>
                  <a:schemeClr val="tx1">
                    <a:tint val="75000"/>
                  </a:schemeClr>
                </a:solidFill>
              </a:defRPr>
            </a:lvl2pPr>
            <a:lvl3pPr marL="609539" indent="0" algn="ctr">
              <a:buNone/>
              <a:defRPr>
                <a:solidFill>
                  <a:schemeClr val="tx1">
                    <a:tint val="75000"/>
                  </a:schemeClr>
                </a:solidFill>
              </a:defRPr>
            </a:lvl3pPr>
            <a:lvl4pPr marL="914309" indent="0" algn="ctr">
              <a:buNone/>
              <a:defRPr>
                <a:solidFill>
                  <a:schemeClr val="tx1">
                    <a:tint val="75000"/>
                  </a:schemeClr>
                </a:solidFill>
              </a:defRPr>
            </a:lvl4pPr>
            <a:lvl5pPr marL="1219078" indent="0" algn="ctr">
              <a:buNone/>
              <a:defRPr>
                <a:solidFill>
                  <a:schemeClr val="tx1">
                    <a:tint val="75000"/>
                  </a:schemeClr>
                </a:solidFill>
              </a:defRPr>
            </a:lvl5pPr>
            <a:lvl6pPr marL="1523848" indent="0" algn="ctr">
              <a:buNone/>
              <a:defRPr>
                <a:solidFill>
                  <a:schemeClr val="tx1">
                    <a:tint val="75000"/>
                  </a:schemeClr>
                </a:solidFill>
              </a:defRPr>
            </a:lvl6pPr>
            <a:lvl7pPr marL="1828617" indent="0" algn="ctr">
              <a:buNone/>
              <a:defRPr>
                <a:solidFill>
                  <a:schemeClr val="tx1">
                    <a:tint val="75000"/>
                  </a:schemeClr>
                </a:solidFill>
              </a:defRPr>
            </a:lvl7pPr>
            <a:lvl8pPr marL="2133387" indent="0" algn="ctr">
              <a:buNone/>
              <a:defRPr>
                <a:solidFill>
                  <a:schemeClr val="tx1">
                    <a:tint val="75000"/>
                  </a:schemeClr>
                </a:solidFill>
              </a:defRPr>
            </a:lvl8pPr>
            <a:lvl9pPr marL="24381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39784171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13426035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479" y="2938614"/>
            <a:ext cx="5180926" cy="908260"/>
          </a:xfrm>
        </p:spPr>
        <p:txBody>
          <a:bodyPr anchor="t"/>
          <a:lstStyle>
            <a:lvl1pPr algn="l">
              <a:defRPr sz="2666" b="1" cap="all"/>
            </a:lvl1pPr>
          </a:lstStyle>
          <a:p>
            <a:r>
              <a:rPr lang="en-US"/>
              <a:t>Click to edit Master title style</a:t>
            </a:r>
          </a:p>
        </p:txBody>
      </p:sp>
      <p:sp>
        <p:nvSpPr>
          <p:cNvPr id="3" name="Text Placeholder 2"/>
          <p:cNvSpPr>
            <a:spLocks noGrp="1"/>
          </p:cNvSpPr>
          <p:nvPr>
            <p:ph type="body" idx="1"/>
          </p:nvPr>
        </p:nvSpPr>
        <p:spPr>
          <a:xfrm>
            <a:off x="481479" y="1938258"/>
            <a:ext cx="5180926" cy="1000356"/>
          </a:xfrm>
        </p:spPr>
        <p:txBody>
          <a:bodyPr anchor="b"/>
          <a:lstStyle>
            <a:lvl1pPr marL="0" indent="0">
              <a:buNone/>
              <a:defRPr sz="1333">
                <a:solidFill>
                  <a:schemeClr val="tx1">
                    <a:tint val="75000"/>
                  </a:schemeClr>
                </a:solidFill>
              </a:defRPr>
            </a:lvl1pPr>
            <a:lvl2pPr marL="304770" indent="0">
              <a:buNone/>
              <a:defRPr sz="1200">
                <a:solidFill>
                  <a:schemeClr val="tx1">
                    <a:tint val="75000"/>
                  </a:schemeClr>
                </a:solidFill>
              </a:defRPr>
            </a:lvl2pPr>
            <a:lvl3pPr marL="609539" indent="0">
              <a:buNone/>
              <a:defRPr sz="1067">
                <a:solidFill>
                  <a:schemeClr val="tx1">
                    <a:tint val="75000"/>
                  </a:schemeClr>
                </a:solidFill>
              </a:defRPr>
            </a:lvl3pPr>
            <a:lvl4pPr marL="914309" indent="0">
              <a:buNone/>
              <a:defRPr sz="933">
                <a:solidFill>
                  <a:schemeClr val="tx1">
                    <a:tint val="75000"/>
                  </a:schemeClr>
                </a:solidFill>
              </a:defRPr>
            </a:lvl4pPr>
            <a:lvl5pPr marL="1219078" indent="0">
              <a:buNone/>
              <a:defRPr sz="933">
                <a:solidFill>
                  <a:schemeClr val="tx1">
                    <a:tint val="75000"/>
                  </a:schemeClr>
                </a:solidFill>
              </a:defRPr>
            </a:lvl5pPr>
            <a:lvl6pPr marL="1523848" indent="0">
              <a:buNone/>
              <a:defRPr sz="933">
                <a:solidFill>
                  <a:schemeClr val="tx1">
                    <a:tint val="75000"/>
                  </a:schemeClr>
                </a:solidFill>
              </a:defRPr>
            </a:lvl6pPr>
            <a:lvl7pPr marL="1828617" indent="0">
              <a:buNone/>
              <a:defRPr sz="933">
                <a:solidFill>
                  <a:schemeClr val="tx1">
                    <a:tint val="75000"/>
                  </a:schemeClr>
                </a:solidFill>
              </a:defRPr>
            </a:lvl7pPr>
            <a:lvl8pPr marL="2133387" indent="0">
              <a:buNone/>
              <a:defRPr sz="933">
                <a:solidFill>
                  <a:schemeClr val="tx1">
                    <a:tint val="75000"/>
                  </a:schemeClr>
                </a:solidFill>
              </a:defRPr>
            </a:lvl8pPr>
            <a:lvl9pPr marL="2438156"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40315865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760" y="1067048"/>
            <a:ext cx="2692050" cy="3018007"/>
          </a:xfrm>
        </p:spPr>
        <p:txBody>
          <a:bodyPr/>
          <a:lstStyle>
            <a:lvl1pPr>
              <a:defRPr sz="1866"/>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396" y="1067048"/>
            <a:ext cx="2692050" cy="3018007"/>
          </a:xfrm>
        </p:spPr>
        <p:txBody>
          <a:bodyPr/>
          <a:lstStyle>
            <a:lvl1pPr>
              <a:defRPr sz="1866"/>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539"/>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9517761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760" y="1023646"/>
            <a:ext cx="2693108" cy="426607"/>
          </a:xfrm>
        </p:spPr>
        <p:txBody>
          <a:bodyPr anchor="b"/>
          <a:lstStyle>
            <a:lvl1pPr marL="0" indent="0">
              <a:buNone/>
              <a:defRPr sz="1600" b="1"/>
            </a:lvl1pPr>
            <a:lvl2pPr marL="304770" indent="0">
              <a:buNone/>
              <a:defRPr sz="1333" b="1"/>
            </a:lvl2pPr>
            <a:lvl3pPr marL="609539" indent="0">
              <a:buNone/>
              <a:defRPr sz="1200" b="1"/>
            </a:lvl3pPr>
            <a:lvl4pPr marL="914309" indent="0">
              <a:buNone/>
              <a:defRPr sz="1067" b="1"/>
            </a:lvl4pPr>
            <a:lvl5pPr marL="1219078" indent="0">
              <a:buNone/>
              <a:defRPr sz="1067" b="1"/>
            </a:lvl5pPr>
            <a:lvl6pPr marL="1523848" indent="0">
              <a:buNone/>
              <a:defRPr sz="1067" b="1"/>
            </a:lvl6pPr>
            <a:lvl7pPr marL="1828617" indent="0">
              <a:buNone/>
              <a:defRPr sz="1067" b="1"/>
            </a:lvl7pPr>
            <a:lvl8pPr marL="2133387" indent="0">
              <a:buNone/>
              <a:defRPr sz="1067" b="1"/>
            </a:lvl8pPr>
            <a:lvl9pPr marL="2438156" indent="0">
              <a:buNone/>
              <a:defRPr sz="1067" b="1"/>
            </a:lvl9pPr>
          </a:lstStyle>
          <a:p>
            <a:pPr lvl="0"/>
            <a:r>
              <a:rPr lang="en-US"/>
              <a:t>Click to edit Master text styles</a:t>
            </a:r>
          </a:p>
        </p:txBody>
      </p:sp>
      <p:sp>
        <p:nvSpPr>
          <p:cNvPr id="4" name="Content Placeholder 3"/>
          <p:cNvSpPr>
            <a:spLocks noGrp="1"/>
          </p:cNvSpPr>
          <p:nvPr>
            <p:ph sz="half" idx="2"/>
          </p:nvPr>
        </p:nvSpPr>
        <p:spPr>
          <a:xfrm>
            <a:off x="304760" y="1450252"/>
            <a:ext cx="2693108" cy="263480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281" y="1023646"/>
            <a:ext cx="2694166" cy="426607"/>
          </a:xfrm>
        </p:spPr>
        <p:txBody>
          <a:bodyPr anchor="b"/>
          <a:lstStyle>
            <a:lvl1pPr marL="0" indent="0">
              <a:buNone/>
              <a:defRPr sz="1600" b="1"/>
            </a:lvl1pPr>
            <a:lvl2pPr marL="304770" indent="0">
              <a:buNone/>
              <a:defRPr sz="1333" b="1"/>
            </a:lvl2pPr>
            <a:lvl3pPr marL="609539" indent="0">
              <a:buNone/>
              <a:defRPr sz="1200" b="1"/>
            </a:lvl3pPr>
            <a:lvl4pPr marL="914309" indent="0">
              <a:buNone/>
              <a:defRPr sz="1067" b="1"/>
            </a:lvl4pPr>
            <a:lvl5pPr marL="1219078" indent="0">
              <a:buNone/>
              <a:defRPr sz="1067" b="1"/>
            </a:lvl5pPr>
            <a:lvl6pPr marL="1523848" indent="0">
              <a:buNone/>
              <a:defRPr sz="1067" b="1"/>
            </a:lvl6pPr>
            <a:lvl7pPr marL="1828617" indent="0">
              <a:buNone/>
              <a:defRPr sz="1067" b="1"/>
            </a:lvl7pPr>
            <a:lvl8pPr marL="2133387" indent="0">
              <a:buNone/>
              <a:defRPr sz="1067" b="1"/>
            </a:lvl8pPr>
            <a:lvl9pPr marL="2438156"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281" y="1450252"/>
            <a:ext cx="2694166" cy="263480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539"/>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26589899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539"/>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18577965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539"/>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1176634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761" y="182076"/>
            <a:ext cx="2005281" cy="774879"/>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056" y="182076"/>
            <a:ext cx="3407390" cy="3902979"/>
          </a:xfrm>
        </p:spPr>
        <p:txBody>
          <a:bodyPr/>
          <a:lstStyle>
            <a:lvl1pPr>
              <a:defRPr sz="2133"/>
            </a:lvl1pPr>
            <a:lvl2pPr>
              <a:defRPr sz="1866"/>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761" y="956955"/>
            <a:ext cx="2005281" cy="3128099"/>
          </a:xfrm>
        </p:spPr>
        <p:txBody>
          <a:bodyPr/>
          <a:lstStyle>
            <a:lvl1pPr marL="0" indent="0">
              <a:buNone/>
              <a:defRPr sz="933"/>
            </a:lvl1pPr>
            <a:lvl2pPr marL="304770" indent="0">
              <a:buNone/>
              <a:defRPr sz="800"/>
            </a:lvl2pPr>
            <a:lvl3pPr marL="609539" indent="0">
              <a:buNone/>
              <a:defRPr sz="667"/>
            </a:lvl3pPr>
            <a:lvl4pPr marL="914309" indent="0">
              <a:buNone/>
              <a:defRPr sz="600"/>
            </a:lvl4pPr>
            <a:lvl5pPr marL="1219078" indent="0">
              <a:buNone/>
              <a:defRPr sz="600"/>
            </a:lvl5pPr>
            <a:lvl6pPr marL="1523848" indent="0">
              <a:buNone/>
              <a:defRPr sz="600"/>
            </a:lvl6pPr>
            <a:lvl7pPr marL="1828617" indent="0">
              <a:buNone/>
              <a:defRPr sz="600"/>
            </a:lvl7pPr>
            <a:lvl8pPr marL="2133387" indent="0">
              <a:buNone/>
              <a:defRPr sz="600"/>
            </a:lvl8pPr>
            <a:lvl9pPr marL="243815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539"/>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258367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703" y="3201141"/>
            <a:ext cx="3657124" cy="377913"/>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703" y="408611"/>
            <a:ext cx="3657124" cy="2743835"/>
          </a:xfrm>
        </p:spPr>
        <p:txBody>
          <a:bodyPr/>
          <a:lstStyle>
            <a:lvl1pPr marL="0" indent="0">
              <a:buNone/>
              <a:defRPr sz="2133"/>
            </a:lvl1pPr>
            <a:lvl2pPr marL="304770" indent="0">
              <a:buNone/>
              <a:defRPr sz="1866"/>
            </a:lvl2pPr>
            <a:lvl3pPr marL="609539" indent="0">
              <a:buNone/>
              <a:defRPr sz="1600"/>
            </a:lvl3pPr>
            <a:lvl4pPr marL="914309" indent="0">
              <a:buNone/>
              <a:defRPr sz="1333"/>
            </a:lvl4pPr>
            <a:lvl5pPr marL="1219078" indent="0">
              <a:buNone/>
              <a:defRPr sz="1333"/>
            </a:lvl5pPr>
            <a:lvl6pPr marL="1523848" indent="0">
              <a:buNone/>
              <a:defRPr sz="1333"/>
            </a:lvl6pPr>
            <a:lvl7pPr marL="1828617" indent="0">
              <a:buNone/>
              <a:defRPr sz="1333"/>
            </a:lvl7pPr>
            <a:lvl8pPr marL="2133387" indent="0">
              <a:buNone/>
              <a:defRPr sz="1333"/>
            </a:lvl8pPr>
            <a:lvl9pPr marL="2438156" indent="0">
              <a:buNone/>
              <a:defRPr sz="1333"/>
            </a:lvl9pPr>
          </a:lstStyle>
          <a:p>
            <a:endParaRPr lang="en-US"/>
          </a:p>
        </p:txBody>
      </p:sp>
      <p:sp>
        <p:nvSpPr>
          <p:cNvPr id="4" name="Text Placeholder 3"/>
          <p:cNvSpPr>
            <a:spLocks noGrp="1"/>
          </p:cNvSpPr>
          <p:nvPr>
            <p:ph type="body" sz="half" idx="2"/>
          </p:nvPr>
        </p:nvSpPr>
        <p:spPr>
          <a:xfrm>
            <a:off x="1194703" y="3579054"/>
            <a:ext cx="3657124" cy="536699"/>
          </a:xfrm>
        </p:spPr>
        <p:txBody>
          <a:bodyPr/>
          <a:lstStyle>
            <a:lvl1pPr marL="0" indent="0">
              <a:buNone/>
              <a:defRPr sz="933"/>
            </a:lvl1pPr>
            <a:lvl2pPr marL="304770" indent="0">
              <a:buNone/>
              <a:defRPr sz="800"/>
            </a:lvl2pPr>
            <a:lvl3pPr marL="609539" indent="0">
              <a:buNone/>
              <a:defRPr sz="667"/>
            </a:lvl3pPr>
            <a:lvl4pPr marL="914309" indent="0">
              <a:buNone/>
              <a:defRPr sz="600"/>
            </a:lvl4pPr>
            <a:lvl5pPr marL="1219078" indent="0">
              <a:buNone/>
              <a:defRPr sz="600"/>
            </a:lvl5pPr>
            <a:lvl6pPr marL="1523848" indent="0">
              <a:buNone/>
              <a:defRPr sz="600"/>
            </a:lvl6pPr>
            <a:lvl7pPr marL="1828617" indent="0">
              <a:buNone/>
              <a:defRPr sz="600"/>
            </a:lvl7pPr>
            <a:lvl8pPr marL="2133387" indent="0">
              <a:buNone/>
              <a:defRPr sz="600"/>
            </a:lvl8pPr>
            <a:lvl9pPr marL="243815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539"/>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20097152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16054661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025" y="183135"/>
            <a:ext cx="1371421" cy="3901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760" y="183135"/>
            <a:ext cx="4012678" cy="3901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8496197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40" y="1420612"/>
            <a:ext cx="5180926" cy="980244"/>
          </a:xfrm>
        </p:spPr>
        <p:txBody>
          <a:bodyPr/>
          <a:lstStyle/>
          <a:p>
            <a:r>
              <a:rPr lang="en-US"/>
              <a:t>Click to edit Master title style</a:t>
            </a:r>
          </a:p>
        </p:txBody>
      </p:sp>
      <p:sp>
        <p:nvSpPr>
          <p:cNvPr id="3" name="Subtitle 2"/>
          <p:cNvSpPr>
            <a:spLocks noGrp="1"/>
          </p:cNvSpPr>
          <p:nvPr>
            <p:ph type="subTitle" idx="1"/>
          </p:nvPr>
        </p:nvSpPr>
        <p:spPr>
          <a:xfrm>
            <a:off x="914281" y="2591400"/>
            <a:ext cx="4266645" cy="1168671"/>
          </a:xfrm>
        </p:spPr>
        <p:txBody>
          <a:bodyPr/>
          <a:lstStyle>
            <a:lvl1pPr marL="0" indent="0" algn="ctr">
              <a:buNone/>
              <a:defRPr>
                <a:solidFill>
                  <a:schemeClr val="tx1">
                    <a:tint val="75000"/>
                  </a:schemeClr>
                </a:solidFill>
              </a:defRPr>
            </a:lvl1pPr>
            <a:lvl2pPr marL="304770" indent="0" algn="ctr">
              <a:buNone/>
              <a:defRPr>
                <a:solidFill>
                  <a:schemeClr val="tx1">
                    <a:tint val="75000"/>
                  </a:schemeClr>
                </a:solidFill>
              </a:defRPr>
            </a:lvl2pPr>
            <a:lvl3pPr marL="609539" indent="0" algn="ctr">
              <a:buNone/>
              <a:defRPr>
                <a:solidFill>
                  <a:schemeClr val="tx1">
                    <a:tint val="75000"/>
                  </a:schemeClr>
                </a:solidFill>
              </a:defRPr>
            </a:lvl3pPr>
            <a:lvl4pPr marL="914309" indent="0" algn="ctr">
              <a:buNone/>
              <a:defRPr>
                <a:solidFill>
                  <a:schemeClr val="tx1">
                    <a:tint val="75000"/>
                  </a:schemeClr>
                </a:solidFill>
              </a:defRPr>
            </a:lvl4pPr>
            <a:lvl5pPr marL="1219078" indent="0" algn="ctr">
              <a:buNone/>
              <a:defRPr>
                <a:solidFill>
                  <a:schemeClr val="tx1">
                    <a:tint val="75000"/>
                  </a:schemeClr>
                </a:solidFill>
              </a:defRPr>
            </a:lvl5pPr>
            <a:lvl6pPr marL="1523848" indent="0" algn="ctr">
              <a:buNone/>
              <a:defRPr>
                <a:solidFill>
                  <a:schemeClr val="tx1">
                    <a:tint val="75000"/>
                  </a:schemeClr>
                </a:solidFill>
              </a:defRPr>
            </a:lvl6pPr>
            <a:lvl7pPr marL="1828617" indent="0" algn="ctr">
              <a:buNone/>
              <a:defRPr>
                <a:solidFill>
                  <a:schemeClr val="tx1">
                    <a:tint val="75000"/>
                  </a:schemeClr>
                </a:solidFill>
              </a:defRPr>
            </a:lvl7pPr>
            <a:lvl8pPr marL="2133387" indent="0" algn="ctr">
              <a:buNone/>
              <a:defRPr>
                <a:solidFill>
                  <a:schemeClr val="tx1">
                    <a:tint val="75000"/>
                  </a:schemeClr>
                </a:solidFill>
              </a:defRPr>
            </a:lvl8pPr>
            <a:lvl9pPr marL="24381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29755074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20769084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479" y="2938614"/>
            <a:ext cx="5180926" cy="908260"/>
          </a:xfrm>
        </p:spPr>
        <p:txBody>
          <a:bodyPr anchor="t"/>
          <a:lstStyle>
            <a:lvl1pPr algn="l">
              <a:defRPr sz="2666" b="1" cap="all"/>
            </a:lvl1pPr>
          </a:lstStyle>
          <a:p>
            <a:r>
              <a:rPr lang="en-US"/>
              <a:t>Click to edit Master title style</a:t>
            </a:r>
          </a:p>
        </p:txBody>
      </p:sp>
      <p:sp>
        <p:nvSpPr>
          <p:cNvPr id="3" name="Text Placeholder 2"/>
          <p:cNvSpPr>
            <a:spLocks noGrp="1"/>
          </p:cNvSpPr>
          <p:nvPr>
            <p:ph type="body" idx="1"/>
          </p:nvPr>
        </p:nvSpPr>
        <p:spPr>
          <a:xfrm>
            <a:off x="481479" y="1938258"/>
            <a:ext cx="5180926" cy="1000356"/>
          </a:xfrm>
        </p:spPr>
        <p:txBody>
          <a:bodyPr anchor="b"/>
          <a:lstStyle>
            <a:lvl1pPr marL="0" indent="0">
              <a:buNone/>
              <a:defRPr sz="1333">
                <a:solidFill>
                  <a:schemeClr val="tx1">
                    <a:tint val="75000"/>
                  </a:schemeClr>
                </a:solidFill>
              </a:defRPr>
            </a:lvl1pPr>
            <a:lvl2pPr marL="304770" indent="0">
              <a:buNone/>
              <a:defRPr sz="1200">
                <a:solidFill>
                  <a:schemeClr val="tx1">
                    <a:tint val="75000"/>
                  </a:schemeClr>
                </a:solidFill>
              </a:defRPr>
            </a:lvl2pPr>
            <a:lvl3pPr marL="609539" indent="0">
              <a:buNone/>
              <a:defRPr sz="1067">
                <a:solidFill>
                  <a:schemeClr val="tx1">
                    <a:tint val="75000"/>
                  </a:schemeClr>
                </a:solidFill>
              </a:defRPr>
            </a:lvl3pPr>
            <a:lvl4pPr marL="914309" indent="0">
              <a:buNone/>
              <a:defRPr sz="933">
                <a:solidFill>
                  <a:schemeClr val="tx1">
                    <a:tint val="75000"/>
                  </a:schemeClr>
                </a:solidFill>
              </a:defRPr>
            </a:lvl4pPr>
            <a:lvl5pPr marL="1219078" indent="0">
              <a:buNone/>
              <a:defRPr sz="933">
                <a:solidFill>
                  <a:schemeClr val="tx1">
                    <a:tint val="75000"/>
                  </a:schemeClr>
                </a:solidFill>
              </a:defRPr>
            </a:lvl5pPr>
            <a:lvl6pPr marL="1523848" indent="0">
              <a:buNone/>
              <a:defRPr sz="933">
                <a:solidFill>
                  <a:schemeClr val="tx1">
                    <a:tint val="75000"/>
                  </a:schemeClr>
                </a:solidFill>
              </a:defRPr>
            </a:lvl6pPr>
            <a:lvl7pPr marL="1828617" indent="0">
              <a:buNone/>
              <a:defRPr sz="933">
                <a:solidFill>
                  <a:schemeClr val="tx1">
                    <a:tint val="75000"/>
                  </a:schemeClr>
                </a:solidFill>
              </a:defRPr>
            </a:lvl7pPr>
            <a:lvl8pPr marL="2133387" indent="0">
              <a:buNone/>
              <a:defRPr sz="933">
                <a:solidFill>
                  <a:schemeClr val="tx1">
                    <a:tint val="75000"/>
                  </a:schemeClr>
                </a:solidFill>
              </a:defRPr>
            </a:lvl8pPr>
            <a:lvl9pPr marL="2438156"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12494982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760" y="1067048"/>
            <a:ext cx="2692050" cy="3018007"/>
          </a:xfrm>
        </p:spPr>
        <p:txBody>
          <a:bodyPr/>
          <a:lstStyle>
            <a:lvl1pPr>
              <a:defRPr sz="1866"/>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396" y="1067048"/>
            <a:ext cx="2692050" cy="3018007"/>
          </a:xfrm>
        </p:spPr>
        <p:txBody>
          <a:bodyPr/>
          <a:lstStyle>
            <a:lvl1pPr>
              <a:defRPr sz="1866"/>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539"/>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25606290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760" y="1023646"/>
            <a:ext cx="2693108" cy="426607"/>
          </a:xfrm>
        </p:spPr>
        <p:txBody>
          <a:bodyPr anchor="b"/>
          <a:lstStyle>
            <a:lvl1pPr marL="0" indent="0">
              <a:buNone/>
              <a:defRPr sz="1600" b="1"/>
            </a:lvl1pPr>
            <a:lvl2pPr marL="304770" indent="0">
              <a:buNone/>
              <a:defRPr sz="1333" b="1"/>
            </a:lvl2pPr>
            <a:lvl3pPr marL="609539" indent="0">
              <a:buNone/>
              <a:defRPr sz="1200" b="1"/>
            </a:lvl3pPr>
            <a:lvl4pPr marL="914309" indent="0">
              <a:buNone/>
              <a:defRPr sz="1067" b="1"/>
            </a:lvl4pPr>
            <a:lvl5pPr marL="1219078" indent="0">
              <a:buNone/>
              <a:defRPr sz="1067" b="1"/>
            </a:lvl5pPr>
            <a:lvl6pPr marL="1523848" indent="0">
              <a:buNone/>
              <a:defRPr sz="1067" b="1"/>
            </a:lvl6pPr>
            <a:lvl7pPr marL="1828617" indent="0">
              <a:buNone/>
              <a:defRPr sz="1067" b="1"/>
            </a:lvl7pPr>
            <a:lvl8pPr marL="2133387" indent="0">
              <a:buNone/>
              <a:defRPr sz="1067" b="1"/>
            </a:lvl8pPr>
            <a:lvl9pPr marL="2438156" indent="0">
              <a:buNone/>
              <a:defRPr sz="1067" b="1"/>
            </a:lvl9pPr>
          </a:lstStyle>
          <a:p>
            <a:pPr lvl="0"/>
            <a:r>
              <a:rPr lang="en-US"/>
              <a:t>Click to edit Master text styles</a:t>
            </a:r>
          </a:p>
        </p:txBody>
      </p:sp>
      <p:sp>
        <p:nvSpPr>
          <p:cNvPr id="4" name="Content Placeholder 3"/>
          <p:cNvSpPr>
            <a:spLocks noGrp="1"/>
          </p:cNvSpPr>
          <p:nvPr>
            <p:ph sz="half" idx="2"/>
          </p:nvPr>
        </p:nvSpPr>
        <p:spPr>
          <a:xfrm>
            <a:off x="304760" y="1450252"/>
            <a:ext cx="2693108" cy="263480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281" y="1023646"/>
            <a:ext cx="2694166" cy="426607"/>
          </a:xfrm>
        </p:spPr>
        <p:txBody>
          <a:bodyPr anchor="b"/>
          <a:lstStyle>
            <a:lvl1pPr marL="0" indent="0">
              <a:buNone/>
              <a:defRPr sz="1600" b="1"/>
            </a:lvl1pPr>
            <a:lvl2pPr marL="304770" indent="0">
              <a:buNone/>
              <a:defRPr sz="1333" b="1"/>
            </a:lvl2pPr>
            <a:lvl3pPr marL="609539" indent="0">
              <a:buNone/>
              <a:defRPr sz="1200" b="1"/>
            </a:lvl3pPr>
            <a:lvl4pPr marL="914309" indent="0">
              <a:buNone/>
              <a:defRPr sz="1067" b="1"/>
            </a:lvl4pPr>
            <a:lvl5pPr marL="1219078" indent="0">
              <a:buNone/>
              <a:defRPr sz="1067" b="1"/>
            </a:lvl5pPr>
            <a:lvl6pPr marL="1523848" indent="0">
              <a:buNone/>
              <a:defRPr sz="1067" b="1"/>
            </a:lvl6pPr>
            <a:lvl7pPr marL="1828617" indent="0">
              <a:buNone/>
              <a:defRPr sz="1067" b="1"/>
            </a:lvl7pPr>
            <a:lvl8pPr marL="2133387" indent="0">
              <a:buNone/>
              <a:defRPr sz="1067" b="1"/>
            </a:lvl8pPr>
            <a:lvl9pPr marL="2438156"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281" y="1450252"/>
            <a:ext cx="2694166" cy="263480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539"/>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3805435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539"/>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32216013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539"/>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571884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5.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1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sv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5.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1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0.sv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5.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1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21.sv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5.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1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21.sv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5.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5.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21.sv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2024/9/17</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60" y="183135"/>
            <a:ext cx="5485686" cy="7621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760" y="1067048"/>
            <a:ext cx="5485686" cy="3018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760" y="4238548"/>
            <a:ext cx="1422215" cy="243473"/>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3"/>
          </p:nvPr>
        </p:nvSpPr>
        <p:spPr>
          <a:xfrm>
            <a:off x="2082529" y="4238548"/>
            <a:ext cx="1930149" cy="243473"/>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539"/>
            <a:endParaRPr lang="en-US">
              <a:solidFill>
                <a:prstClr val="black">
                  <a:tint val="75000"/>
                </a:prstClr>
              </a:solidFill>
            </a:endParaRPr>
          </a:p>
        </p:txBody>
      </p:sp>
      <p:sp>
        <p:nvSpPr>
          <p:cNvPr id="6" name="Slide Number Placeholder 5"/>
          <p:cNvSpPr>
            <a:spLocks noGrp="1"/>
          </p:cNvSpPr>
          <p:nvPr>
            <p:ph type="sldNum" sz="quarter" idx="4"/>
          </p:nvPr>
        </p:nvSpPr>
        <p:spPr>
          <a:xfrm>
            <a:off x="4368231" y="4238548"/>
            <a:ext cx="1422215" cy="243473"/>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147560343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609539" rtl="0" eaLnBrk="1" latinLnBrk="0" hangingPunct="1">
        <a:spcBef>
          <a:spcPct val="0"/>
        </a:spcBef>
        <a:buNone/>
        <a:defRPr sz="2933" kern="1200">
          <a:solidFill>
            <a:schemeClr val="tx1"/>
          </a:solidFill>
          <a:latin typeface="+mj-lt"/>
          <a:ea typeface="+mj-ea"/>
          <a:cs typeface="+mj-cs"/>
        </a:defRPr>
      </a:lvl1pPr>
    </p:titleStyle>
    <p:bodyStyle>
      <a:lvl1pPr marL="228577" indent="-228577" algn="l" defTabSz="609539"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50" indent="-190481" algn="l" defTabSz="609539" rtl="0" eaLnBrk="1" latinLnBrk="0" hangingPunct="1">
        <a:spcBef>
          <a:spcPct val="20000"/>
        </a:spcBef>
        <a:buFont typeface="Arial" pitchFamily="34" charset="0"/>
        <a:buChar char="–"/>
        <a:defRPr sz="1866" kern="1200">
          <a:solidFill>
            <a:schemeClr val="tx1"/>
          </a:solidFill>
          <a:latin typeface="+mn-lt"/>
          <a:ea typeface="+mn-ea"/>
          <a:cs typeface="+mn-cs"/>
        </a:defRPr>
      </a:lvl2pPr>
      <a:lvl3pPr marL="761924" indent="-152385" algn="l" defTabSz="609539"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693"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463"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232"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002"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771"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541"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xmlns=""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60" y="183135"/>
            <a:ext cx="5485686" cy="7621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760" y="1067048"/>
            <a:ext cx="5485686" cy="3018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760" y="4238548"/>
            <a:ext cx="1422215" cy="243473"/>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3"/>
          </p:nvPr>
        </p:nvSpPr>
        <p:spPr>
          <a:xfrm>
            <a:off x="2082529" y="4238548"/>
            <a:ext cx="1930149" cy="243473"/>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539"/>
            <a:endParaRPr lang="en-US">
              <a:solidFill>
                <a:prstClr val="black">
                  <a:tint val="75000"/>
                </a:prstClr>
              </a:solidFill>
            </a:endParaRPr>
          </a:p>
        </p:txBody>
      </p:sp>
      <p:sp>
        <p:nvSpPr>
          <p:cNvPr id="6" name="Slide Number Placeholder 5"/>
          <p:cNvSpPr>
            <a:spLocks noGrp="1"/>
          </p:cNvSpPr>
          <p:nvPr>
            <p:ph type="sldNum" sz="quarter" idx="4"/>
          </p:nvPr>
        </p:nvSpPr>
        <p:spPr>
          <a:xfrm>
            <a:off x="4368231" y="4238548"/>
            <a:ext cx="1422215" cy="243473"/>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210660408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609539" rtl="0" eaLnBrk="1" latinLnBrk="0" hangingPunct="1">
        <a:spcBef>
          <a:spcPct val="0"/>
        </a:spcBef>
        <a:buNone/>
        <a:defRPr sz="2933" kern="1200">
          <a:solidFill>
            <a:schemeClr val="tx1"/>
          </a:solidFill>
          <a:latin typeface="+mj-lt"/>
          <a:ea typeface="+mj-ea"/>
          <a:cs typeface="+mj-cs"/>
        </a:defRPr>
      </a:lvl1pPr>
    </p:titleStyle>
    <p:bodyStyle>
      <a:lvl1pPr marL="228577" indent="-228577" algn="l" defTabSz="609539"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50" indent="-190481" algn="l" defTabSz="609539" rtl="0" eaLnBrk="1" latinLnBrk="0" hangingPunct="1">
        <a:spcBef>
          <a:spcPct val="20000"/>
        </a:spcBef>
        <a:buFont typeface="Arial" pitchFamily="34" charset="0"/>
        <a:buChar char="–"/>
        <a:defRPr sz="1866" kern="1200">
          <a:solidFill>
            <a:schemeClr val="tx1"/>
          </a:solidFill>
          <a:latin typeface="+mn-lt"/>
          <a:ea typeface="+mn-ea"/>
          <a:cs typeface="+mn-cs"/>
        </a:defRPr>
      </a:lvl2pPr>
      <a:lvl3pPr marL="761924" indent="-152385" algn="l" defTabSz="609539"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693"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463"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232"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002"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771"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541"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xmlns=""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60" y="183135"/>
            <a:ext cx="5485686" cy="7621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760" y="1067048"/>
            <a:ext cx="5485686" cy="3018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760" y="4238548"/>
            <a:ext cx="1422215" cy="243473"/>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3"/>
          </p:nvPr>
        </p:nvSpPr>
        <p:spPr>
          <a:xfrm>
            <a:off x="2082529" y="4238548"/>
            <a:ext cx="1930149" cy="243473"/>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539"/>
            <a:endParaRPr lang="en-US">
              <a:solidFill>
                <a:prstClr val="black">
                  <a:tint val="75000"/>
                </a:prstClr>
              </a:solidFill>
            </a:endParaRPr>
          </a:p>
        </p:txBody>
      </p:sp>
      <p:sp>
        <p:nvSpPr>
          <p:cNvPr id="6" name="Slide Number Placeholder 5"/>
          <p:cNvSpPr>
            <a:spLocks noGrp="1"/>
          </p:cNvSpPr>
          <p:nvPr>
            <p:ph type="sldNum" sz="quarter" idx="4"/>
          </p:nvPr>
        </p:nvSpPr>
        <p:spPr>
          <a:xfrm>
            <a:off x="4368231" y="4238548"/>
            <a:ext cx="1422215" cy="243473"/>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362246328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609539" rtl="0" eaLnBrk="1" latinLnBrk="0" hangingPunct="1">
        <a:spcBef>
          <a:spcPct val="0"/>
        </a:spcBef>
        <a:buNone/>
        <a:defRPr sz="2933" kern="1200">
          <a:solidFill>
            <a:schemeClr val="tx1"/>
          </a:solidFill>
          <a:latin typeface="+mj-lt"/>
          <a:ea typeface="+mj-ea"/>
          <a:cs typeface="+mj-cs"/>
        </a:defRPr>
      </a:lvl1pPr>
    </p:titleStyle>
    <p:bodyStyle>
      <a:lvl1pPr marL="228577" indent="-228577" algn="l" defTabSz="609539"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50" indent="-190481" algn="l" defTabSz="609539" rtl="0" eaLnBrk="1" latinLnBrk="0" hangingPunct="1">
        <a:spcBef>
          <a:spcPct val="20000"/>
        </a:spcBef>
        <a:buFont typeface="Arial" pitchFamily="34" charset="0"/>
        <a:buChar char="–"/>
        <a:defRPr sz="1866" kern="1200">
          <a:solidFill>
            <a:schemeClr val="tx1"/>
          </a:solidFill>
          <a:latin typeface="+mn-lt"/>
          <a:ea typeface="+mn-ea"/>
          <a:cs typeface="+mn-cs"/>
        </a:defRPr>
      </a:lvl2pPr>
      <a:lvl3pPr marL="761924" indent="-152385" algn="l" defTabSz="609539"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693"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463"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232"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002"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771"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541"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xmlns=""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60" y="183135"/>
            <a:ext cx="5485686" cy="7621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760" y="1067048"/>
            <a:ext cx="5485686" cy="3018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760" y="4238548"/>
            <a:ext cx="1422215" cy="243473"/>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3"/>
          </p:nvPr>
        </p:nvSpPr>
        <p:spPr>
          <a:xfrm>
            <a:off x="2082529" y="4238548"/>
            <a:ext cx="1930149" cy="243473"/>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539"/>
            <a:endParaRPr lang="en-US">
              <a:solidFill>
                <a:prstClr val="black">
                  <a:tint val="75000"/>
                </a:prstClr>
              </a:solidFill>
            </a:endParaRPr>
          </a:p>
        </p:txBody>
      </p:sp>
      <p:sp>
        <p:nvSpPr>
          <p:cNvPr id="6" name="Slide Number Placeholder 5"/>
          <p:cNvSpPr>
            <a:spLocks noGrp="1"/>
          </p:cNvSpPr>
          <p:nvPr>
            <p:ph type="sldNum" sz="quarter" idx="4"/>
          </p:nvPr>
        </p:nvSpPr>
        <p:spPr>
          <a:xfrm>
            <a:off x="4368231" y="4238548"/>
            <a:ext cx="1422215" cy="243473"/>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4684225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609539" rtl="0" eaLnBrk="1" latinLnBrk="0" hangingPunct="1">
        <a:spcBef>
          <a:spcPct val="0"/>
        </a:spcBef>
        <a:buNone/>
        <a:defRPr sz="2933" kern="1200">
          <a:solidFill>
            <a:schemeClr val="tx1"/>
          </a:solidFill>
          <a:latin typeface="+mj-lt"/>
          <a:ea typeface="+mj-ea"/>
          <a:cs typeface="+mj-cs"/>
        </a:defRPr>
      </a:lvl1pPr>
    </p:titleStyle>
    <p:bodyStyle>
      <a:lvl1pPr marL="228577" indent="-228577" algn="l" defTabSz="609539"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50" indent="-190481" algn="l" defTabSz="609539" rtl="0" eaLnBrk="1" latinLnBrk="0" hangingPunct="1">
        <a:spcBef>
          <a:spcPct val="20000"/>
        </a:spcBef>
        <a:buFont typeface="Arial" pitchFamily="34" charset="0"/>
        <a:buChar char="–"/>
        <a:defRPr sz="1866" kern="1200">
          <a:solidFill>
            <a:schemeClr val="tx1"/>
          </a:solidFill>
          <a:latin typeface="+mn-lt"/>
          <a:ea typeface="+mn-ea"/>
          <a:cs typeface="+mn-cs"/>
        </a:defRPr>
      </a:lvl2pPr>
      <a:lvl3pPr marL="761924" indent="-152385" algn="l" defTabSz="609539"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693"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463"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232"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002"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771"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541"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xmlns=""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60" y="183135"/>
            <a:ext cx="5485686" cy="7621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760" y="1067048"/>
            <a:ext cx="5485686" cy="3018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760" y="4238548"/>
            <a:ext cx="1422215" cy="243473"/>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539"/>
            <a:fld id="{1D8BD707-D9CF-40AE-B4C6-C98DA3205C09}" type="datetimeFigureOut">
              <a:rPr lang="en-US" smtClean="0">
                <a:solidFill>
                  <a:prstClr val="black">
                    <a:tint val="75000"/>
                  </a:prstClr>
                </a:solidFill>
              </a:rPr>
              <a:pPr defTabSz="609539"/>
              <a:t>9/17/2024</a:t>
            </a:fld>
            <a:endParaRPr lang="en-US">
              <a:solidFill>
                <a:prstClr val="black">
                  <a:tint val="75000"/>
                </a:prstClr>
              </a:solidFill>
            </a:endParaRPr>
          </a:p>
        </p:txBody>
      </p:sp>
      <p:sp>
        <p:nvSpPr>
          <p:cNvPr id="5" name="Footer Placeholder 4"/>
          <p:cNvSpPr>
            <a:spLocks noGrp="1"/>
          </p:cNvSpPr>
          <p:nvPr>
            <p:ph type="ftr" sz="quarter" idx="3"/>
          </p:nvPr>
        </p:nvSpPr>
        <p:spPr>
          <a:xfrm>
            <a:off x="2082529" y="4238548"/>
            <a:ext cx="1930149" cy="243473"/>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539"/>
            <a:endParaRPr lang="en-US">
              <a:solidFill>
                <a:prstClr val="black">
                  <a:tint val="75000"/>
                </a:prstClr>
              </a:solidFill>
            </a:endParaRPr>
          </a:p>
        </p:txBody>
      </p:sp>
      <p:sp>
        <p:nvSpPr>
          <p:cNvPr id="6" name="Slide Number Placeholder 5"/>
          <p:cNvSpPr>
            <a:spLocks noGrp="1"/>
          </p:cNvSpPr>
          <p:nvPr>
            <p:ph type="sldNum" sz="quarter" idx="4"/>
          </p:nvPr>
        </p:nvSpPr>
        <p:spPr>
          <a:xfrm>
            <a:off x="4368231" y="4238548"/>
            <a:ext cx="1422215" cy="243473"/>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258419397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609539" rtl="0" eaLnBrk="1" latinLnBrk="0" hangingPunct="1">
        <a:spcBef>
          <a:spcPct val="0"/>
        </a:spcBef>
        <a:buNone/>
        <a:defRPr sz="2933" kern="1200">
          <a:solidFill>
            <a:schemeClr val="tx1"/>
          </a:solidFill>
          <a:latin typeface="+mj-lt"/>
          <a:ea typeface="+mj-ea"/>
          <a:cs typeface="+mj-cs"/>
        </a:defRPr>
      </a:lvl1pPr>
    </p:titleStyle>
    <p:bodyStyle>
      <a:lvl1pPr marL="228577" indent="-228577" algn="l" defTabSz="609539"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50" indent="-190481" algn="l" defTabSz="609539" rtl="0" eaLnBrk="1" latinLnBrk="0" hangingPunct="1">
        <a:spcBef>
          <a:spcPct val="20000"/>
        </a:spcBef>
        <a:buFont typeface="Arial" pitchFamily="34" charset="0"/>
        <a:buChar char="–"/>
        <a:defRPr sz="1866" kern="1200">
          <a:solidFill>
            <a:schemeClr val="tx1"/>
          </a:solidFill>
          <a:latin typeface="+mn-lt"/>
          <a:ea typeface="+mn-ea"/>
          <a:cs typeface="+mn-cs"/>
        </a:defRPr>
      </a:lvl2pPr>
      <a:lvl3pPr marL="761924" indent="-152385" algn="l" defTabSz="609539"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693"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463"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232"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002"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771"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541" indent="-152385" algn="l" defTabSz="609539"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9/17/2024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YL5W5TVbBqM" TargetMode="External"/><Relationship Id="rId1" Type="http://schemas.openxmlformats.org/officeDocument/2006/relationships/slideLayout" Target="../slideLayouts/slideLayout4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9.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3.xml"/><Relationship Id="rId6" Type="http://schemas.microsoft.com/office/2007/relationships/hdphoto" Target="../media/hdphoto2.wdp"/><Relationship Id="rId5" Type="http://schemas.openxmlformats.org/officeDocument/2006/relationships/image" Target="../media/image2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3.xml"/><Relationship Id="rId5"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66"/>
            <a:ext cx="12190413" cy="6857107"/>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0456">
            <a:off x="9245728" y="211259"/>
            <a:ext cx="1806758" cy="1598283"/>
          </a:xfrm>
          <a:prstGeom prst="rect">
            <a:avLst/>
          </a:prstGeom>
        </p:spPr>
      </p:pic>
      <p:pic>
        <p:nvPicPr>
          <p:cNvPr id="10"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4982" y="4479582"/>
            <a:ext cx="1254125" cy="6477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89809" y="1901852"/>
            <a:ext cx="7845136" cy="2246769"/>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TIẾT 5,6:</a:t>
            </a:r>
          </a:p>
          <a:p>
            <a:r>
              <a:rPr lang="en-US" sz="4000" b="1" dirty="0" smtClean="0">
                <a:solidFill>
                  <a:srgbClr val="FF0000"/>
                </a:solidFill>
                <a:latin typeface="Times New Roman" panose="02020603050405020304" pitchFamily="18" charset="0"/>
                <a:cs typeface="Times New Roman" panose="02020603050405020304" pitchFamily="18" charset="0"/>
              </a:rPr>
              <a:t>VĂN BẢN 2: </a:t>
            </a:r>
            <a:r>
              <a:rPr lang="en-US" sz="6000" b="1" dirty="0" smtClean="0">
                <a:solidFill>
                  <a:srgbClr val="00B050"/>
                </a:solidFill>
                <a:latin typeface="Times New Roman" panose="02020603050405020304" pitchFamily="18" charset="0"/>
                <a:cs typeface="Times New Roman" panose="02020603050405020304" pitchFamily="18" charset="0"/>
              </a:rPr>
              <a:t>DẾ CHỌI</a:t>
            </a:r>
          </a:p>
          <a:p>
            <a:r>
              <a:rPr lang="en-US" dirty="0"/>
              <a:t> </a:t>
            </a:r>
            <a:r>
              <a:rPr lang="en-US" dirty="0" smtClean="0"/>
              <a:t>                                                                </a:t>
            </a:r>
            <a:r>
              <a:rPr lang="en-US" sz="4000" b="1" i="1" dirty="0" err="1" smtClean="0">
                <a:solidFill>
                  <a:srgbClr val="FF0000"/>
                </a:solidFill>
                <a:latin typeface="Times New Roman" panose="02020603050405020304" pitchFamily="18" charset="0"/>
                <a:cs typeface="Times New Roman" panose="02020603050405020304" pitchFamily="18" charset="0"/>
              </a:rPr>
              <a:t>Bồ</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Tùng</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Linh</a:t>
            </a:r>
            <a:r>
              <a:rPr lang="en-US" sz="4000" b="1" i="1" dirty="0" smtClean="0">
                <a:solidFill>
                  <a:srgbClr val="FF0000"/>
                </a:solidFill>
                <a:latin typeface="Times New Roman" panose="02020603050405020304" pitchFamily="18" charset="0"/>
                <a:cs typeface="Times New Roman" panose="02020603050405020304" pitchFamily="18" charset="0"/>
              </a:rPr>
              <a:t> </a:t>
            </a:r>
            <a:endParaRPr lang="en-US" sz="40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fill="hold"/>
                                        <p:tgtEl>
                                          <p:spTgt spid="10"/>
                                        </p:tgtEl>
                                        <p:attrNameLst>
                                          <p:attrName>ppt_x</p:attrName>
                                        </p:attrNameLst>
                                      </p:cBhvr>
                                      <p:tavLst>
                                        <p:tav tm="0">
                                          <p:val>
                                            <p:strVal val="#ppt_x"/>
                                          </p:val>
                                        </p:tav>
                                        <p:tav tm="100000">
                                          <p:val>
                                            <p:strVal val="#ppt_x"/>
                                          </p:val>
                                        </p:tav>
                                      </p:tavLst>
                                    </p:anim>
                                    <p:anim calcmode="lin" valueType="num">
                                      <p:cBhvr additive="base">
                                        <p:cTn id="18"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AB6BE4F1-52C5-2FBC-4D8E-FD8305D2C312}"/>
              </a:ext>
            </a:extLst>
          </p:cNvPr>
          <p:cNvSpPr txBox="1"/>
          <p:nvPr/>
        </p:nvSpPr>
        <p:spPr>
          <a:xfrm>
            <a:off x="631373" y="2177143"/>
            <a:ext cx="4380284" cy="529775"/>
          </a:xfrm>
          <a:prstGeom prst="rect">
            <a:avLst/>
          </a:prstGeom>
          <a:noFill/>
        </p:spPr>
        <p:txBody>
          <a:bodyPr wrap="square" rtlCol="0">
            <a:spAutoFit/>
          </a:bodyPr>
          <a:lstStyle/>
          <a:p>
            <a:pPr algn="just"/>
            <a:r>
              <a:rPr lang="en-US" sz="2800" b="1" dirty="0" smtClean="0">
                <a:latin typeface="Times New Roman" panose="02020603050405020304" pitchFamily="18" charset="0"/>
                <a:cs typeface="Times New Roman" panose="02020603050405020304" pitchFamily="18" charset="0"/>
              </a:rPr>
              <a:t> </a:t>
            </a:r>
            <a:r>
              <a:rPr lang="en-US" sz="2800" b="1" dirty="0" smtClean="0">
                <a:solidFill>
                  <a:srgbClr val="0070C0"/>
                </a:solidFill>
                <a:latin typeface="Times New Roman" panose="02020603050405020304" pitchFamily="18" charset="0"/>
                <a:cs typeface="Times New Roman" panose="02020603050405020304" pitchFamily="18" charset="0"/>
              </a:rPr>
              <a:t>a. </a:t>
            </a:r>
            <a:r>
              <a:rPr lang="en-US" sz="2800" b="1" dirty="0" err="1" smtClean="0">
                <a:solidFill>
                  <a:srgbClr val="0070C0"/>
                </a:solidFill>
                <a:latin typeface="Times New Roman" panose="02020603050405020304" pitchFamily="18" charset="0"/>
                <a:cs typeface="Times New Roman" panose="02020603050405020304" pitchFamily="18" charset="0"/>
              </a:rPr>
              <a:t>Cốt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truyện</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0EA0A2F-8FE3-4652-A06C-9AA0A623D80B}"/>
              </a:ext>
            </a:extLst>
          </p:cNvPr>
          <p:cNvSpPr txBox="1"/>
          <p:nvPr/>
        </p:nvSpPr>
        <p:spPr>
          <a:xfrm>
            <a:off x="403401" y="3172287"/>
            <a:ext cx="5881255" cy="1077218"/>
          </a:xfrm>
          <a:prstGeom prst="rect">
            <a:avLst/>
          </a:prstGeom>
          <a:noFill/>
        </p:spPr>
        <p:txBody>
          <a:bodyPr wrap="square" rtlCol="0">
            <a:spAutoFit/>
          </a:bodyPr>
          <a:lstStyle/>
          <a:p>
            <a:pPr algn="ctr"/>
            <a:r>
              <a:rPr lang="en-US" sz="3200" b="1" dirty="0">
                <a:solidFill>
                  <a:srgbClr val="C00000"/>
                </a:solidFill>
                <a:latin typeface="#9Slide04 Spectral SemiBold" panose="02020702060000000000" pitchFamily="18" charset="0"/>
                <a:cs typeface="Times New Roman" panose="02020603050405020304" pitchFamily="18" charset="0"/>
              </a:rPr>
              <a:t>HOẠT ĐỘNG </a:t>
            </a:r>
            <a:r>
              <a:rPr lang="en-US" sz="3200" b="1" dirty="0" smtClean="0">
                <a:solidFill>
                  <a:srgbClr val="C00000"/>
                </a:solidFill>
                <a:latin typeface="#9Slide04 Spectral SemiBold" panose="02020702060000000000" pitchFamily="18" charset="0"/>
                <a:cs typeface="Times New Roman" panose="02020603050405020304" pitchFamily="18" charset="0"/>
              </a:rPr>
              <a:t>CẶP ĐÔI: </a:t>
            </a:r>
            <a:r>
              <a:rPr lang="en-US" sz="3200" b="1" dirty="0" err="1" smtClean="0">
                <a:solidFill>
                  <a:srgbClr val="C00000"/>
                </a:solidFill>
                <a:latin typeface="#9Slide04 Spectral SemiBold" panose="02020702060000000000" pitchFamily="18" charset="0"/>
                <a:cs typeface="Times New Roman" panose="02020603050405020304" pitchFamily="18" charset="0"/>
              </a:rPr>
              <a:t>Hoàn</a:t>
            </a:r>
            <a:r>
              <a:rPr lang="en-US" sz="3200" b="1" dirty="0" smtClean="0">
                <a:solidFill>
                  <a:srgbClr val="C00000"/>
                </a:solidFill>
                <a:latin typeface="#9Slide04 Spectral SemiBold" panose="02020702060000000000" pitchFamily="18" charset="0"/>
                <a:cs typeface="Times New Roman" panose="02020603050405020304" pitchFamily="18" charset="0"/>
              </a:rPr>
              <a:t> </a:t>
            </a:r>
            <a:r>
              <a:rPr lang="en-US" sz="3200" b="1" dirty="0" err="1" smtClean="0">
                <a:solidFill>
                  <a:srgbClr val="C00000"/>
                </a:solidFill>
                <a:latin typeface="#9Slide04 Spectral SemiBold" panose="02020702060000000000" pitchFamily="18" charset="0"/>
                <a:cs typeface="Times New Roman" panose="02020603050405020304" pitchFamily="18" charset="0"/>
              </a:rPr>
              <a:t>thành</a:t>
            </a:r>
            <a:r>
              <a:rPr lang="en-US" sz="3200" b="1" dirty="0" smtClean="0">
                <a:solidFill>
                  <a:srgbClr val="C00000"/>
                </a:solidFill>
                <a:latin typeface="#9Slide04 Spectral SemiBold" panose="02020702060000000000" pitchFamily="18" charset="0"/>
                <a:cs typeface="Times New Roman" panose="02020603050405020304" pitchFamily="18" charset="0"/>
              </a:rPr>
              <a:t> </a:t>
            </a:r>
            <a:r>
              <a:rPr lang="en-US" sz="3200" b="1" dirty="0" err="1" smtClean="0">
                <a:solidFill>
                  <a:srgbClr val="C00000"/>
                </a:solidFill>
                <a:latin typeface="#9Slide04 Spectral SemiBold" panose="02020702060000000000" pitchFamily="18" charset="0"/>
                <a:cs typeface="Times New Roman" panose="02020603050405020304" pitchFamily="18" charset="0"/>
              </a:rPr>
              <a:t>phiếu</a:t>
            </a:r>
            <a:r>
              <a:rPr lang="en-US" sz="3200" b="1" dirty="0" smtClean="0">
                <a:solidFill>
                  <a:srgbClr val="C00000"/>
                </a:solidFill>
                <a:latin typeface="#9Slide04 Spectral SemiBold" panose="02020702060000000000" pitchFamily="18" charset="0"/>
                <a:cs typeface="Times New Roman" panose="02020603050405020304" pitchFamily="18" charset="0"/>
              </a:rPr>
              <a:t> </a:t>
            </a:r>
            <a:r>
              <a:rPr lang="en-US" sz="3200" b="1" dirty="0" err="1" smtClean="0">
                <a:solidFill>
                  <a:srgbClr val="C00000"/>
                </a:solidFill>
                <a:latin typeface="#9Slide04 Spectral SemiBold" panose="02020702060000000000" pitchFamily="18" charset="0"/>
                <a:cs typeface="Times New Roman" panose="02020603050405020304" pitchFamily="18" charset="0"/>
              </a:rPr>
              <a:t>học</a:t>
            </a:r>
            <a:r>
              <a:rPr lang="en-US" sz="3200" b="1" dirty="0" smtClean="0">
                <a:solidFill>
                  <a:srgbClr val="C00000"/>
                </a:solidFill>
                <a:latin typeface="#9Slide04 Spectral SemiBold" panose="02020702060000000000" pitchFamily="18" charset="0"/>
                <a:cs typeface="Times New Roman" panose="02020603050405020304" pitchFamily="18" charset="0"/>
              </a:rPr>
              <a:t> </a:t>
            </a:r>
            <a:r>
              <a:rPr lang="en-US" sz="3200" b="1" dirty="0" err="1" smtClean="0">
                <a:solidFill>
                  <a:srgbClr val="C00000"/>
                </a:solidFill>
                <a:latin typeface="#9Slide04 Spectral SemiBold" panose="02020702060000000000" pitchFamily="18" charset="0"/>
                <a:cs typeface="Times New Roman" panose="02020603050405020304" pitchFamily="18" charset="0"/>
              </a:rPr>
              <a:t>tập</a:t>
            </a:r>
            <a:r>
              <a:rPr lang="en-US" sz="3200" b="1" dirty="0" smtClean="0">
                <a:solidFill>
                  <a:srgbClr val="C00000"/>
                </a:solidFill>
                <a:latin typeface="#9Slide04 Spectral SemiBold" panose="02020702060000000000" pitchFamily="18" charset="0"/>
                <a:cs typeface="Times New Roman" panose="02020603050405020304" pitchFamily="18" charset="0"/>
              </a:rPr>
              <a:t> </a:t>
            </a:r>
            <a:r>
              <a:rPr lang="en-US" sz="3200" b="1" dirty="0" err="1" smtClean="0">
                <a:solidFill>
                  <a:srgbClr val="C00000"/>
                </a:solidFill>
                <a:latin typeface="#9Slide04 Spectral SemiBold" panose="02020702060000000000" pitchFamily="18" charset="0"/>
                <a:cs typeface="Times New Roman" panose="02020603050405020304" pitchFamily="18" charset="0"/>
              </a:rPr>
              <a:t>số</a:t>
            </a:r>
            <a:r>
              <a:rPr lang="en-US" sz="3200" b="1" dirty="0" smtClean="0">
                <a:solidFill>
                  <a:srgbClr val="C00000"/>
                </a:solidFill>
                <a:latin typeface="#9Slide04 Spectral SemiBold" panose="02020702060000000000" pitchFamily="18" charset="0"/>
                <a:cs typeface="Times New Roman" panose="02020603050405020304" pitchFamily="18" charset="0"/>
              </a:rPr>
              <a:t> 2</a:t>
            </a:r>
            <a:endParaRPr lang="en-US" sz="3200" b="1" dirty="0">
              <a:solidFill>
                <a:srgbClr val="C00000"/>
              </a:solidFill>
              <a:latin typeface="#9Slide04 Spectral SemiBold" panose="02020702060000000000"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2029" y="272143"/>
            <a:ext cx="5571371" cy="6685647"/>
          </a:xfrm>
          <a:prstGeom prst="rect">
            <a:avLst/>
          </a:prstGeom>
        </p:spPr>
      </p:pic>
      <p:sp>
        <p:nvSpPr>
          <p:cNvPr id="6" name="TextBox 5"/>
          <p:cNvSpPr txBox="1"/>
          <p:nvPr/>
        </p:nvSpPr>
        <p:spPr>
          <a:xfrm>
            <a:off x="348505" y="611964"/>
            <a:ext cx="5747495" cy="954107"/>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err="1" smtClean="0">
                <a:solidFill>
                  <a:srgbClr val="FF0000"/>
                </a:solidFill>
                <a:latin typeface="Times New Roman" panose="02020603050405020304" pitchFamily="18" charset="0"/>
                <a:cs typeface="Times New Roman" panose="02020603050405020304" pitchFamily="18" charset="0"/>
              </a:rPr>
              <a:t>Cốt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không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gian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thời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gian</a:t>
            </a:r>
            <a:endParaRPr lang="en-US" sz="2800" b="1" dirty="0" smtClean="0">
              <a:solidFill>
                <a:srgbClr val="FF0000"/>
              </a:solidFill>
              <a:latin typeface="Times New Roman" panose="02020603050405020304" pitchFamily="18" charset="0"/>
              <a:cs typeface="Times New Roman" panose="02020603050405020304" pitchFamily="18" charset="0"/>
            </a:endParaRPr>
          </a:p>
          <a:p>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CD2552-410A-A6AC-4951-ABE10B6C3CED}"/>
              </a:ext>
            </a:extLst>
          </p:cNvPr>
          <p:cNvSpPr txBox="1"/>
          <p:nvPr/>
        </p:nvSpPr>
        <p:spPr>
          <a:xfrm>
            <a:off x="172633" y="306523"/>
            <a:ext cx="4101952" cy="1446550"/>
          </a:xfrm>
          <a:prstGeom prst="rect">
            <a:avLst/>
          </a:prstGeom>
          <a:solidFill>
            <a:schemeClr val="bg1">
              <a:lumMod val="85000"/>
            </a:schemeClr>
          </a:solidFill>
        </p:spPr>
        <p:txBody>
          <a:bodyPr wrap="square" rtlCol="0">
            <a:spAutoFit/>
          </a:bodyPr>
          <a:lstStyle/>
          <a:p>
            <a:pPr lvl="0" algn="just" defTabSz="609539"/>
            <a:r>
              <a:rPr lang="en-US" sz="2200" dirty="0" smtClean="0"/>
              <a:t>5. </a:t>
            </a:r>
            <a:r>
              <a:rPr lang="en-US" sz="2200" dirty="0" err="1" smtClean="0">
                <a:latin typeface="Times New Roman" panose="02020603050405020304" pitchFamily="18" charset="0"/>
                <a:cs typeface="Times New Roman" panose="02020603050405020304" pitchFamily="18" charset="0"/>
              </a:rPr>
              <a:t>Đời</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Minh,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trò</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đua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dế</a:t>
            </a:r>
            <a:r>
              <a:rPr lang="en-US" sz="2200" dirty="0">
                <a:latin typeface="Times New Roman" panose="02020603050405020304" pitchFamily="18" charset="0"/>
                <a:cs typeface="Times New Roman" panose="02020603050405020304" pitchFamily="18" charset="0"/>
              </a:rPr>
              <a:t> hay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trên</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FFDB4B8-BEE0-47CC-E65E-B119EA65BDE5}"/>
              </a:ext>
            </a:extLst>
          </p:cNvPr>
          <p:cNvSpPr txBox="1"/>
          <p:nvPr/>
        </p:nvSpPr>
        <p:spPr>
          <a:xfrm>
            <a:off x="8525759" y="545990"/>
            <a:ext cx="3502767" cy="1446550"/>
          </a:xfrm>
          <a:prstGeom prst="rect">
            <a:avLst/>
          </a:prstGeom>
          <a:solidFill>
            <a:schemeClr val="bg1">
              <a:lumMod val="85000"/>
            </a:schemeClr>
          </a:solidFill>
        </p:spPr>
        <p:txBody>
          <a:bodyPr wrap="square" rtlCol="0">
            <a:spAutoFit/>
          </a:bodyPr>
          <a:lstStyle/>
          <a:p>
            <a:pPr algn="just" defTabSz="609539"/>
            <a:r>
              <a:rPr lang="en-US" sz="2200" dirty="0" smtClean="0">
                <a:latin typeface="Times New Roman" panose="02020603050405020304" pitchFamily="18" charset="0"/>
                <a:cs typeface="Times New Roman" panose="02020603050405020304" pitchFamily="18" charset="0"/>
              </a:rPr>
              <a:t>3.Thành </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thúc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dế</a:t>
            </a:r>
            <a:r>
              <a:rPr lang="en-US" sz="22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2200" dirty="0">
              <a:solidFill>
                <a:prstClr val="black"/>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8242A07-E908-A985-B8D9-9B63000B39E6}"/>
              </a:ext>
            </a:extLst>
          </p:cNvPr>
          <p:cNvSpPr txBox="1"/>
          <p:nvPr/>
        </p:nvSpPr>
        <p:spPr>
          <a:xfrm>
            <a:off x="8525759" y="2558550"/>
            <a:ext cx="3637634" cy="1107996"/>
          </a:xfrm>
          <a:prstGeom prst="rect">
            <a:avLst/>
          </a:prstGeom>
          <a:solidFill>
            <a:schemeClr val="bg1">
              <a:lumMod val="85000"/>
            </a:schemeClr>
          </a:solidFill>
        </p:spPr>
        <p:txBody>
          <a:bodyPr wrap="square" rtlCol="0">
            <a:spAutoFit/>
          </a:bodyPr>
          <a:lstStyle/>
          <a:p>
            <a:pPr algn="just" defTabSz="609539"/>
            <a:r>
              <a:rPr lang="en-US" sz="2200" dirty="0" smtClean="0">
                <a:latin typeface="Times New Roman" panose="02020603050405020304" pitchFamily="18" charset="0"/>
                <a:cs typeface="Times New Roman" panose="02020603050405020304" pitchFamily="18" charset="0"/>
              </a:rPr>
              <a:t>4.Do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tệ</a:t>
            </a:r>
            <a:r>
              <a:rPr lang="en-US" sz="2200" dirty="0" smtClean="0">
                <a:solidFill>
                  <a:prstClr val="black"/>
                </a:solidFill>
                <a:latin typeface="Times New Roman" panose="02020603050405020304" pitchFamily="18" charset="0"/>
                <a:cs typeface="Times New Roman" panose="02020603050405020304" pitchFamily="18" charset="0"/>
              </a:rPr>
              <a:t>.</a:t>
            </a:r>
            <a:endParaRPr lang="en-US" sz="2200" dirty="0">
              <a:solidFill>
                <a:prstClr val="black"/>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604CB2C-EC51-5A67-521B-B88C6D4ACDC7}"/>
              </a:ext>
            </a:extLst>
          </p:cNvPr>
          <p:cNvSpPr txBox="1"/>
          <p:nvPr/>
        </p:nvSpPr>
        <p:spPr>
          <a:xfrm>
            <a:off x="4526230" y="2451891"/>
            <a:ext cx="3212699" cy="1446550"/>
          </a:xfrm>
          <a:prstGeom prst="rect">
            <a:avLst/>
          </a:prstGeom>
          <a:solidFill>
            <a:schemeClr val="bg1">
              <a:lumMod val="85000"/>
            </a:schemeClr>
          </a:solidFill>
        </p:spPr>
        <p:txBody>
          <a:bodyPr wrap="square" rtlCol="0">
            <a:spAutoFit/>
          </a:bodyPr>
          <a:lstStyle/>
          <a:p>
            <a:pPr lvl="0" algn="just" defTabSz="609539"/>
            <a:r>
              <a:rPr lang="en-US" sz="2200" dirty="0" smtClean="0">
                <a:latin typeface="Times New Roman" panose="02020603050405020304" pitchFamily="18" charset="0"/>
                <a:cs typeface="Times New Roman" panose="02020603050405020304" pitchFamily="18" charset="0"/>
              </a:rPr>
              <a:t>6.Theo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toán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bắt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dế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quý</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CDF8CD0-FD7A-B64B-D853-C594F131DF0C}"/>
              </a:ext>
            </a:extLst>
          </p:cNvPr>
          <p:cNvSpPr txBox="1"/>
          <p:nvPr/>
        </p:nvSpPr>
        <p:spPr>
          <a:xfrm>
            <a:off x="899171" y="6145935"/>
            <a:ext cx="9377972" cy="543675"/>
          </a:xfrm>
          <a:prstGeom prst="rect">
            <a:avLst/>
          </a:prstGeom>
          <a:noFill/>
        </p:spPr>
        <p:txBody>
          <a:bodyPr wrap="square" rtlCol="0">
            <a:spAutoFit/>
          </a:bodyPr>
          <a:lstStyle/>
          <a:p>
            <a:pPr algn="just" defTabSz="609539"/>
            <a:r>
              <a:rPr lang="en-US" sz="28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Chuỗi</a:t>
            </a:r>
            <a:r>
              <a:rPr lang="en-US" sz="28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8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kiện</a:t>
            </a:r>
            <a:r>
              <a:rPr lang="en-US" sz="28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sz="28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a:t>
            </a:r>
            <a:r>
              <a:rPr lang="en-US" sz="2800" b="1" i="1" dirty="0" err="1">
                <a:solidFill>
                  <a:srgbClr val="FF0000"/>
                </a:solidFill>
                <a:latin typeface="Times New Roman" panose="02020603050405020304" pitchFamily="18" charset="0"/>
                <a:cs typeface="Times New Roman" panose="02020603050405020304" pitchFamily="18" charset="0"/>
              </a:rPr>
              <a:t>ổ</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chức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theo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quan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hệ</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tuyến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tính</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2DCD2552-410A-A6AC-4951-ABE10B6C3CED}"/>
              </a:ext>
            </a:extLst>
          </p:cNvPr>
          <p:cNvSpPr txBox="1"/>
          <p:nvPr/>
        </p:nvSpPr>
        <p:spPr>
          <a:xfrm>
            <a:off x="4715953" y="645077"/>
            <a:ext cx="3156242" cy="1107996"/>
          </a:xfrm>
          <a:prstGeom prst="rect">
            <a:avLst/>
          </a:prstGeom>
          <a:solidFill>
            <a:schemeClr val="bg1">
              <a:lumMod val="85000"/>
            </a:schemeClr>
          </a:solidFill>
        </p:spPr>
        <p:txBody>
          <a:bodyPr wrap="square" rtlCol="0">
            <a:spAutoFit/>
          </a:bodyPr>
          <a:lstStyle/>
          <a:p>
            <a:pPr lvl="0" algn="just" defTabSz="609539"/>
            <a:r>
              <a:rPr lang="en-US" sz="2200" dirty="0" smtClean="0">
                <a:latin typeface="Times New Roman" panose="02020603050405020304" pitchFamily="18" charset="0"/>
                <a:cs typeface="Times New Roman" panose="02020603050405020304" pitchFamily="18" charset="0"/>
              </a:rPr>
              <a:t>9.Dân </a:t>
            </a:r>
            <a:r>
              <a:rPr lang="en-US" sz="2200" dirty="0" err="1">
                <a:latin typeface="Times New Roman" panose="02020603050405020304" pitchFamily="18" charset="0"/>
                <a:cs typeface="Times New Roman" panose="02020603050405020304" pitchFamily="18" charset="0"/>
              </a:rPr>
              <a:t>đen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chọi</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604CB2C-EC51-5A67-521B-B88C6D4ACDC7}"/>
              </a:ext>
            </a:extLst>
          </p:cNvPr>
          <p:cNvSpPr txBox="1"/>
          <p:nvPr/>
        </p:nvSpPr>
        <p:spPr>
          <a:xfrm>
            <a:off x="172633" y="2408117"/>
            <a:ext cx="3837401" cy="1446550"/>
          </a:xfrm>
          <a:prstGeom prst="rect">
            <a:avLst/>
          </a:prstGeom>
          <a:solidFill>
            <a:schemeClr val="bg1">
              <a:lumMod val="85000"/>
            </a:schemeClr>
          </a:solidFill>
        </p:spPr>
        <p:txBody>
          <a:bodyPr wrap="square" rtlCol="0">
            <a:spAutoFit/>
          </a:bodyPr>
          <a:lstStyle/>
          <a:p>
            <a:pPr lvl="0" algn="just" defTabSz="609539"/>
            <a:r>
              <a:rPr lang="en-US" sz="2200" dirty="0" smtClean="0">
                <a:latin typeface="Times New Roman" panose="02020603050405020304" pitchFamily="18" charset="0"/>
                <a:cs typeface="Times New Roman" panose="02020603050405020304" pitchFamily="18" charset="0"/>
              </a:rPr>
              <a:t>7.Con </a:t>
            </a:r>
            <a:r>
              <a:rPr lang="en-US" sz="2200" dirty="0" err="1">
                <a:latin typeface="Times New Roman" panose="02020603050405020304" pitchFamily="18" charset="0"/>
                <a:cs typeface="Times New Roman" panose="02020603050405020304" pitchFamily="18" charset="0"/>
              </a:rPr>
              <a:t>trai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cha </a:t>
            </a:r>
            <a:r>
              <a:rPr lang="en-US" sz="2200" dirty="0" err="1">
                <a:latin typeface="Times New Roman" panose="02020603050405020304" pitchFamily="18" charset="0"/>
                <a:cs typeface="Times New Roman" panose="02020603050405020304" pitchFamily="18" charset="0"/>
              </a:rPr>
              <a:t>đánh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ngây</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ngốc</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604CB2C-EC51-5A67-521B-B88C6D4ACDC7}"/>
              </a:ext>
            </a:extLst>
          </p:cNvPr>
          <p:cNvSpPr txBox="1"/>
          <p:nvPr/>
        </p:nvSpPr>
        <p:spPr>
          <a:xfrm>
            <a:off x="172633" y="4339121"/>
            <a:ext cx="3664366" cy="1446550"/>
          </a:xfrm>
          <a:prstGeom prst="rect">
            <a:avLst/>
          </a:prstGeom>
          <a:solidFill>
            <a:schemeClr val="bg1">
              <a:lumMod val="85000"/>
            </a:schemeClr>
          </a:solidFill>
        </p:spPr>
        <p:txBody>
          <a:bodyPr wrap="square" rtlCol="0">
            <a:spAutoFit/>
          </a:bodyPr>
          <a:lstStyle/>
          <a:p>
            <a:pPr algn="just" defTabSz="609539"/>
            <a:r>
              <a:rPr lang="en-US" sz="2200" dirty="0">
                <a:latin typeface="Times New Roman" panose="02020603050405020304" pitchFamily="18" charset="0"/>
                <a:cs typeface="Times New Roman" panose="02020603050405020304" pitchFamily="18" charset="0"/>
              </a:rPr>
              <a:t>1</a:t>
            </a:r>
            <a:r>
              <a:rPr lang="en-US" sz="2200" dirty="0" smtClean="0">
                <a:latin typeface="Times New Roman" panose="02020603050405020304" pitchFamily="18" charset="0"/>
                <a:cs typeface="Times New Roman" panose="02020603050405020304" pitchFamily="18" charset="0"/>
              </a:rPr>
              <a:t>.Nghe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dế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bắt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dế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cứ</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dế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5604CB2C-EC51-5A67-521B-B88C6D4ACDC7}"/>
              </a:ext>
            </a:extLst>
          </p:cNvPr>
          <p:cNvSpPr txBox="1"/>
          <p:nvPr/>
        </p:nvSpPr>
        <p:spPr>
          <a:xfrm>
            <a:off x="4423200" y="4508398"/>
            <a:ext cx="3212699" cy="1107996"/>
          </a:xfrm>
          <a:prstGeom prst="rect">
            <a:avLst/>
          </a:prstGeom>
          <a:solidFill>
            <a:schemeClr val="bg1">
              <a:lumMod val="85000"/>
            </a:schemeClr>
          </a:solidFill>
        </p:spPr>
        <p:txBody>
          <a:bodyPr wrap="square" rtlCol="0">
            <a:spAutoFit/>
          </a:bodyPr>
          <a:lstStyle/>
          <a:p>
            <a:pPr lvl="0" algn="just" defTabSz="609539"/>
            <a:r>
              <a:rPr lang="en-US" sz="2200" dirty="0" smtClean="0">
                <a:latin typeface="Times New Roman" panose="02020603050405020304" pitchFamily="18" charset="0"/>
                <a:cs typeface="Times New Roman" panose="02020603050405020304" pitchFamily="18" charset="0"/>
              </a:rPr>
              <a:t>8.Nhờ </a:t>
            </a:r>
            <a:r>
              <a:rPr lang="en-US" sz="2200" dirty="0">
                <a:latin typeface="Times New Roman" panose="02020603050405020304" pitchFamily="18" charset="0"/>
                <a:cs typeface="Times New Roman" panose="02020603050405020304" pitchFamily="18" charset="0"/>
              </a:rPr>
              <a:t>con </a:t>
            </a:r>
            <a:r>
              <a:rPr lang="en-US" sz="2200" dirty="0" err="1">
                <a:latin typeface="Times New Roman" panose="02020603050405020304" pitchFamily="18" charset="0"/>
                <a:cs typeface="Times New Roman" panose="02020603050405020304" pitchFamily="18" charset="0"/>
              </a:rPr>
              <a:t>dế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ban </a:t>
            </a:r>
            <a:r>
              <a:rPr lang="en-US" sz="2200" dirty="0" err="1">
                <a:latin typeface="Times New Roman" panose="02020603050405020304" pitchFamily="18" charset="0"/>
                <a:cs typeface="Times New Roman" panose="02020603050405020304" pitchFamily="18" charset="0"/>
              </a:rPr>
              <a:t>thưởng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giàu</a:t>
            </a:r>
            <a:r>
              <a:rPr lang="en-US" sz="2200" dirty="0">
                <a:latin typeface="Times New Roman" panose="02020603050405020304" pitchFamily="18" charset="0"/>
                <a:cs typeface="Times New Roman" panose="02020603050405020304" pitchFamily="18" charset="0"/>
              </a:rPr>
              <a:t> sang, </a:t>
            </a:r>
            <a:r>
              <a:rPr lang="en-US" sz="2200" dirty="0" err="1">
                <a:latin typeface="Times New Roman" panose="02020603050405020304" pitchFamily="18" charset="0"/>
                <a:cs typeface="Times New Roman" panose="02020603050405020304" pitchFamily="18" charset="0"/>
              </a:rPr>
              <a:t>phú</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quý</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604CB2C-EC51-5A67-521B-B88C6D4ACDC7}"/>
              </a:ext>
            </a:extLst>
          </p:cNvPr>
          <p:cNvSpPr txBox="1"/>
          <p:nvPr/>
        </p:nvSpPr>
        <p:spPr>
          <a:xfrm>
            <a:off x="8222100" y="4365364"/>
            <a:ext cx="3806426" cy="1446550"/>
          </a:xfrm>
          <a:prstGeom prst="rect">
            <a:avLst/>
          </a:prstGeom>
          <a:solidFill>
            <a:schemeClr val="bg1">
              <a:lumMod val="85000"/>
            </a:schemeClr>
          </a:solidFill>
        </p:spPr>
        <p:txBody>
          <a:bodyPr wrap="square" rtlCol="0">
            <a:spAutoFit/>
          </a:bodyPr>
          <a:lstStyle/>
          <a:p>
            <a:pPr lvl="0" algn="just" defTabSz="609539"/>
            <a:r>
              <a:rPr lang="en-US" sz="2200" dirty="0">
                <a:latin typeface="Times New Roman" panose="02020603050405020304" pitchFamily="18" charset="0"/>
                <a:cs typeface="Times New Roman" panose="02020603050405020304" pitchFamily="18" charset="0"/>
              </a:rPr>
              <a:t>2</a:t>
            </a:r>
            <a:r>
              <a:rPr lang="en-US" sz="2200" dirty="0" smtClean="0">
                <a:latin typeface="Times New Roman" panose="02020603050405020304" pitchFamily="18" charset="0"/>
                <a:cs typeface="Times New Roman" panose="02020603050405020304" pitchFamily="18" charset="0"/>
              </a:rPr>
              <a:t>.Hơn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dế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giỏi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kia</a:t>
            </a:r>
            <a:r>
              <a:rPr lang="en-US" sz="2200" dirty="0">
                <a:latin typeface="Times New Roman" panose="02020603050405020304" pitchFamily="18" charset="0"/>
                <a:cs typeface="Times New Roman" panose="02020603050405020304" pitchFamily="18" charset="0"/>
              </a:rPr>
              <a:t>, nay </a:t>
            </a:r>
            <a:r>
              <a:rPr lang="en-US" sz="2200" dirty="0" err="1">
                <a:latin typeface="Times New Roman" panose="02020603050405020304" pitchFamily="18" charset="0"/>
                <a:cs typeface="Times New Roman" panose="02020603050405020304" pitchFamily="18" charset="0"/>
              </a:rPr>
              <a:t>mới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lại</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2" name="Right Arrow 1"/>
          <p:cNvSpPr/>
          <p:nvPr/>
        </p:nvSpPr>
        <p:spPr>
          <a:xfrm>
            <a:off x="4274585" y="786224"/>
            <a:ext cx="367060" cy="62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7946503" y="986971"/>
            <a:ext cx="421973" cy="423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10125313" y="2027786"/>
            <a:ext cx="557201" cy="380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7872194" y="2728686"/>
            <a:ext cx="496281" cy="446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0800000">
            <a:off x="4009625" y="2916284"/>
            <a:ext cx="496281" cy="446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1206284" y="3906728"/>
            <a:ext cx="557201" cy="380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3996295" y="4681612"/>
            <a:ext cx="367060" cy="62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7695744" y="4759637"/>
            <a:ext cx="367060" cy="62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26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barn(inVertical)">
                                      <p:cBhvr>
                                        <p:cTn id="60" dur="500"/>
                                        <p:tgtEl>
                                          <p:spTgt spid="27"/>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barn(inVertical)">
                                      <p:cBhvr>
                                        <p:cTn id="68" dur="500"/>
                                        <p:tgtEl>
                                          <p:spTgt spid="28"/>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arn(inVertical)">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ppt_x"/>
                                          </p:val>
                                        </p:tav>
                                        <p:tav tm="100000">
                                          <p:val>
                                            <p:strVal val="#ppt_x"/>
                                          </p:val>
                                        </p:tav>
                                      </p:tavLst>
                                    </p:anim>
                                    <p:anim calcmode="lin" valueType="num">
                                      <p:cBhvr additive="base">
                                        <p:cTn id="7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4" grpId="0" animBg="1"/>
      <p:bldP spid="16" grpId="0"/>
      <p:bldP spid="18" grpId="0" animBg="1"/>
      <p:bldP spid="19" grpId="0" animBg="1"/>
      <p:bldP spid="20" grpId="0" animBg="1"/>
      <p:bldP spid="21" grpId="0" animBg="1"/>
      <p:bldP spid="22" grpId="0" animBg="1"/>
      <p:bldP spid="2" grpId="0" animBg="1"/>
      <p:bldP spid="23" grpId="0" animBg="1"/>
      <p:bldP spid="4" grpId="0" animBg="1"/>
      <p:bldP spid="5"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AB6BE4F1-52C5-2FBC-4D8E-FD8305D2C312}"/>
              </a:ext>
            </a:extLst>
          </p:cNvPr>
          <p:cNvSpPr txBox="1"/>
          <p:nvPr/>
        </p:nvSpPr>
        <p:spPr>
          <a:xfrm>
            <a:off x="833952" y="2166074"/>
            <a:ext cx="4380303" cy="523220"/>
          </a:xfrm>
          <a:prstGeom prst="rect">
            <a:avLst/>
          </a:prstGeom>
          <a:noFill/>
        </p:spPr>
        <p:txBody>
          <a:bodyPr wrap="square" rtlCol="0">
            <a:spAutoFit/>
          </a:bodyPr>
          <a:lstStyle/>
          <a:p>
            <a:pPr algn="just"/>
            <a:r>
              <a:rPr lang="en-US" sz="2800" b="1" dirty="0" smtClean="0">
                <a:latin typeface="Times New Roman" panose="02020603050405020304" pitchFamily="18" charset="0"/>
                <a:cs typeface="Times New Roman" panose="02020603050405020304" pitchFamily="18" charset="0"/>
              </a:rPr>
              <a:t> b. </a:t>
            </a:r>
            <a:r>
              <a:rPr lang="en-US" sz="2800" b="1" dirty="0" err="1" smtClean="0">
                <a:latin typeface="Times New Roman" panose="02020603050405020304" pitchFamily="18" charset="0"/>
                <a:cs typeface="Times New Roman" panose="02020603050405020304" pitchFamily="18" charset="0"/>
              </a:rPr>
              <a:t>Không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gian</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thời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gian</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0429" y="163286"/>
            <a:ext cx="5769427" cy="6574382"/>
          </a:xfrm>
          <a:prstGeom prst="rect">
            <a:avLst/>
          </a:prstGeom>
        </p:spPr>
      </p:pic>
      <p:sp>
        <p:nvSpPr>
          <p:cNvPr id="62" name="TextBox 61">
            <a:extLst>
              <a:ext uri="{FF2B5EF4-FFF2-40B4-BE49-F238E27FC236}">
                <a16:creationId xmlns:a16="http://schemas.microsoft.com/office/drawing/2014/main" id="{00EA0A2F-8FE3-4652-A06C-9AA0A623D80B}"/>
              </a:ext>
            </a:extLst>
          </p:cNvPr>
          <p:cNvSpPr txBox="1"/>
          <p:nvPr/>
        </p:nvSpPr>
        <p:spPr>
          <a:xfrm>
            <a:off x="30533" y="2927257"/>
            <a:ext cx="5987143" cy="523220"/>
          </a:xfrm>
          <a:prstGeom prst="rect">
            <a:avLst/>
          </a:prstGeom>
          <a:noFill/>
        </p:spPr>
        <p:txBody>
          <a:bodyPr wrap="square" rtlCol="0">
            <a:spAutoFit/>
          </a:bodyPr>
          <a:lstStyle/>
          <a:p>
            <a:pPr algn="ctr"/>
            <a:r>
              <a:rPr lang="en-US" sz="2800" b="1" dirty="0">
                <a:solidFill>
                  <a:srgbClr val="C00000"/>
                </a:solidFill>
                <a:latin typeface="#9Slide04 Spectral SemiBold" panose="02020702060000000000" pitchFamily="18" charset="0"/>
                <a:cs typeface="Times New Roman" panose="02020603050405020304" pitchFamily="18" charset="0"/>
              </a:rPr>
              <a:t>HOẠT ĐỘNG NHÓM</a:t>
            </a:r>
          </a:p>
        </p:txBody>
      </p:sp>
      <p:sp>
        <p:nvSpPr>
          <p:cNvPr id="3" name="Rectangle 2"/>
          <p:cNvSpPr/>
          <p:nvPr/>
        </p:nvSpPr>
        <p:spPr>
          <a:xfrm>
            <a:off x="722416" y="539732"/>
            <a:ext cx="5112328" cy="954107"/>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Cốt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thời</a:t>
            </a:r>
            <a:endParaRPr lang="en-US" sz="2800" b="1" dirty="0" smtClean="0">
              <a:solidFill>
                <a:srgbClr val="FF0000"/>
              </a:solidFill>
              <a:latin typeface="Times New Roman" panose="02020603050405020304" pitchFamily="18" charset="0"/>
              <a:cs typeface="Times New Roman" panose="02020603050405020304" pitchFamily="18" charset="0"/>
            </a:endParaRPr>
          </a:p>
          <a:p>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7183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arn(inVertical)">
                                      <p:cBhvr>
                                        <p:cTn id="1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F9A392-C9EE-91A4-4395-984997C9F30B}"/>
              </a:ext>
            </a:extLst>
          </p:cNvPr>
          <p:cNvSpPr txBox="1"/>
          <p:nvPr/>
        </p:nvSpPr>
        <p:spPr>
          <a:xfrm>
            <a:off x="427126" y="179018"/>
            <a:ext cx="7699815" cy="543675"/>
          </a:xfrm>
          <a:prstGeom prst="rect">
            <a:avLst/>
          </a:prstGeom>
          <a:noFill/>
        </p:spPr>
        <p:txBody>
          <a:bodyPr wrap="square">
            <a:spAutoFit/>
          </a:bodyPr>
          <a:lstStyle/>
          <a:p>
            <a:pPr algn="just" defTabSz="609539"/>
            <a:r>
              <a:rPr lang="en-US" sz="2933" b="1" dirty="0">
                <a:solidFill>
                  <a:srgbClr val="FF0000"/>
                </a:solidFill>
                <a:latin typeface="Times New Roman" panose="02020603050405020304" pitchFamily="18" charset="0"/>
                <a:cs typeface="Times New Roman" panose="02020603050405020304" pitchFamily="18" charset="0"/>
              </a:rPr>
              <a:t>b. </a:t>
            </a:r>
            <a:r>
              <a:rPr lang="en-US" sz="2933" b="1" dirty="0" err="1">
                <a:solidFill>
                  <a:srgbClr val="FF0000"/>
                </a:solidFill>
                <a:latin typeface="Times New Roman" panose="02020603050405020304" pitchFamily="18" charset="0"/>
                <a:cs typeface="Times New Roman" panose="02020603050405020304" pitchFamily="18" charset="0"/>
              </a:rPr>
              <a:t>Không</a:t>
            </a:r>
            <a:r>
              <a:rPr lang="en-US" sz="2933" b="1" dirty="0">
                <a:solidFill>
                  <a:srgbClr val="FF0000"/>
                </a:solidFill>
                <a:latin typeface="Times New Roman" panose="02020603050405020304" pitchFamily="18" charset="0"/>
                <a:cs typeface="Times New Roman" panose="02020603050405020304" pitchFamily="18" charset="0"/>
              </a:rPr>
              <a:t> </a:t>
            </a:r>
            <a:r>
              <a:rPr lang="en-US" sz="2933" b="1" dirty="0" err="1">
                <a:solidFill>
                  <a:srgbClr val="FF0000"/>
                </a:solidFill>
                <a:latin typeface="Times New Roman" panose="02020603050405020304" pitchFamily="18" charset="0"/>
                <a:cs typeface="Times New Roman" panose="02020603050405020304" pitchFamily="18" charset="0"/>
              </a:rPr>
              <a:t>gian</a:t>
            </a:r>
            <a:r>
              <a:rPr lang="en-US" sz="2933" b="1" dirty="0">
                <a:solidFill>
                  <a:srgbClr val="FF0000"/>
                </a:solidFill>
                <a:latin typeface="Times New Roman" panose="02020603050405020304" pitchFamily="18" charset="0"/>
                <a:cs typeface="Times New Roman" panose="02020603050405020304" pitchFamily="18" charset="0"/>
              </a:rPr>
              <a:t>, </a:t>
            </a:r>
            <a:r>
              <a:rPr lang="en-US" sz="2933" b="1" dirty="0" err="1">
                <a:solidFill>
                  <a:srgbClr val="FF0000"/>
                </a:solidFill>
                <a:latin typeface="Times New Roman" panose="02020603050405020304" pitchFamily="18" charset="0"/>
                <a:cs typeface="Times New Roman" panose="02020603050405020304" pitchFamily="18" charset="0"/>
              </a:rPr>
              <a:t>thời</a:t>
            </a:r>
            <a:r>
              <a:rPr lang="en-US" sz="2933" b="1" dirty="0">
                <a:solidFill>
                  <a:srgbClr val="FF0000"/>
                </a:solidFill>
                <a:latin typeface="Times New Roman" panose="02020603050405020304" pitchFamily="18" charset="0"/>
                <a:cs typeface="Times New Roman" panose="02020603050405020304" pitchFamily="18" charset="0"/>
              </a:rPr>
              <a:t> </a:t>
            </a:r>
            <a:r>
              <a:rPr lang="en-US" sz="2933" b="1" dirty="0" err="1">
                <a:solidFill>
                  <a:srgbClr val="FF0000"/>
                </a:solidFill>
                <a:latin typeface="Times New Roman" panose="02020603050405020304" pitchFamily="18" charset="0"/>
                <a:cs typeface="Times New Roman" panose="02020603050405020304" pitchFamily="18" charset="0"/>
              </a:rPr>
              <a:t>gian</a:t>
            </a:r>
            <a:r>
              <a:rPr lang="en-US" sz="2933" b="1" dirty="0">
                <a:solidFill>
                  <a:srgbClr val="FF0000"/>
                </a:solidFill>
                <a:latin typeface="Times New Roman" panose="02020603050405020304" pitchFamily="18" charset="0"/>
                <a:cs typeface="Times New Roman" panose="02020603050405020304" pitchFamily="18" charset="0"/>
              </a:rPr>
              <a:t> </a:t>
            </a:r>
            <a:r>
              <a:rPr lang="en-US" sz="2933" b="1" dirty="0" err="1">
                <a:solidFill>
                  <a:srgbClr val="FF0000"/>
                </a:solidFill>
                <a:latin typeface="Times New Roman" panose="02020603050405020304" pitchFamily="18" charset="0"/>
                <a:cs typeface="Times New Roman" panose="02020603050405020304" pitchFamily="18" charset="0"/>
              </a:rPr>
              <a:t>trong</a:t>
            </a:r>
            <a:r>
              <a:rPr lang="en-US" sz="2933" b="1" dirty="0">
                <a:solidFill>
                  <a:srgbClr val="FF0000"/>
                </a:solidFill>
                <a:latin typeface="Times New Roman" panose="02020603050405020304" pitchFamily="18" charset="0"/>
                <a:cs typeface="Times New Roman" panose="02020603050405020304" pitchFamily="18" charset="0"/>
              </a:rPr>
              <a:t> </a:t>
            </a:r>
            <a:r>
              <a:rPr lang="en-US" sz="2933" b="1" dirty="0" err="1">
                <a:solidFill>
                  <a:srgbClr val="FF0000"/>
                </a:solidFill>
                <a:latin typeface="Times New Roman" panose="02020603050405020304" pitchFamily="18" charset="0"/>
                <a:cs typeface="Times New Roman" panose="02020603050405020304" pitchFamily="18" charset="0"/>
              </a:rPr>
              <a:t>tác</a:t>
            </a:r>
            <a:r>
              <a:rPr lang="en-US" sz="2933" b="1" dirty="0">
                <a:solidFill>
                  <a:srgbClr val="FF0000"/>
                </a:solidFill>
                <a:latin typeface="Times New Roman" panose="02020603050405020304" pitchFamily="18" charset="0"/>
                <a:cs typeface="Times New Roman" panose="02020603050405020304" pitchFamily="18" charset="0"/>
              </a:rPr>
              <a:t> </a:t>
            </a:r>
            <a:r>
              <a:rPr lang="en-US" sz="2933" b="1" dirty="0" err="1">
                <a:solidFill>
                  <a:srgbClr val="FF0000"/>
                </a:solidFill>
                <a:latin typeface="Times New Roman" panose="02020603050405020304" pitchFamily="18" charset="0"/>
                <a:cs typeface="Times New Roman" panose="02020603050405020304" pitchFamily="18" charset="0"/>
              </a:rPr>
              <a:t>phẩm</a:t>
            </a:r>
            <a:endParaRPr lang="en-US" sz="2933" b="1" dirty="0">
              <a:solidFill>
                <a:srgbClr val="FF0000"/>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259CFB33-8C2F-09BA-85E3-2B407C682096}"/>
              </a:ext>
            </a:extLst>
          </p:cNvPr>
          <p:cNvGrpSpPr/>
          <p:nvPr/>
        </p:nvGrpSpPr>
        <p:grpSpPr>
          <a:xfrm>
            <a:off x="355553" y="907230"/>
            <a:ext cx="6152892" cy="5570167"/>
            <a:chOff x="609600" y="1740162"/>
            <a:chExt cx="9230540" cy="8356338"/>
          </a:xfrm>
        </p:grpSpPr>
        <p:grpSp>
          <p:nvGrpSpPr>
            <p:cNvPr id="3" name="Group 11">
              <a:extLst>
                <a:ext uri="{FF2B5EF4-FFF2-40B4-BE49-F238E27FC236}">
                  <a16:creationId xmlns:a16="http://schemas.microsoft.com/office/drawing/2014/main" id="{F3D84CA3-06D0-8342-E1FE-B4E4242AAFB2}"/>
                </a:ext>
              </a:extLst>
            </p:cNvPr>
            <p:cNvGrpSpPr/>
            <p:nvPr/>
          </p:nvGrpSpPr>
          <p:grpSpPr>
            <a:xfrm>
              <a:off x="640772" y="1740162"/>
              <a:ext cx="9199368" cy="8356338"/>
              <a:chOff x="0" y="-47625"/>
              <a:chExt cx="1978552" cy="3140094"/>
            </a:xfrm>
          </p:grpSpPr>
          <p:sp>
            <p:nvSpPr>
              <p:cNvPr id="4" name="Freeform 12">
                <a:extLst>
                  <a:ext uri="{FF2B5EF4-FFF2-40B4-BE49-F238E27FC236}">
                    <a16:creationId xmlns:a16="http://schemas.microsoft.com/office/drawing/2014/main" id="{D5978B14-D963-DB2F-9438-296F1A781699}"/>
                  </a:ext>
                </a:extLst>
              </p:cNvPr>
              <p:cNvSpPr/>
              <p:nvPr/>
            </p:nvSpPr>
            <p:spPr>
              <a:xfrm>
                <a:off x="0" y="0"/>
                <a:ext cx="1978552" cy="3092469"/>
              </a:xfrm>
              <a:custGeom>
                <a:avLst/>
                <a:gdLst/>
                <a:ahLst/>
                <a:cxnLst/>
                <a:rect l="l" t="t" r="r" b="b"/>
                <a:pathLst>
                  <a:path w="1978552" h="2305035">
                    <a:moveTo>
                      <a:pt x="0" y="0"/>
                    </a:moveTo>
                    <a:lnTo>
                      <a:pt x="1978552" y="0"/>
                    </a:lnTo>
                    <a:lnTo>
                      <a:pt x="1978552" y="2305035"/>
                    </a:lnTo>
                    <a:lnTo>
                      <a:pt x="0" y="2305035"/>
                    </a:lnTo>
                    <a:close/>
                  </a:path>
                </a:pathLst>
              </a:custGeom>
              <a:solidFill>
                <a:srgbClr val="FFFFFF"/>
              </a:solidFill>
            </p:spPr>
            <p:txBody>
              <a:bodyPr/>
              <a:lstStyle/>
              <a:p>
                <a:pPr defTabSz="609539"/>
                <a:endParaRPr lang="en-US" sz="1200" dirty="0">
                  <a:solidFill>
                    <a:prstClr val="black"/>
                  </a:solidFill>
                  <a:latin typeface="Calibri"/>
                </a:endParaRPr>
              </a:p>
            </p:txBody>
          </p:sp>
          <p:sp>
            <p:nvSpPr>
              <p:cNvPr id="5" name="TextBox 13">
                <a:extLst>
                  <a:ext uri="{FF2B5EF4-FFF2-40B4-BE49-F238E27FC236}">
                    <a16:creationId xmlns:a16="http://schemas.microsoft.com/office/drawing/2014/main" id="{291863F2-A08D-75FD-59E6-4284E984FBDE}"/>
                  </a:ext>
                </a:extLst>
              </p:cNvPr>
              <p:cNvSpPr txBox="1"/>
              <p:nvPr/>
            </p:nvSpPr>
            <p:spPr>
              <a:xfrm>
                <a:off x="0" y="-47625"/>
                <a:ext cx="1978552" cy="2352660"/>
              </a:xfrm>
              <a:prstGeom prst="rect">
                <a:avLst/>
              </a:prstGeom>
            </p:spPr>
            <p:txBody>
              <a:bodyPr lIns="33862" tIns="33862" rIns="33862" bIns="33862" rtlCol="0" anchor="ctr"/>
              <a:lstStyle/>
              <a:p>
                <a:pPr algn="ctr" defTabSz="609539">
                  <a:lnSpc>
                    <a:spcPts val="2446"/>
                  </a:lnSpc>
                </a:pPr>
                <a:endParaRPr sz="1200">
                  <a:solidFill>
                    <a:prstClr val="black"/>
                  </a:solidFill>
                  <a:latin typeface="Calibri"/>
                </a:endParaRPr>
              </a:p>
            </p:txBody>
          </p:sp>
        </p:grpSp>
        <p:sp>
          <p:nvSpPr>
            <p:cNvPr id="6" name="AutoShape 35">
              <a:extLst>
                <a:ext uri="{FF2B5EF4-FFF2-40B4-BE49-F238E27FC236}">
                  <a16:creationId xmlns:a16="http://schemas.microsoft.com/office/drawing/2014/main" id="{24069553-855D-B623-24B5-B75F9B76B1CE}"/>
                </a:ext>
              </a:extLst>
            </p:cNvPr>
            <p:cNvSpPr/>
            <p:nvPr/>
          </p:nvSpPr>
          <p:spPr>
            <a:xfrm>
              <a:off x="1079830" y="2933700"/>
              <a:ext cx="8321251" cy="0"/>
            </a:xfrm>
            <a:prstGeom prst="line">
              <a:avLst/>
            </a:prstGeom>
            <a:ln w="28575" cap="flat">
              <a:solidFill>
                <a:srgbClr val="E2DADA"/>
              </a:solidFill>
              <a:prstDash val="lgDash"/>
              <a:headEnd type="none" w="sm" len="sm"/>
              <a:tailEnd type="none" w="sm" len="sm"/>
            </a:ln>
          </p:spPr>
        </p:sp>
        <p:sp>
          <p:nvSpPr>
            <p:cNvPr id="7" name="TextBox 6">
              <a:extLst>
                <a:ext uri="{FF2B5EF4-FFF2-40B4-BE49-F238E27FC236}">
                  <a16:creationId xmlns:a16="http://schemas.microsoft.com/office/drawing/2014/main" id="{12B9080D-296E-59E0-DCCD-37A5ECE32CBF}"/>
                </a:ext>
              </a:extLst>
            </p:cNvPr>
            <p:cNvSpPr txBox="1"/>
            <p:nvPr/>
          </p:nvSpPr>
          <p:spPr>
            <a:xfrm>
              <a:off x="609600" y="1937060"/>
              <a:ext cx="9230540" cy="815619"/>
            </a:xfrm>
            <a:prstGeom prst="rect">
              <a:avLst/>
            </a:prstGeom>
            <a:noFill/>
          </p:spPr>
          <p:txBody>
            <a:bodyPr wrap="square" rtlCol="0">
              <a:spAutoFit/>
            </a:bodyPr>
            <a:lstStyle/>
            <a:p>
              <a:pPr algn="ctr" defTabSz="609539"/>
              <a:r>
                <a:rPr lang="en-US" sz="2933"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933"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gian</a:t>
              </a:r>
              <a:endParaRPr lang="en-US" sz="2933" b="1" dirty="0">
                <a:solidFill>
                  <a:prstClr val="black"/>
                </a:solidFill>
                <a:latin typeface="Times New Roman" panose="02020603050405020304" pitchFamily="18" charset="0"/>
                <a:cs typeface="Times New Roman" panose="02020603050405020304" pitchFamily="18" charset="0"/>
              </a:endParaRPr>
            </a:p>
          </p:txBody>
        </p:sp>
      </p:grpSp>
      <p:sp>
        <p:nvSpPr>
          <p:cNvPr id="9" name="TextBox 8">
            <a:extLst>
              <a:ext uri="{FF2B5EF4-FFF2-40B4-BE49-F238E27FC236}">
                <a16:creationId xmlns:a16="http://schemas.microsoft.com/office/drawing/2014/main" id="{800CADD6-DD32-80EE-02E0-3E88DE8E0187}"/>
              </a:ext>
            </a:extLst>
          </p:cNvPr>
          <p:cNvSpPr txBox="1"/>
          <p:nvPr/>
        </p:nvSpPr>
        <p:spPr>
          <a:xfrm>
            <a:off x="463853" y="1854267"/>
            <a:ext cx="5885320" cy="3251724"/>
          </a:xfrm>
          <a:prstGeom prst="rect">
            <a:avLst/>
          </a:prstGeom>
          <a:noFill/>
        </p:spPr>
        <p:txBody>
          <a:bodyPr wrap="square" rtlCol="0">
            <a:spAutoFit/>
          </a:bodyPr>
          <a:lstStyle/>
          <a:p>
            <a:pPr algn="just" defTabSz="609539"/>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933"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gian</a:t>
            </a:r>
            <a:r>
              <a:rPr lang="en-US" sz="2933"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hẹp</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ngôi</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nhà</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Thành,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điện</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thờ</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bà</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đồng</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gù</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làm</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nghề</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bói</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toán</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ngôi</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chùa</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mộ</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cổ</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nơi</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Thành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đi</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tìm</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dế</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cái</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thôn</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nhỏ</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nơi</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Thành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sinh</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sống</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p>
          <a:p>
            <a:pPr algn="just" defTabSz="609539"/>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933"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gian</a:t>
            </a:r>
            <a:r>
              <a:rPr lang="en-US" sz="2933"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rộng</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huyện</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Hoa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Âm</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tỉnh</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Thiểm</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Tây</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cung</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vua</a:t>
            </a:r>
            <a:endParaRPr lang="en-US" sz="2933"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4145F7E-E88B-F8AC-C3BC-96C29795B061}"/>
              </a:ext>
            </a:extLst>
          </p:cNvPr>
          <p:cNvSpPr txBox="1"/>
          <p:nvPr/>
        </p:nvSpPr>
        <p:spPr>
          <a:xfrm>
            <a:off x="463853" y="5211827"/>
            <a:ext cx="5885320" cy="995016"/>
          </a:xfrm>
          <a:prstGeom prst="rect">
            <a:avLst/>
          </a:prstGeom>
          <a:noFill/>
        </p:spPr>
        <p:txBody>
          <a:bodyPr wrap="square" rtlCol="0">
            <a:spAutoFit/>
          </a:bodyPr>
          <a:lstStyle/>
          <a:p>
            <a:pPr marL="380962" indent="-380962" algn="just" defTabSz="609539">
              <a:buFont typeface="Wingdings" panose="05000000000000000000" pitchFamily="2" charset="2"/>
              <a:buChar char="è"/>
            </a:pP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Gắn</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sinh</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hoạt</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nhân</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vật</a:t>
            </a:r>
            <a:endPar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endParaRPr>
          </a:p>
          <a:p>
            <a:pPr marL="380962" indent="-380962" algn="just" defTabSz="609539">
              <a:buFont typeface="Wingdings" panose="05000000000000000000" pitchFamily="2" charset="2"/>
              <a:buChar char="è"/>
            </a:pP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địa</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danh</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xác</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thực</a:t>
            </a:r>
            <a:endParaRPr lang="en-US" sz="2933" i="1" dirty="0">
              <a:solidFill>
                <a:schemeClr val="tx2"/>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0963C11A-4C22-A1D2-FC73-ED65BC51B1F9}"/>
              </a:ext>
            </a:extLst>
          </p:cNvPr>
          <p:cNvGrpSpPr/>
          <p:nvPr/>
        </p:nvGrpSpPr>
        <p:grpSpPr>
          <a:xfrm>
            <a:off x="6786265" y="907230"/>
            <a:ext cx="5048593" cy="5570167"/>
            <a:chOff x="609600" y="1740162"/>
            <a:chExt cx="9230540" cy="8356338"/>
          </a:xfrm>
        </p:grpSpPr>
        <p:grpSp>
          <p:nvGrpSpPr>
            <p:cNvPr id="12" name="Group 11">
              <a:extLst>
                <a:ext uri="{FF2B5EF4-FFF2-40B4-BE49-F238E27FC236}">
                  <a16:creationId xmlns:a16="http://schemas.microsoft.com/office/drawing/2014/main" id="{A17E8FDF-DCB1-4CF5-8FBB-4835E7F91CA2}"/>
                </a:ext>
              </a:extLst>
            </p:cNvPr>
            <p:cNvGrpSpPr/>
            <p:nvPr/>
          </p:nvGrpSpPr>
          <p:grpSpPr>
            <a:xfrm>
              <a:off x="640772" y="1740162"/>
              <a:ext cx="9199368" cy="8356338"/>
              <a:chOff x="0" y="-47625"/>
              <a:chExt cx="1978552" cy="3140094"/>
            </a:xfrm>
          </p:grpSpPr>
          <p:sp>
            <p:nvSpPr>
              <p:cNvPr id="15" name="Freeform 12">
                <a:extLst>
                  <a:ext uri="{FF2B5EF4-FFF2-40B4-BE49-F238E27FC236}">
                    <a16:creationId xmlns:a16="http://schemas.microsoft.com/office/drawing/2014/main" id="{13E81095-310C-FF72-92A7-68C37121F0C9}"/>
                  </a:ext>
                </a:extLst>
              </p:cNvPr>
              <p:cNvSpPr/>
              <p:nvPr/>
            </p:nvSpPr>
            <p:spPr>
              <a:xfrm>
                <a:off x="0" y="0"/>
                <a:ext cx="1978552" cy="3092469"/>
              </a:xfrm>
              <a:custGeom>
                <a:avLst/>
                <a:gdLst/>
                <a:ahLst/>
                <a:cxnLst/>
                <a:rect l="l" t="t" r="r" b="b"/>
                <a:pathLst>
                  <a:path w="1978552" h="2305035">
                    <a:moveTo>
                      <a:pt x="0" y="0"/>
                    </a:moveTo>
                    <a:lnTo>
                      <a:pt x="1978552" y="0"/>
                    </a:lnTo>
                    <a:lnTo>
                      <a:pt x="1978552" y="2305035"/>
                    </a:lnTo>
                    <a:lnTo>
                      <a:pt x="0" y="2305035"/>
                    </a:lnTo>
                    <a:close/>
                  </a:path>
                </a:pathLst>
              </a:custGeom>
              <a:solidFill>
                <a:srgbClr val="FFFFFF"/>
              </a:solidFill>
            </p:spPr>
            <p:txBody>
              <a:bodyPr/>
              <a:lstStyle/>
              <a:p>
                <a:pPr defTabSz="609539"/>
                <a:endParaRPr lang="en-US" sz="1200" dirty="0">
                  <a:solidFill>
                    <a:prstClr val="black"/>
                  </a:solidFill>
                  <a:latin typeface="Calibri"/>
                </a:endParaRPr>
              </a:p>
            </p:txBody>
          </p:sp>
          <p:sp>
            <p:nvSpPr>
              <p:cNvPr id="16" name="TextBox 13">
                <a:extLst>
                  <a:ext uri="{FF2B5EF4-FFF2-40B4-BE49-F238E27FC236}">
                    <a16:creationId xmlns:a16="http://schemas.microsoft.com/office/drawing/2014/main" id="{DFB9360F-E401-C49F-416D-F749C76514BA}"/>
                  </a:ext>
                </a:extLst>
              </p:cNvPr>
              <p:cNvSpPr txBox="1"/>
              <p:nvPr/>
            </p:nvSpPr>
            <p:spPr>
              <a:xfrm>
                <a:off x="0" y="-47625"/>
                <a:ext cx="1978552" cy="2352660"/>
              </a:xfrm>
              <a:prstGeom prst="rect">
                <a:avLst/>
              </a:prstGeom>
            </p:spPr>
            <p:txBody>
              <a:bodyPr lIns="33862" tIns="33862" rIns="33862" bIns="33862" rtlCol="0" anchor="ctr"/>
              <a:lstStyle/>
              <a:p>
                <a:pPr algn="ctr" defTabSz="609539">
                  <a:lnSpc>
                    <a:spcPts val="2446"/>
                  </a:lnSpc>
                </a:pPr>
                <a:endParaRPr sz="1200">
                  <a:solidFill>
                    <a:prstClr val="black"/>
                  </a:solidFill>
                  <a:latin typeface="Calibri"/>
                </a:endParaRPr>
              </a:p>
            </p:txBody>
          </p:sp>
        </p:grpSp>
        <p:sp>
          <p:nvSpPr>
            <p:cNvPr id="13" name="AutoShape 35">
              <a:extLst>
                <a:ext uri="{FF2B5EF4-FFF2-40B4-BE49-F238E27FC236}">
                  <a16:creationId xmlns:a16="http://schemas.microsoft.com/office/drawing/2014/main" id="{EB7792A4-129D-F6EA-31A5-CB9E9C74345F}"/>
                </a:ext>
              </a:extLst>
            </p:cNvPr>
            <p:cNvSpPr/>
            <p:nvPr/>
          </p:nvSpPr>
          <p:spPr>
            <a:xfrm>
              <a:off x="1079830" y="2933700"/>
              <a:ext cx="8321251" cy="0"/>
            </a:xfrm>
            <a:prstGeom prst="line">
              <a:avLst/>
            </a:prstGeom>
            <a:ln w="28575" cap="flat">
              <a:solidFill>
                <a:srgbClr val="E2DADA"/>
              </a:solidFill>
              <a:prstDash val="lgDash"/>
              <a:headEnd type="none" w="sm" len="sm"/>
              <a:tailEnd type="none" w="sm" len="sm"/>
            </a:ln>
          </p:spPr>
        </p:sp>
        <p:sp>
          <p:nvSpPr>
            <p:cNvPr id="14" name="TextBox 13">
              <a:extLst>
                <a:ext uri="{FF2B5EF4-FFF2-40B4-BE49-F238E27FC236}">
                  <a16:creationId xmlns:a16="http://schemas.microsoft.com/office/drawing/2014/main" id="{6C6DC275-2A19-DD33-7848-97FDCEDABFD5}"/>
                </a:ext>
              </a:extLst>
            </p:cNvPr>
            <p:cNvSpPr txBox="1"/>
            <p:nvPr/>
          </p:nvSpPr>
          <p:spPr>
            <a:xfrm>
              <a:off x="609600" y="1937060"/>
              <a:ext cx="9230540" cy="815619"/>
            </a:xfrm>
            <a:prstGeom prst="rect">
              <a:avLst/>
            </a:prstGeom>
            <a:noFill/>
          </p:spPr>
          <p:txBody>
            <a:bodyPr wrap="square" rtlCol="0">
              <a:spAutoFit/>
            </a:bodyPr>
            <a:lstStyle/>
            <a:p>
              <a:pPr algn="ctr" defTabSz="609539"/>
              <a:r>
                <a:rPr lang="en-US" sz="2933"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Thời</a:t>
              </a:r>
              <a:r>
                <a:rPr lang="en-US" sz="2933"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gian</a:t>
              </a:r>
              <a:endParaRPr lang="en-US" sz="2933" b="1" dirty="0">
                <a:solidFill>
                  <a:prstClr val="black"/>
                </a:solidFill>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BA781FE3-33D1-1F68-B08F-9B0E93400585}"/>
              </a:ext>
            </a:extLst>
          </p:cNvPr>
          <p:cNvSpPr txBox="1"/>
          <p:nvPr/>
        </p:nvSpPr>
        <p:spPr>
          <a:xfrm>
            <a:off x="6894565" y="1854267"/>
            <a:ext cx="4737120" cy="1897699"/>
          </a:xfrm>
          <a:prstGeom prst="rect">
            <a:avLst/>
          </a:prstGeom>
          <a:noFill/>
        </p:spPr>
        <p:txBody>
          <a:bodyPr wrap="square" rtlCol="0">
            <a:spAutoFit/>
          </a:bodyPr>
          <a:lstStyle/>
          <a:p>
            <a:pPr algn="just" defTabSz="609539"/>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Hơn</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năm</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p>
          <a:p>
            <a:pPr algn="just" defTabSz="609539"/>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“Sau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vài</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năm</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p>
          <a:p>
            <a:pPr algn="just" defTabSz="609539"/>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Thời</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điểm</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xác</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định</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lịch</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sử</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đời</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Tuyên</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Đức</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nhà</a:t>
            </a:r>
            <a:r>
              <a:rPr lang="en-US" sz="2933"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Minh)</a:t>
            </a:r>
            <a:endParaRPr lang="en-US" sz="2933" dirty="0">
              <a:solidFill>
                <a:prstClr val="black"/>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74F680E-E8C2-2DD1-C2B3-30CB7B02A5B8}"/>
              </a:ext>
            </a:extLst>
          </p:cNvPr>
          <p:cNvSpPr txBox="1"/>
          <p:nvPr/>
        </p:nvSpPr>
        <p:spPr>
          <a:xfrm>
            <a:off x="6894565" y="3997628"/>
            <a:ext cx="4737120" cy="2349041"/>
          </a:xfrm>
          <a:prstGeom prst="rect">
            <a:avLst/>
          </a:prstGeom>
          <a:noFill/>
        </p:spPr>
        <p:txBody>
          <a:bodyPr wrap="square" rtlCol="0">
            <a:spAutoFit/>
          </a:bodyPr>
          <a:lstStyle/>
          <a:p>
            <a:pPr marL="380962" indent="-380962" algn="just" defTabSz="609539">
              <a:buFont typeface="Wingdings" panose="05000000000000000000" pitchFamily="2" charset="2"/>
              <a:buChar char="è"/>
            </a:pP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Gắn</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sinh</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hoạt</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đời</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thường</a:t>
            </a:r>
            <a:endPar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endParaRPr>
          </a:p>
          <a:p>
            <a:pPr marL="380962" indent="-380962" algn="just" defTabSz="609539">
              <a:buFont typeface="Wingdings" panose="05000000000000000000" pitchFamily="2" charset="2"/>
              <a:buChar char="è"/>
            </a:pP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chính</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xác</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về</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thời</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điểm</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lịch</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sử</a:t>
            </a:r>
            <a:endPar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endParaRPr>
          </a:p>
          <a:p>
            <a:pPr marL="380962" indent="-380962" algn="just" defTabSz="609539">
              <a:buFont typeface="Wingdings" panose="05000000000000000000" pitchFamily="2" charset="2"/>
              <a:buChar char="è"/>
            </a:pP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Thái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độ</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mỉa</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mai</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xã</a:t>
            </a:r>
            <a:r>
              <a:rPr lang="en-US" sz="2933"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hội</a:t>
            </a:r>
            <a:endParaRPr lang="en-US" sz="2933" i="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301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down)">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circle(in)">
                                      <p:cBhvr>
                                        <p:cTn id="24" dur="20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Effect transition="in" filter="wipe(down)">
                                      <p:cBhvr>
                                        <p:cTn id="40" dur="500"/>
                                        <p:tgtEl>
                                          <p:spTgt spid="1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fade">
                                      <p:cBhvr>
                                        <p:cTn id="45" dur="1000"/>
                                        <p:tgtEl>
                                          <p:spTgt spid="17">
                                            <p:txEl>
                                              <p:pRg st="1" end="1"/>
                                            </p:txEl>
                                          </p:spTgt>
                                        </p:tgtEl>
                                      </p:cBhvr>
                                    </p:animEffect>
                                    <p:anim calcmode="lin" valueType="num">
                                      <p:cBhvr>
                                        <p:cTn id="46"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7">
                                            <p:txEl>
                                              <p:pRg st="2" end="2"/>
                                            </p:txEl>
                                          </p:spTgt>
                                        </p:tgtEl>
                                        <p:attrNameLst>
                                          <p:attrName>style.visibility</p:attrName>
                                        </p:attrNameLst>
                                      </p:cBhvr>
                                      <p:to>
                                        <p:strVal val="visible"/>
                                      </p:to>
                                    </p:set>
                                    <p:animEffect transition="in" filter="barn(inVertical)">
                                      <p:cBhvr>
                                        <p:cTn id="52" dur="500"/>
                                        <p:tgtEl>
                                          <p:spTgt spid="1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80">
                                          <p:stCondLst>
                                            <p:cond delay="0"/>
                                          </p:stCondLst>
                                        </p:cTn>
                                        <p:tgtEl>
                                          <p:spTgt spid="18"/>
                                        </p:tgtEl>
                                      </p:cBhvr>
                                    </p:animEffect>
                                    <p:anim calcmode="lin" valueType="num">
                                      <p:cBhvr>
                                        <p:cTn id="5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3" dur="26">
                                          <p:stCondLst>
                                            <p:cond delay="650"/>
                                          </p:stCondLst>
                                        </p:cTn>
                                        <p:tgtEl>
                                          <p:spTgt spid="18"/>
                                        </p:tgtEl>
                                      </p:cBhvr>
                                      <p:to x="100000" y="60000"/>
                                    </p:animScale>
                                    <p:animScale>
                                      <p:cBhvr>
                                        <p:cTn id="64" dur="166" decel="50000">
                                          <p:stCondLst>
                                            <p:cond delay="676"/>
                                          </p:stCondLst>
                                        </p:cTn>
                                        <p:tgtEl>
                                          <p:spTgt spid="18"/>
                                        </p:tgtEl>
                                      </p:cBhvr>
                                      <p:to x="100000" y="100000"/>
                                    </p:animScale>
                                    <p:animScale>
                                      <p:cBhvr>
                                        <p:cTn id="65" dur="26">
                                          <p:stCondLst>
                                            <p:cond delay="1312"/>
                                          </p:stCondLst>
                                        </p:cTn>
                                        <p:tgtEl>
                                          <p:spTgt spid="18"/>
                                        </p:tgtEl>
                                      </p:cBhvr>
                                      <p:to x="100000" y="80000"/>
                                    </p:animScale>
                                    <p:animScale>
                                      <p:cBhvr>
                                        <p:cTn id="66" dur="166" decel="50000">
                                          <p:stCondLst>
                                            <p:cond delay="1338"/>
                                          </p:stCondLst>
                                        </p:cTn>
                                        <p:tgtEl>
                                          <p:spTgt spid="18"/>
                                        </p:tgtEl>
                                      </p:cBhvr>
                                      <p:to x="100000" y="100000"/>
                                    </p:animScale>
                                    <p:animScale>
                                      <p:cBhvr>
                                        <p:cTn id="67" dur="26">
                                          <p:stCondLst>
                                            <p:cond delay="1642"/>
                                          </p:stCondLst>
                                        </p:cTn>
                                        <p:tgtEl>
                                          <p:spTgt spid="18"/>
                                        </p:tgtEl>
                                      </p:cBhvr>
                                      <p:to x="100000" y="90000"/>
                                    </p:animScale>
                                    <p:animScale>
                                      <p:cBhvr>
                                        <p:cTn id="68" dur="166" decel="50000">
                                          <p:stCondLst>
                                            <p:cond delay="1668"/>
                                          </p:stCondLst>
                                        </p:cTn>
                                        <p:tgtEl>
                                          <p:spTgt spid="18"/>
                                        </p:tgtEl>
                                      </p:cBhvr>
                                      <p:to x="100000" y="100000"/>
                                    </p:animScale>
                                    <p:animScale>
                                      <p:cBhvr>
                                        <p:cTn id="69" dur="26">
                                          <p:stCondLst>
                                            <p:cond delay="1808"/>
                                          </p:stCondLst>
                                        </p:cTn>
                                        <p:tgtEl>
                                          <p:spTgt spid="18"/>
                                        </p:tgtEl>
                                      </p:cBhvr>
                                      <p:to x="100000" y="95000"/>
                                    </p:animScale>
                                    <p:animScale>
                                      <p:cBhvr>
                                        <p:cTn id="70"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B6BE4F1-52C5-2FBC-4D8E-FD8305D2C312}"/>
              </a:ext>
            </a:extLst>
          </p:cNvPr>
          <p:cNvSpPr txBox="1"/>
          <p:nvPr/>
        </p:nvSpPr>
        <p:spPr>
          <a:xfrm>
            <a:off x="952638" y="1911012"/>
            <a:ext cx="2267367" cy="523220"/>
          </a:xfrm>
          <a:prstGeom prst="rect">
            <a:avLst/>
          </a:prstGeom>
          <a:noFill/>
        </p:spPr>
        <p:txBody>
          <a:bodyPr wrap="square" rtlCol="0">
            <a:spAutoFit/>
          </a:bodyPr>
          <a:lstStyle/>
          <a:p>
            <a:pPr algn="just"/>
            <a:r>
              <a:rPr lang="en-US" sz="2800" b="1" dirty="0" err="1" smtClean="0">
                <a:latin typeface="Times New Roman" panose="02020603050405020304" pitchFamily="18" charset="0"/>
                <a:cs typeface="Times New Roman" panose="02020603050405020304" pitchFamily="18" charset="0"/>
              </a:rPr>
              <a:t>Vợ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Thành</a:t>
            </a:r>
            <a:endParaRPr lang="en-US" sz="28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B6BE4F1-52C5-2FBC-4D8E-FD8305D2C312}"/>
              </a:ext>
            </a:extLst>
          </p:cNvPr>
          <p:cNvSpPr txBox="1"/>
          <p:nvPr/>
        </p:nvSpPr>
        <p:spPr>
          <a:xfrm>
            <a:off x="941613" y="1280389"/>
            <a:ext cx="1694096" cy="523220"/>
          </a:xfrm>
          <a:prstGeom prst="rect">
            <a:avLst/>
          </a:prstGeom>
          <a:noFill/>
        </p:spPr>
        <p:txBody>
          <a:bodyPr wrap="square" rtlCol="0">
            <a:spAutoFit/>
          </a:bodyPr>
          <a:lstStyle/>
          <a:p>
            <a:pPr algn="just"/>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Thành</a:t>
            </a:r>
            <a:endParaRPr lang="en-US" sz="28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AB6BE4F1-52C5-2FBC-4D8E-FD8305D2C312}"/>
              </a:ext>
            </a:extLst>
          </p:cNvPr>
          <p:cNvSpPr txBox="1"/>
          <p:nvPr/>
        </p:nvSpPr>
        <p:spPr>
          <a:xfrm>
            <a:off x="792765" y="6188648"/>
            <a:ext cx="8038142" cy="523220"/>
          </a:xfrm>
          <a:prstGeom prst="rect">
            <a:avLst/>
          </a:prstGeom>
          <a:noFill/>
        </p:spPr>
        <p:txBody>
          <a:bodyPr wrap="square" rtlCol="0">
            <a:spAutoFit/>
          </a:bodyPr>
          <a:lstStyle/>
          <a:p>
            <a:pPr algn="just"/>
            <a:r>
              <a:rPr lang="en-US" sz="2800" b="1" dirty="0" err="1" smtClean="0">
                <a:latin typeface="Times New Roman" panose="02020603050405020304" pitchFamily="18" charset="0"/>
                <a:cs typeface="Times New Roman" panose="02020603050405020304" pitchFamily="18" charset="0"/>
              </a:rPr>
              <a:t>Những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người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liên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đến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chuyện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bắt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dế</a:t>
            </a: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AB6BE4F1-52C5-2FBC-4D8E-FD8305D2C312}"/>
              </a:ext>
            </a:extLst>
          </p:cNvPr>
          <p:cNvSpPr txBox="1"/>
          <p:nvPr/>
        </p:nvSpPr>
        <p:spPr>
          <a:xfrm>
            <a:off x="941613" y="2584130"/>
            <a:ext cx="2728750" cy="523220"/>
          </a:xfrm>
          <a:prstGeom prst="rect">
            <a:avLst/>
          </a:prstGeom>
          <a:noFill/>
        </p:spPr>
        <p:txBody>
          <a:bodyPr wrap="square" rtlCol="0">
            <a:spAutoFit/>
          </a:bodyPr>
          <a:lstStyle/>
          <a:p>
            <a:pPr algn="just"/>
            <a:r>
              <a:rPr lang="en-US" sz="2800" b="1" dirty="0" smtClean="0">
                <a:latin typeface="Times New Roman" panose="02020603050405020304" pitchFamily="18" charset="0"/>
                <a:cs typeface="Times New Roman" panose="02020603050405020304" pitchFamily="18" charset="0"/>
              </a:rPr>
              <a:t>Con </a:t>
            </a:r>
            <a:r>
              <a:rPr lang="en-US" sz="2800" b="1" dirty="0" err="1" smtClean="0">
                <a:latin typeface="Times New Roman" panose="02020603050405020304" pitchFamily="18" charset="0"/>
                <a:cs typeface="Times New Roman" panose="02020603050405020304" pitchFamily="18" charset="0"/>
              </a:rPr>
              <a:t>trai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Thành</a:t>
            </a:r>
            <a:endParaRPr lang="en-US" sz="28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AB6BE4F1-52C5-2FBC-4D8E-FD8305D2C312}"/>
              </a:ext>
            </a:extLst>
          </p:cNvPr>
          <p:cNvSpPr txBox="1"/>
          <p:nvPr/>
        </p:nvSpPr>
        <p:spPr>
          <a:xfrm>
            <a:off x="952638" y="3248121"/>
            <a:ext cx="5132852" cy="523220"/>
          </a:xfrm>
          <a:prstGeom prst="rect">
            <a:avLst/>
          </a:prstGeom>
          <a:noFill/>
        </p:spPr>
        <p:txBody>
          <a:bodyPr wrap="square" rtlCol="0">
            <a:spAutoFit/>
          </a:bodyPr>
          <a:lstStyle/>
          <a:p>
            <a:pPr algn="just"/>
            <a:r>
              <a:rPr lang="en-US" sz="2800" b="1" dirty="0" err="1" smtClean="0">
                <a:latin typeface="Times New Roman" panose="02020603050405020304" pitchFamily="18" charset="0"/>
                <a:cs typeface="Times New Roman" panose="02020603050405020304" pitchFamily="18" charset="0"/>
              </a:rPr>
              <a:t>Bà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đồng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gù</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hành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bói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toán</a:t>
            </a:r>
            <a:endParaRPr lang="en-US" sz="2800"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B6BE4F1-52C5-2FBC-4D8E-FD8305D2C312}"/>
              </a:ext>
            </a:extLst>
          </p:cNvPr>
          <p:cNvSpPr txBox="1"/>
          <p:nvPr/>
        </p:nvSpPr>
        <p:spPr>
          <a:xfrm>
            <a:off x="952638" y="3959340"/>
            <a:ext cx="1683071" cy="523220"/>
          </a:xfrm>
          <a:prstGeom prst="rect">
            <a:avLst/>
          </a:prstGeom>
          <a:noFill/>
        </p:spPr>
        <p:txBody>
          <a:bodyPr wrap="square" rtlCol="0">
            <a:spAutoFit/>
          </a:bodyPr>
          <a:lstStyle/>
          <a:p>
            <a:pPr algn="just"/>
            <a:r>
              <a:rPr lang="en-US" sz="2800" b="1" dirty="0" err="1" smtClean="0">
                <a:latin typeface="Times New Roman" panose="02020603050405020304" pitchFamily="18" charset="0"/>
                <a:cs typeface="Times New Roman" panose="02020603050405020304" pitchFamily="18" charset="0"/>
              </a:rPr>
              <a:t>Lí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dịch</a:t>
            </a:r>
            <a:endParaRPr lang="en-US" sz="28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AB6BE4F1-52C5-2FBC-4D8E-FD8305D2C312}"/>
              </a:ext>
            </a:extLst>
          </p:cNvPr>
          <p:cNvSpPr txBox="1"/>
          <p:nvPr/>
        </p:nvSpPr>
        <p:spPr>
          <a:xfrm>
            <a:off x="952638" y="4573806"/>
            <a:ext cx="1694096" cy="523220"/>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T</a:t>
            </a:r>
            <a:r>
              <a:rPr lang="en-US" sz="2800" b="1" dirty="0" smtClean="0">
                <a:latin typeface="Times New Roman" panose="02020603050405020304" pitchFamily="18" charset="0"/>
                <a:cs typeface="Times New Roman" panose="02020603050405020304" pitchFamily="18" charset="0"/>
              </a:rPr>
              <a:t>ri </a:t>
            </a:r>
            <a:r>
              <a:rPr lang="en-US" sz="2800" b="1" dirty="0" err="1" smtClean="0">
                <a:latin typeface="Times New Roman" panose="02020603050405020304" pitchFamily="18" charset="0"/>
                <a:cs typeface="Times New Roman" panose="02020603050405020304" pitchFamily="18" charset="0"/>
              </a:rPr>
              <a:t>huyện</a:t>
            </a:r>
            <a:endParaRPr lang="en-US" sz="2800" b="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AB6BE4F1-52C5-2FBC-4D8E-FD8305D2C312}"/>
              </a:ext>
            </a:extLst>
          </p:cNvPr>
          <p:cNvSpPr txBox="1"/>
          <p:nvPr/>
        </p:nvSpPr>
        <p:spPr>
          <a:xfrm>
            <a:off x="952638" y="5100015"/>
            <a:ext cx="1979748" cy="523220"/>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T</a:t>
            </a:r>
            <a:r>
              <a:rPr lang="en-US" sz="2800" b="1" dirty="0" err="1" smtClean="0">
                <a:latin typeface="Times New Roman" panose="02020603050405020304" pitchFamily="18" charset="0"/>
                <a:cs typeface="Times New Roman" panose="02020603050405020304" pitchFamily="18" charset="0"/>
              </a:rPr>
              <a:t>uần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phủ</a:t>
            </a:r>
            <a:endParaRPr lang="en-US" sz="28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AB6BE4F1-52C5-2FBC-4D8E-FD8305D2C312}"/>
              </a:ext>
            </a:extLst>
          </p:cNvPr>
          <p:cNvSpPr txBox="1"/>
          <p:nvPr/>
        </p:nvSpPr>
        <p:spPr>
          <a:xfrm>
            <a:off x="952638" y="5633333"/>
            <a:ext cx="1990773" cy="523220"/>
          </a:xfrm>
          <a:prstGeom prst="rect">
            <a:avLst/>
          </a:prstGeom>
          <a:noFill/>
        </p:spPr>
        <p:txBody>
          <a:bodyPr wrap="square" rtlCol="0">
            <a:spAutoFit/>
          </a:bodyPr>
          <a:lstStyle/>
          <a:p>
            <a:pPr algn="just"/>
            <a:r>
              <a:rPr lang="en-US" sz="2800" b="1" dirty="0" err="1" smtClean="0">
                <a:latin typeface="Times New Roman" panose="02020603050405020304" pitchFamily="18" charset="0"/>
                <a:cs typeface="Times New Roman" panose="02020603050405020304" pitchFamily="18" charset="0"/>
              </a:rPr>
              <a:t>Vua</a:t>
            </a:r>
            <a:endParaRPr lang="en-US" sz="2800"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7D9CD51-5D5F-2C4D-444E-C5337210FBE6}"/>
              </a:ext>
            </a:extLst>
          </p:cNvPr>
          <p:cNvSpPr txBox="1"/>
          <p:nvPr/>
        </p:nvSpPr>
        <p:spPr>
          <a:xfrm>
            <a:off x="3337560" y="1359294"/>
            <a:ext cx="4679731" cy="523220"/>
          </a:xfrm>
          <a:prstGeom prst="rect">
            <a:avLst/>
          </a:prstGeom>
          <a:noFill/>
        </p:spPr>
        <p:txBody>
          <a:bodyPr wrap="square" rtlCol="0">
            <a:spAutoFit/>
          </a:bodyPr>
          <a:lstStyle/>
          <a:p>
            <a:pPr algn="just"/>
            <a:r>
              <a:rPr lang="en-US" sz="2800" b="1"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Nhân</a:t>
            </a:r>
            <a:r>
              <a:rPr lang="en-US" sz="2800" b="1"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vật</a:t>
            </a:r>
            <a:r>
              <a:rPr lang="en-US" sz="2800" b="1"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chính</a:t>
            </a:r>
            <a:endParaRPr lang="en-US" sz="2800" b="1" i="1" dirty="0">
              <a:solidFill>
                <a:schemeClr val="tx2"/>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263115AC-E6A4-7A82-4EDD-BA97C405CA0E}"/>
              </a:ext>
            </a:extLst>
          </p:cNvPr>
          <p:cNvSpPr txBox="1"/>
          <p:nvPr/>
        </p:nvSpPr>
        <p:spPr>
          <a:xfrm>
            <a:off x="3670363" y="2584130"/>
            <a:ext cx="7161213" cy="523220"/>
          </a:xfrm>
          <a:prstGeom prst="rect">
            <a:avLst/>
          </a:prstGeom>
          <a:noFill/>
        </p:spPr>
        <p:txBody>
          <a:bodyPr wrap="square" rtlCol="0">
            <a:spAutoFit/>
          </a:bodyPr>
          <a:lstStyle/>
          <a:p>
            <a:pPr algn="just"/>
            <a:r>
              <a:rPr lang="en-US" sz="2800" b="1"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Hóa</a:t>
            </a:r>
            <a:r>
              <a:rPr lang="en-US" sz="2800" b="1"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thành</a:t>
            </a:r>
            <a:r>
              <a:rPr lang="en-US" sz="2800" b="1"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dế</a:t>
            </a:r>
            <a:r>
              <a:rPr lang="en-US" sz="2800" b="1"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liên</a:t>
            </a:r>
            <a:r>
              <a:rPr lang="en-US" sz="2800" b="1"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quan</a:t>
            </a:r>
            <a:r>
              <a:rPr lang="en-US" sz="2800" b="1"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đến</a:t>
            </a:r>
            <a:r>
              <a:rPr lang="en-US" sz="2800" b="1"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yếu</a:t>
            </a:r>
            <a:r>
              <a:rPr lang="en-US" sz="2800" b="1"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tố</a:t>
            </a:r>
            <a:r>
              <a:rPr lang="en-US" sz="2800" b="1"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kì</a:t>
            </a:r>
            <a:r>
              <a:rPr lang="en-US" sz="2800" b="1"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solidFill>
                  <a:schemeClr val="tx2"/>
                </a:solidFill>
                <a:latin typeface="Times New Roman" panose="02020603050405020304" pitchFamily="18" charset="0"/>
                <a:cs typeface="Times New Roman" panose="02020603050405020304" pitchFamily="18" charset="0"/>
                <a:sym typeface="Wingdings" panose="05000000000000000000" pitchFamily="2" charset="2"/>
              </a:rPr>
              <a:t>ảo</a:t>
            </a:r>
            <a:endParaRPr lang="en-US" sz="2800" b="1" i="1" dirty="0">
              <a:solidFill>
                <a:schemeClr val="tx2"/>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121257" y="537044"/>
            <a:ext cx="2073003"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dirty="0" err="1" smtClean="0">
                <a:solidFill>
                  <a:srgbClr val="FF0000"/>
                </a:solidFill>
                <a:latin typeface="Times New Roman" panose="02020603050405020304" pitchFamily="18" charset="0"/>
                <a:cs typeface="Times New Roman" panose="02020603050405020304" pitchFamily="18" charset="0"/>
              </a:rPr>
              <a:t>Nhân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vật</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5181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arn(inVertical)">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barn(inVertical)">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P spid="20" grpId="0"/>
      <p:bldP spid="21" grpId="0"/>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60E2C38-19AE-9E3E-00A9-D40CC9795EC8}"/>
              </a:ext>
            </a:extLst>
          </p:cNvPr>
          <p:cNvSpPr txBox="1"/>
          <p:nvPr/>
        </p:nvSpPr>
        <p:spPr>
          <a:xfrm>
            <a:off x="0" y="1220411"/>
            <a:ext cx="6785368" cy="995016"/>
          </a:xfrm>
          <a:prstGeom prst="rect">
            <a:avLst/>
          </a:prstGeom>
          <a:noFill/>
        </p:spPr>
        <p:txBody>
          <a:bodyPr wrap="square" rtlCol="0">
            <a:spAutoFit/>
          </a:bodyPr>
          <a:lstStyle/>
          <a:p>
            <a:pPr marL="514350" indent="-514350" algn="ctr" defTabSz="609539">
              <a:buAutoNum type="alphaLcPeriod"/>
            </a:pPr>
            <a:r>
              <a:rPr lang="en-US" sz="2933" b="1" dirty="0" err="1" smtClean="0">
                <a:solidFill>
                  <a:srgbClr val="0070C0"/>
                </a:solidFill>
                <a:latin typeface="Times New Roman" panose="02020603050405020304" pitchFamily="18" charset="0"/>
                <a:cs typeface="Times New Roman" panose="02020603050405020304" pitchFamily="18" charset="0"/>
              </a:rPr>
              <a:t>Nhân</a:t>
            </a:r>
            <a:r>
              <a:rPr lang="en-US" sz="2933" b="1" dirty="0" smtClean="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vật</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smtClean="0">
                <a:solidFill>
                  <a:srgbClr val="0070C0"/>
                </a:solidFill>
                <a:latin typeface="Times New Roman" panose="02020603050405020304" pitchFamily="18" charset="0"/>
                <a:cs typeface="Times New Roman" panose="02020603050405020304" pitchFamily="18" charset="0"/>
              </a:rPr>
              <a:t>Thành</a:t>
            </a:r>
            <a:r>
              <a:rPr lang="en-US" sz="2933" b="1" dirty="0" smtClean="0">
                <a:solidFill>
                  <a:srgbClr val="0070C0"/>
                </a:solidFill>
                <a:latin typeface="Times New Roman" panose="02020603050405020304" pitchFamily="18" charset="0"/>
                <a:cs typeface="Times New Roman" panose="02020603050405020304" pitchFamily="18" charset="0"/>
              </a:rPr>
              <a:t> </a:t>
            </a:r>
            <a:r>
              <a:rPr lang="en-US" sz="2933" b="1" dirty="0" err="1" smtClean="0">
                <a:solidFill>
                  <a:srgbClr val="0070C0"/>
                </a:solidFill>
                <a:latin typeface="Times New Roman" panose="02020603050405020304" pitchFamily="18" charset="0"/>
                <a:cs typeface="Times New Roman" panose="02020603050405020304" pitchFamily="18" charset="0"/>
              </a:rPr>
              <a:t>và</a:t>
            </a:r>
            <a:r>
              <a:rPr lang="en-US" sz="2933" b="1" dirty="0" smtClean="0">
                <a:solidFill>
                  <a:srgbClr val="0070C0"/>
                </a:solidFill>
                <a:latin typeface="Times New Roman" panose="02020603050405020304" pitchFamily="18" charset="0"/>
                <a:cs typeface="Times New Roman" panose="02020603050405020304" pitchFamily="18" charset="0"/>
              </a:rPr>
              <a:t> 2 </a:t>
            </a:r>
            <a:r>
              <a:rPr lang="en-US" sz="2933" b="1" dirty="0" err="1" smtClean="0">
                <a:solidFill>
                  <a:srgbClr val="0070C0"/>
                </a:solidFill>
                <a:latin typeface="Times New Roman" panose="02020603050405020304" pitchFamily="18" charset="0"/>
                <a:cs typeface="Times New Roman" panose="02020603050405020304" pitchFamily="18" charset="0"/>
              </a:rPr>
              <a:t>tình</a:t>
            </a:r>
            <a:r>
              <a:rPr lang="en-US" sz="2933" b="1" dirty="0" smtClean="0">
                <a:solidFill>
                  <a:srgbClr val="0070C0"/>
                </a:solidFill>
                <a:latin typeface="Times New Roman" panose="02020603050405020304" pitchFamily="18" charset="0"/>
                <a:cs typeface="Times New Roman" panose="02020603050405020304" pitchFamily="18" charset="0"/>
              </a:rPr>
              <a:t> </a:t>
            </a:r>
            <a:r>
              <a:rPr lang="en-US" sz="2933" b="1" dirty="0" err="1" smtClean="0">
                <a:solidFill>
                  <a:srgbClr val="0070C0"/>
                </a:solidFill>
                <a:latin typeface="Times New Roman" panose="02020603050405020304" pitchFamily="18" charset="0"/>
                <a:cs typeface="Times New Roman" panose="02020603050405020304" pitchFamily="18" charset="0"/>
              </a:rPr>
              <a:t>huống</a:t>
            </a:r>
            <a:endParaRPr lang="en-US" sz="2933" b="1" dirty="0" smtClean="0">
              <a:solidFill>
                <a:srgbClr val="0070C0"/>
              </a:solidFill>
              <a:latin typeface="Times New Roman" panose="02020603050405020304" pitchFamily="18" charset="0"/>
              <a:cs typeface="Times New Roman" panose="02020603050405020304" pitchFamily="18" charset="0"/>
            </a:endParaRPr>
          </a:p>
          <a:p>
            <a:pPr algn="ctr" defTabSz="609539"/>
            <a:r>
              <a:rPr lang="en-US" sz="2933" b="1" dirty="0" smtClean="0">
                <a:solidFill>
                  <a:srgbClr val="0070C0"/>
                </a:solidFill>
                <a:latin typeface="Times New Roman" panose="02020603050405020304" pitchFamily="18" charset="0"/>
                <a:cs typeface="Times New Roman" panose="02020603050405020304" pitchFamily="18" charset="0"/>
              </a:rPr>
              <a:t> </a:t>
            </a:r>
            <a:r>
              <a:rPr lang="en-US" sz="2933" b="1" dirty="0" err="1" smtClean="0">
                <a:solidFill>
                  <a:srgbClr val="0070C0"/>
                </a:solidFill>
                <a:latin typeface="Times New Roman" panose="02020603050405020304" pitchFamily="18" charset="0"/>
                <a:cs typeface="Times New Roman" panose="02020603050405020304" pitchFamily="18" charset="0"/>
              </a:rPr>
              <a:t>đối</a:t>
            </a:r>
            <a:r>
              <a:rPr lang="en-US" sz="2933" b="1" dirty="0" smtClean="0">
                <a:solidFill>
                  <a:srgbClr val="0070C0"/>
                </a:solidFill>
                <a:latin typeface="Times New Roman" panose="02020603050405020304" pitchFamily="18" charset="0"/>
                <a:cs typeface="Times New Roman" panose="02020603050405020304" pitchFamily="18" charset="0"/>
              </a:rPr>
              <a:t> </a:t>
            </a:r>
            <a:r>
              <a:rPr lang="en-US" sz="2933" b="1" dirty="0" err="1" smtClean="0">
                <a:solidFill>
                  <a:srgbClr val="0070C0"/>
                </a:solidFill>
                <a:latin typeface="Times New Roman" panose="02020603050405020304" pitchFamily="18" charset="0"/>
                <a:cs typeface="Times New Roman" panose="02020603050405020304" pitchFamily="18" charset="0"/>
              </a:rPr>
              <a:t>lập</a:t>
            </a:r>
            <a:endParaRPr lang="en-US" sz="2933" b="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1"/>
            <a:ext cx="5388429" cy="6859588"/>
          </a:xfrm>
          <a:prstGeom prst="rect">
            <a:avLst/>
          </a:prstGeom>
        </p:spPr>
      </p:pic>
      <p:sp>
        <p:nvSpPr>
          <p:cNvPr id="24" name="TextBox 23">
            <a:extLst>
              <a:ext uri="{FF2B5EF4-FFF2-40B4-BE49-F238E27FC236}">
                <a16:creationId xmlns:a16="http://schemas.microsoft.com/office/drawing/2014/main" id="{00EA0A2F-8FE3-4652-A06C-9AA0A623D80B}"/>
              </a:ext>
            </a:extLst>
          </p:cNvPr>
          <p:cNvSpPr txBox="1"/>
          <p:nvPr/>
        </p:nvSpPr>
        <p:spPr>
          <a:xfrm>
            <a:off x="990600" y="2400300"/>
            <a:ext cx="5508171" cy="1077218"/>
          </a:xfrm>
          <a:prstGeom prst="rect">
            <a:avLst/>
          </a:prstGeom>
          <a:noFill/>
        </p:spPr>
        <p:txBody>
          <a:bodyPr wrap="square" rtlCol="0">
            <a:spAutoFit/>
          </a:bodyPr>
          <a:lstStyle/>
          <a:p>
            <a:pPr algn="ctr"/>
            <a:r>
              <a:rPr lang="en-US" sz="3200" b="1" dirty="0">
                <a:solidFill>
                  <a:srgbClr val="C00000"/>
                </a:solidFill>
                <a:latin typeface="#9Slide04 Spectral SemiBold" panose="02020702060000000000" pitchFamily="18" charset="0"/>
                <a:cs typeface="Times New Roman" panose="02020603050405020304" pitchFamily="18" charset="0"/>
              </a:rPr>
              <a:t>HOẠT ĐỘNG </a:t>
            </a:r>
            <a:r>
              <a:rPr lang="en-US" sz="3200" b="1" dirty="0" smtClean="0">
                <a:solidFill>
                  <a:srgbClr val="C00000"/>
                </a:solidFill>
                <a:latin typeface="#9Slide04 Spectral SemiBold" panose="02020702060000000000" pitchFamily="18" charset="0"/>
                <a:cs typeface="Times New Roman" panose="02020603050405020304" pitchFamily="18" charset="0"/>
              </a:rPr>
              <a:t>NHÓM</a:t>
            </a:r>
          </a:p>
          <a:p>
            <a:pPr algn="ctr"/>
            <a:r>
              <a:rPr lang="en-US" sz="3200" b="1" dirty="0" err="1" smtClean="0">
                <a:solidFill>
                  <a:srgbClr val="C00000"/>
                </a:solidFill>
                <a:latin typeface="#9Slide04 Spectral SemiBold" panose="02020702060000000000" pitchFamily="18" charset="0"/>
                <a:cs typeface="Times New Roman" panose="02020603050405020304" pitchFamily="18" charset="0"/>
              </a:rPr>
              <a:t>Thời</a:t>
            </a:r>
            <a:r>
              <a:rPr lang="en-US" sz="3200" b="1" dirty="0" smtClean="0">
                <a:solidFill>
                  <a:srgbClr val="C00000"/>
                </a:solidFill>
                <a:latin typeface="#9Slide04 Spectral SemiBold" panose="02020702060000000000" pitchFamily="18" charset="0"/>
                <a:cs typeface="Times New Roman" panose="02020603050405020304" pitchFamily="18" charset="0"/>
              </a:rPr>
              <a:t> </a:t>
            </a:r>
            <a:r>
              <a:rPr lang="en-US" sz="3200" b="1" dirty="0" err="1" smtClean="0">
                <a:solidFill>
                  <a:srgbClr val="C00000"/>
                </a:solidFill>
                <a:latin typeface="#9Slide04 Spectral SemiBold" panose="02020702060000000000" pitchFamily="18" charset="0"/>
                <a:cs typeface="Times New Roman" panose="02020603050405020304" pitchFamily="18" charset="0"/>
              </a:rPr>
              <a:t>gian</a:t>
            </a:r>
            <a:r>
              <a:rPr lang="en-US" sz="3200" b="1" dirty="0" smtClean="0">
                <a:solidFill>
                  <a:srgbClr val="C00000"/>
                </a:solidFill>
                <a:latin typeface="#9Slide04 Spectral SemiBold" panose="02020702060000000000" pitchFamily="18" charset="0"/>
                <a:cs typeface="Times New Roman" panose="02020603050405020304" pitchFamily="18" charset="0"/>
              </a:rPr>
              <a:t>: 5 </a:t>
            </a:r>
            <a:r>
              <a:rPr lang="en-US" sz="3200" b="1" dirty="0" err="1" smtClean="0">
                <a:solidFill>
                  <a:srgbClr val="C00000"/>
                </a:solidFill>
                <a:latin typeface="#9Slide04 Spectral SemiBold" panose="02020702060000000000" pitchFamily="18" charset="0"/>
                <a:cs typeface="Times New Roman" panose="02020603050405020304" pitchFamily="18" charset="0"/>
              </a:rPr>
              <a:t>phút</a:t>
            </a:r>
            <a:endParaRPr lang="en-US" sz="3200" b="1" dirty="0">
              <a:solidFill>
                <a:srgbClr val="C00000"/>
              </a:solidFill>
              <a:latin typeface="#9Slide04 Spectral SemiBold" panose="02020702060000000000" pitchFamily="18" charset="0"/>
              <a:cs typeface="Times New Roman" panose="02020603050405020304" pitchFamily="18" charset="0"/>
            </a:endParaRPr>
          </a:p>
        </p:txBody>
      </p:sp>
      <p:sp>
        <p:nvSpPr>
          <p:cNvPr id="4" name="Rectangle 3"/>
          <p:cNvSpPr/>
          <p:nvPr/>
        </p:nvSpPr>
        <p:spPr>
          <a:xfrm>
            <a:off x="1509944" y="568524"/>
            <a:ext cx="2073003"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41802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0E2C38-19AE-9E3E-00A9-D40CC9795EC8}"/>
              </a:ext>
            </a:extLst>
          </p:cNvPr>
          <p:cNvSpPr txBox="1"/>
          <p:nvPr/>
        </p:nvSpPr>
        <p:spPr>
          <a:xfrm>
            <a:off x="406347" y="229811"/>
            <a:ext cx="11377718" cy="543675"/>
          </a:xfrm>
          <a:prstGeom prst="rect">
            <a:avLst/>
          </a:prstGeom>
          <a:noFill/>
        </p:spPr>
        <p:txBody>
          <a:bodyPr wrap="square" rtlCol="0">
            <a:spAutoFit/>
          </a:bodyPr>
          <a:lstStyle/>
          <a:p>
            <a:pPr algn="ctr" defTabSz="609539"/>
            <a:r>
              <a:rPr lang="en-US" sz="2933" b="1" dirty="0">
                <a:latin typeface="Times New Roman" panose="02020603050405020304" pitchFamily="18" charset="0"/>
                <a:cs typeface="Times New Roman" panose="02020603050405020304" pitchFamily="18" charset="0"/>
              </a:rPr>
              <a:t>a</a:t>
            </a:r>
            <a:r>
              <a:rPr lang="en-US" sz="2933" b="1" dirty="0" smtClean="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Nhân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vật</a:t>
            </a:r>
            <a:r>
              <a:rPr lang="en-US" sz="2933" b="1" dirty="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Thành</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và</a:t>
            </a:r>
            <a:r>
              <a:rPr lang="en-US" sz="2933" b="1" dirty="0" smtClean="0">
                <a:latin typeface="Times New Roman" panose="02020603050405020304" pitchFamily="18" charset="0"/>
                <a:cs typeface="Times New Roman" panose="02020603050405020304" pitchFamily="18" charset="0"/>
              </a:rPr>
              <a:t> 2 </a:t>
            </a:r>
            <a:r>
              <a:rPr lang="en-US" sz="2933" b="1" dirty="0" err="1" smtClean="0">
                <a:latin typeface="Times New Roman" panose="02020603050405020304" pitchFamily="18" charset="0"/>
                <a:cs typeface="Times New Roman" panose="02020603050405020304" pitchFamily="18" charset="0"/>
              </a:rPr>
              <a:t>tình</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huống</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đối</a:t>
            </a:r>
            <a:r>
              <a:rPr lang="en-US" sz="2933" b="1" dirty="0" smtClean="0">
                <a:latin typeface="Times New Roman" panose="02020603050405020304" pitchFamily="18" charset="0"/>
                <a:cs typeface="Times New Roman" panose="02020603050405020304" pitchFamily="18" charset="0"/>
              </a:rPr>
              <a:t> </a:t>
            </a:r>
            <a:r>
              <a:rPr lang="en-US" sz="2933" b="1" dirty="0" err="1" smtClean="0">
                <a:latin typeface="Times New Roman" panose="02020603050405020304" pitchFamily="18" charset="0"/>
                <a:cs typeface="Times New Roman" panose="02020603050405020304" pitchFamily="18" charset="0"/>
              </a:rPr>
              <a:t>lập</a:t>
            </a:r>
            <a:endParaRPr lang="en-US" sz="2933"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FDDAFB9-C908-8249-21A4-A0DF9AE638A9}"/>
              </a:ext>
            </a:extLst>
          </p:cNvPr>
          <p:cNvSpPr txBox="1"/>
          <p:nvPr/>
        </p:nvSpPr>
        <p:spPr>
          <a:xfrm>
            <a:off x="761901" y="910716"/>
            <a:ext cx="5654139" cy="995016"/>
          </a:xfrm>
          <a:prstGeom prst="rect">
            <a:avLst/>
          </a:prstGeom>
          <a:noFill/>
        </p:spPr>
        <p:txBody>
          <a:bodyPr wrap="square" rtlCol="0">
            <a:spAutoFit/>
          </a:bodyPr>
          <a:lstStyle/>
          <a:p>
            <a:pPr algn="ctr" defTabSz="609539"/>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Vì</a:t>
            </a:r>
            <a:r>
              <a:rPr lang="en-US" sz="2933" b="1"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dế</a:t>
            </a:r>
            <a:r>
              <a:rPr lang="en-US" sz="2933" b="1"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mà</a:t>
            </a:r>
            <a:r>
              <a:rPr lang="en-US" sz="2933" b="1"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gia</a:t>
            </a:r>
            <a:r>
              <a:rPr lang="en-US" sz="2933" b="1"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đình</a:t>
            </a:r>
            <a:r>
              <a:rPr lang="en-US" sz="2933" b="1"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Thành</a:t>
            </a:r>
            <a:r>
              <a:rPr lang="en-US" sz="2933" b="1"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chịu</a:t>
            </a:r>
            <a:r>
              <a:rPr lang="en-US" sz="2933" b="1"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sz="2933" b="1"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khốn</a:t>
            </a:r>
            <a:r>
              <a:rPr lang="en-US" sz="2933" b="1"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khổ</a:t>
            </a:r>
            <a:endParaRPr lang="en-US" sz="2933" b="1" i="1" dirty="0">
              <a:solidFill>
                <a:schemeClr val="tx2"/>
              </a:solidFill>
              <a:latin typeface="Times New Roman" panose="02020603050405020304" pitchFamily="18" charset="0"/>
              <a:cs typeface="Times New Roman" panose="02020603050405020304" pitchFamily="18" charset="0"/>
            </a:endParaRPr>
          </a:p>
        </p:txBody>
      </p:sp>
      <p:sp>
        <p:nvSpPr>
          <p:cNvPr id="3" name="AutoShape 35">
            <a:extLst>
              <a:ext uri="{FF2B5EF4-FFF2-40B4-BE49-F238E27FC236}">
                <a16:creationId xmlns:a16="http://schemas.microsoft.com/office/drawing/2014/main" id="{ABD6FBFA-B078-05E6-A086-0D87169E140E}"/>
              </a:ext>
            </a:extLst>
          </p:cNvPr>
          <p:cNvSpPr/>
          <p:nvPr/>
        </p:nvSpPr>
        <p:spPr>
          <a:xfrm>
            <a:off x="7757115" y="1082040"/>
            <a:ext cx="125902" cy="5254548"/>
          </a:xfrm>
          <a:prstGeom prst="line">
            <a:avLst/>
          </a:prstGeom>
          <a:ln w="28575" cap="flat">
            <a:solidFill>
              <a:schemeClr val="accent2">
                <a:lumMod val="50000"/>
              </a:schemeClr>
            </a:solidFill>
            <a:prstDash val="lgDash"/>
            <a:headEnd type="none" w="sm" len="sm"/>
            <a:tailEnd type="none" w="sm" len="sm"/>
          </a:ln>
        </p:spPr>
      </p:sp>
      <p:sp>
        <p:nvSpPr>
          <p:cNvPr id="7" name="TextBox 6">
            <a:extLst>
              <a:ext uri="{FF2B5EF4-FFF2-40B4-BE49-F238E27FC236}">
                <a16:creationId xmlns:a16="http://schemas.microsoft.com/office/drawing/2014/main" id="{E8B0ED8F-6710-BFED-3CDC-E9C5B89ABA71}"/>
              </a:ext>
            </a:extLst>
          </p:cNvPr>
          <p:cNvSpPr txBox="1"/>
          <p:nvPr/>
        </p:nvSpPr>
        <p:spPr>
          <a:xfrm>
            <a:off x="8190496" y="773486"/>
            <a:ext cx="3711944" cy="1446358"/>
          </a:xfrm>
          <a:prstGeom prst="rect">
            <a:avLst/>
          </a:prstGeom>
          <a:noFill/>
        </p:spPr>
        <p:txBody>
          <a:bodyPr wrap="square" rtlCol="0">
            <a:spAutoFit/>
          </a:bodyPr>
          <a:lstStyle/>
          <a:p>
            <a:pPr algn="ctr" defTabSz="609539"/>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Nhờ</a:t>
            </a:r>
            <a:r>
              <a:rPr lang="en-US" sz="2933" b="1"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dế</a:t>
            </a:r>
            <a:r>
              <a:rPr lang="en-US" sz="2933" b="1"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chọi</a:t>
            </a:r>
            <a:r>
              <a:rPr lang="en-US" sz="2933" b="1"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mà</a:t>
            </a:r>
            <a:r>
              <a:rPr lang="en-US" sz="2933" b="1"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gia</a:t>
            </a:r>
            <a:r>
              <a:rPr lang="en-US" sz="2933" b="1"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đìn</a:t>
            </a:r>
            <a:r>
              <a:rPr lang="en-US" sz="2933"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h</a:t>
            </a:r>
            <a:r>
              <a:rPr lang="en-US" sz="2933"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Thành</a:t>
            </a:r>
            <a:r>
              <a:rPr lang="en-US" sz="2933" b="1"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trở</a:t>
            </a:r>
            <a:r>
              <a:rPr lang="en-US" sz="2933" b="1"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nên</a:t>
            </a:r>
            <a:r>
              <a:rPr lang="en-US" sz="2933" b="1"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giàu</a:t>
            </a:r>
            <a:r>
              <a:rPr lang="en-US" sz="2933" b="1"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sang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phú</a:t>
            </a:r>
            <a:r>
              <a:rPr lang="en-US" sz="2933" b="1" i="1" dirty="0"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i="1" dirty="0" err="1" smtClean="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quý</a:t>
            </a:r>
            <a:endParaRPr lang="en-US" sz="2933" b="1" i="1" dirty="0">
              <a:solidFill>
                <a:schemeClr val="tx2"/>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C9C3D9D-851B-E7CA-6784-69F8BC7C33D6}"/>
              </a:ext>
            </a:extLst>
          </p:cNvPr>
          <p:cNvSpPr txBox="1"/>
          <p:nvPr/>
        </p:nvSpPr>
        <p:spPr>
          <a:xfrm>
            <a:off x="406346" y="2052505"/>
            <a:ext cx="7350769" cy="3970318"/>
          </a:xfrm>
          <a:prstGeom prst="rect">
            <a:avLst/>
          </a:prstGeom>
          <a:noFill/>
        </p:spPr>
        <p:txBody>
          <a:bodyPr wrap="square" rtlCol="0">
            <a:spAutoFit/>
          </a:bodyPr>
          <a:lstStyle/>
          <a:p>
            <a:pPr algn="just" defTabSz="609539"/>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ép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chức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đầu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việc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tìm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dế</a:t>
            </a:r>
            <a:r>
              <a:rPr lang="en-US" sz="2800" dirty="0">
                <a:solidFill>
                  <a:prstClr val="black"/>
                </a:solidFill>
                <a:latin typeface="Times New Roman" panose="02020603050405020304" pitchFamily="18" charset="0"/>
                <a:cs typeface="Times New Roman" panose="02020603050405020304" pitchFamily="18" charset="0"/>
              </a:rPr>
              <a:t> </a:t>
            </a:r>
          </a:p>
          <a:p>
            <a:pPr algn="just" defTabSz="609539"/>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gian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vì</a:t>
            </a:r>
            <a:r>
              <a:rPr lang="en-US" sz="2800" dirty="0">
                <a:solidFill>
                  <a:prstClr val="black"/>
                </a:solidFill>
                <a:latin typeface="Times New Roman" panose="02020603050405020304" pitchFamily="18" charset="0"/>
                <a:cs typeface="Times New Roman" panose="02020603050405020304" pitchFamily="18" charset="0"/>
              </a:rPr>
              <a:t> lo </a:t>
            </a:r>
            <a:r>
              <a:rPr lang="en-US" sz="2800" dirty="0" err="1">
                <a:solidFill>
                  <a:prstClr val="black"/>
                </a:solidFill>
                <a:latin typeface="Times New Roman" panose="02020603050405020304" pitchFamily="18" charset="0"/>
                <a:cs typeface="Times New Roman" panose="02020603050405020304" pitchFamily="18" charset="0"/>
              </a:rPr>
              <a:t>làm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tìm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nộp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quan</a:t>
            </a:r>
            <a:endParaRPr lang="en-US" sz="2800" dirty="0">
              <a:solidFill>
                <a:prstClr val="black"/>
              </a:solidFill>
              <a:latin typeface="Times New Roman" panose="02020603050405020304" pitchFamily="18" charset="0"/>
              <a:cs typeface="Times New Roman" panose="02020603050405020304" pitchFamily="18" charset="0"/>
            </a:endParaRPr>
          </a:p>
          <a:p>
            <a:pPr algn="just" defTabSz="609539"/>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tìm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chọi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đủ</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chuẩn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đánh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đòn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tàn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tệ</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mức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muốn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tự</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tử</a:t>
            </a:r>
            <a:endParaRPr lang="en-US" sz="2800" dirty="0">
              <a:solidFill>
                <a:prstClr val="black"/>
              </a:solidFill>
              <a:latin typeface="Times New Roman" panose="02020603050405020304" pitchFamily="18" charset="0"/>
              <a:cs typeface="Times New Roman" panose="02020603050405020304" pitchFamily="18" charset="0"/>
            </a:endParaRPr>
          </a:p>
          <a:p>
            <a:pPr algn="just" defTabSz="609539"/>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Phải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tìm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bói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toán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cầu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bắt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dế</a:t>
            </a:r>
            <a:endParaRPr lang="en-US" sz="2800" dirty="0">
              <a:solidFill>
                <a:prstClr val="black"/>
              </a:solidFill>
              <a:latin typeface="Times New Roman" panose="02020603050405020304" pitchFamily="18" charset="0"/>
              <a:cs typeface="Times New Roman" panose="02020603050405020304" pitchFamily="18" charset="0"/>
            </a:endParaRPr>
          </a:p>
          <a:p>
            <a:pPr algn="just" defTabSz="609539"/>
            <a:r>
              <a:rPr lang="en-US" sz="2800" dirty="0">
                <a:solidFill>
                  <a:prstClr val="black"/>
                </a:solidFill>
                <a:latin typeface="Times New Roman" panose="02020603050405020304" pitchFamily="18" charset="0"/>
                <a:cs typeface="Times New Roman" panose="02020603050405020304" pitchFamily="18" charset="0"/>
              </a:rPr>
              <a:t>- Con </a:t>
            </a:r>
            <a:r>
              <a:rPr lang="en-US" sz="2800" dirty="0" err="1">
                <a:solidFill>
                  <a:prstClr val="black"/>
                </a:solidFill>
                <a:latin typeface="Times New Roman" panose="02020603050405020304" pitchFamily="18" charset="0"/>
                <a:cs typeface="Times New Roman" panose="02020603050405020304" pitchFamily="18" charset="0"/>
              </a:rPr>
              <a:t>trai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nhỏ</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vì</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bỏ</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trốn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xuống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giếng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khiến</a:t>
            </a:r>
            <a:r>
              <a:rPr lang="en-US" sz="2800" dirty="0">
                <a:solidFill>
                  <a:prstClr val="black"/>
                </a:solidFill>
                <a:latin typeface="Times New Roman" panose="02020603050405020304" pitchFamily="18" charset="0"/>
                <a:cs typeface="Times New Roman" panose="02020603050405020304" pitchFamily="18" charset="0"/>
              </a:rPr>
              <a:t> cha </a:t>
            </a:r>
            <a:r>
              <a:rPr lang="en-US" sz="2800" dirty="0" err="1">
                <a:solidFill>
                  <a:prstClr val="black"/>
                </a:solidFill>
                <a:latin typeface="Times New Roman" panose="02020603050405020304" pitchFamily="18" charset="0"/>
                <a:cs typeface="Times New Roman" panose="02020603050405020304" pitchFamily="18" charset="0"/>
              </a:rPr>
              <a:t>mẹ</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xót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đớn</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75C613D8-9059-50BC-7CF5-6D16C9FE8156}"/>
              </a:ext>
            </a:extLst>
          </p:cNvPr>
          <p:cNvSpPr txBox="1"/>
          <p:nvPr/>
        </p:nvSpPr>
        <p:spPr>
          <a:xfrm>
            <a:off x="8260080" y="2955188"/>
            <a:ext cx="3642360" cy="2677656"/>
          </a:xfrm>
          <a:prstGeom prst="rect">
            <a:avLst/>
          </a:prstGeom>
          <a:noFill/>
        </p:spPr>
        <p:txBody>
          <a:bodyPr wrap="square" rtlCol="0">
            <a:spAutoFit/>
          </a:bodyPr>
          <a:lstStyle/>
          <a:p>
            <a:pPr algn="just" defTabSz="609539"/>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Thưởng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tiền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bạc</a:t>
            </a:r>
            <a:endParaRPr lang="en-US" sz="2800" dirty="0">
              <a:solidFill>
                <a:prstClr val="black"/>
              </a:solidFill>
              <a:latin typeface="Times New Roman" panose="02020603050405020304" pitchFamily="18" charset="0"/>
              <a:cs typeface="Times New Roman" panose="02020603050405020304" pitchFamily="18" charset="0"/>
            </a:endParaRPr>
          </a:p>
          <a:p>
            <a:pPr algn="just" defTabSz="609539"/>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Miễn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dịch</a:t>
            </a:r>
            <a:endParaRPr lang="en-US" sz="2800" dirty="0">
              <a:solidFill>
                <a:prstClr val="black"/>
              </a:solidFill>
              <a:latin typeface="Times New Roman" panose="02020603050405020304" pitchFamily="18" charset="0"/>
              <a:cs typeface="Times New Roman" panose="02020603050405020304" pitchFamily="18" charset="0"/>
            </a:endParaRPr>
          </a:p>
          <a:p>
            <a:pPr algn="just" defTabSz="609539"/>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Nâng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đậu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tú</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tài</a:t>
            </a:r>
            <a:r>
              <a:rPr lang="en-US" sz="2800" dirty="0">
                <a:solidFill>
                  <a:prstClr val="black"/>
                </a:solidFill>
                <a:latin typeface="Times New Roman" panose="02020603050405020304" pitchFamily="18" charset="0"/>
                <a:cs typeface="Times New Roman" panose="02020603050405020304" pitchFamily="18" charset="0"/>
              </a:rPr>
              <a:t>. </a:t>
            </a:r>
          </a:p>
          <a:p>
            <a:pPr algn="just" defTabSz="609539"/>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Trở</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giàu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sang </a:t>
            </a:r>
            <a:r>
              <a:rPr lang="en-US" sz="2800" dirty="0" err="1">
                <a:solidFill>
                  <a:prstClr val="black"/>
                </a:solidFill>
                <a:latin typeface="Times New Roman" panose="02020603050405020304" pitchFamily="18" charset="0"/>
                <a:cs typeface="Times New Roman" panose="02020603050405020304" pitchFamily="18" charset="0"/>
              </a:rPr>
              <a:t>trọng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mức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ngờ</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02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anim calcmode="lin" valueType="num">
                                      <p:cBhvr>
                                        <p:cTn id="2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1000"/>
                                        <p:tgtEl>
                                          <p:spTgt spid="8">
                                            <p:txEl>
                                              <p:pRg st="1" end="1"/>
                                            </p:txEl>
                                          </p:spTgt>
                                        </p:tgtEl>
                                      </p:cBhvr>
                                    </p:animEffect>
                                    <p:anim calcmode="lin" valueType="num">
                                      <p:cBhvr>
                                        <p:cTn id="2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wipe(down)">
                                      <p:cBhvr>
                                        <p:cTn id="34" dur="500"/>
                                        <p:tgtEl>
                                          <p:spTgt spid="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barn(inVertical)">
                                      <p:cBhvr>
                                        <p:cTn id="39" dur="500"/>
                                        <p:tgtEl>
                                          <p:spTgt spid="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8">
                                            <p:txEl>
                                              <p:pRg st="4" end="4"/>
                                            </p:txEl>
                                          </p:spTgt>
                                        </p:tgtEl>
                                        <p:attrNameLst>
                                          <p:attrName>style.visibility</p:attrName>
                                        </p:attrNameLst>
                                      </p:cBhvr>
                                      <p:to>
                                        <p:strVal val="visible"/>
                                      </p:to>
                                    </p:set>
                                    <p:animEffect transition="in" filter="circle(in)">
                                      <p:cBhvr>
                                        <p:cTn id="44" dur="2000"/>
                                        <p:tgtEl>
                                          <p:spTgt spid="8">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barn(inVertical)">
                                      <p:cBhvr>
                                        <p:cTn id="49" dur="500"/>
                                        <p:tgtEl>
                                          <p:spTgt spid="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Effect transition="in" filter="barn(inVertical)">
                                      <p:cBhvr>
                                        <p:cTn id="54" dur="500"/>
                                        <p:tgtEl>
                                          <p:spTgt spid="5">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Effect transition="in" filter="barn(inVertical)">
                                      <p:cBhvr>
                                        <p:cTn id="59" dur="500"/>
                                        <p:tgtEl>
                                          <p:spTgt spid="5">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5">
                                            <p:txEl>
                                              <p:pRg st="3" end="3"/>
                                            </p:txEl>
                                          </p:spTgt>
                                        </p:tgtEl>
                                        <p:attrNameLst>
                                          <p:attrName>style.visibility</p:attrName>
                                        </p:attrNameLst>
                                      </p:cBhvr>
                                      <p:to>
                                        <p:strVal val="visible"/>
                                      </p:to>
                                    </p:set>
                                    <p:animEffect transition="in" filter="fade">
                                      <p:cBhvr>
                                        <p:cTn id="64" dur="1000"/>
                                        <p:tgtEl>
                                          <p:spTgt spid="5">
                                            <p:txEl>
                                              <p:pRg st="3" end="3"/>
                                            </p:txEl>
                                          </p:spTgt>
                                        </p:tgtEl>
                                      </p:cBhvr>
                                    </p:animEffect>
                                    <p:anim calcmode="lin" valueType="num">
                                      <p:cBhvr>
                                        <p:cTn id="6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36"/>
          <p:cNvSpPr txBox="1"/>
          <p:nvPr/>
        </p:nvSpPr>
        <p:spPr>
          <a:xfrm>
            <a:off x="7130809" y="3631500"/>
            <a:ext cx="6893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2" name="Picture 1"/>
          <p:cNvPicPr>
            <a:picLocks noChangeAspect="1"/>
          </p:cNvPicPr>
          <p:nvPr/>
        </p:nvPicPr>
        <p:blipFill>
          <a:blip r:embed="rId3"/>
          <a:stretch>
            <a:fillRect/>
          </a:stretch>
        </p:blipFill>
        <p:spPr>
          <a:xfrm>
            <a:off x="5259175" y="1619638"/>
            <a:ext cx="1871634" cy="1822862"/>
          </a:xfrm>
          <a:prstGeom prst="rect">
            <a:avLst/>
          </a:prstGeom>
        </p:spPr>
      </p:pic>
      <p:sp>
        <p:nvSpPr>
          <p:cNvPr id="29" name="TextBox 28">
            <a:extLst>
              <a:ext uri="{FF2B5EF4-FFF2-40B4-BE49-F238E27FC236}">
                <a16:creationId xmlns:a16="http://schemas.microsoft.com/office/drawing/2014/main" id="{C60E2C38-19AE-9E3E-00A9-D40CC9795EC8}"/>
              </a:ext>
            </a:extLst>
          </p:cNvPr>
          <p:cNvSpPr txBox="1"/>
          <p:nvPr/>
        </p:nvSpPr>
        <p:spPr>
          <a:xfrm>
            <a:off x="4143439" y="3359662"/>
            <a:ext cx="4103105" cy="543675"/>
          </a:xfrm>
          <a:prstGeom prst="rect">
            <a:avLst/>
          </a:prstGeom>
          <a:noFill/>
        </p:spPr>
        <p:txBody>
          <a:bodyPr wrap="square" rtlCol="0">
            <a:spAutoFit/>
          </a:bodyPr>
          <a:lstStyle/>
          <a:p>
            <a:pPr algn="ctr" defTabSz="609539"/>
            <a:r>
              <a:rPr lang="en-US" sz="2933" b="1" dirty="0" err="1" smtClean="0">
                <a:solidFill>
                  <a:prstClr val="black"/>
                </a:solidFill>
                <a:latin typeface="Times New Roman" panose="02020603050405020304" pitchFamily="18" charset="0"/>
                <a:cs typeface="Times New Roman" panose="02020603050405020304" pitchFamily="18" charset="0"/>
              </a:rPr>
              <a:t>Dế</a:t>
            </a:r>
            <a:r>
              <a:rPr lang="en-US" sz="2933" b="1" dirty="0" smtClean="0">
                <a:solidFill>
                  <a:prstClr val="black"/>
                </a:solidFill>
                <a:latin typeface="Times New Roman" panose="02020603050405020304" pitchFamily="18" charset="0"/>
                <a:cs typeface="Times New Roman" panose="02020603050405020304" pitchFamily="18" charset="0"/>
              </a:rPr>
              <a:t> </a:t>
            </a:r>
            <a:r>
              <a:rPr lang="en-US" sz="2933" b="1" dirty="0" err="1" smtClean="0">
                <a:solidFill>
                  <a:prstClr val="black"/>
                </a:solidFill>
                <a:latin typeface="Times New Roman" panose="02020603050405020304" pitchFamily="18" charset="0"/>
                <a:cs typeface="Times New Roman" panose="02020603050405020304" pitchFamily="18" charset="0"/>
              </a:rPr>
              <a:t>chọi</a:t>
            </a:r>
            <a:endParaRPr lang="en-US" sz="2933" b="1" dirty="0">
              <a:solidFill>
                <a:prstClr val="black"/>
              </a:solidFill>
              <a:latin typeface="Times New Roman" panose="02020603050405020304" pitchFamily="18" charset="0"/>
              <a:cs typeface="Times New Roman" panose="02020603050405020304" pitchFamily="18" charset="0"/>
            </a:endParaRPr>
          </a:p>
        </p:txBody>
      </p:sp>
      <p:sp>
        <p:nvSpPr>
          <p:cNvPr id="3" name="Right Arrow 2"/>
          <p:cNvSpPr/>
          <p:nvPr/>
        </p:nvSpPr>
        <p:spPr>
          <a:xfrm>
            <a:off x="7057824" y="2504659"/>
            <a:ext cx="1188720" cy="32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10800000">
            <a:off x="4063897" y="2552379"/>
            <a:ext cx="1188720" cy="32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60E2C38-19AE-9E3E-00A9-D40CC9795EC8}"/>
              </a:ext>
            </a:extLst>
          </p:cNvPr>
          <p:cNvSpPr txBox="1"/>
          <p:nvPr/>
        </p:nvSpPr>
        <p:spPr>
          <a:xfrm>
            <a:off x="272479" y="2288956"/>
            <a:ext cx="4103105" cy="543675"/>
          </a:xfrm>
          <a:prstGeom prst="rect">
            <a:avLst/>
          </a:prstGeom>
          <a:noFill/>
        </p:spPr>
        <p:txBody>
          <a:bodyPr wrap="square" rtlCol="0">
            <a:spAutoFit/>
          </a:bodyPr>
          <a:lstStyle/>
          <a:p>
            <a:pPr algn="ctr" defTabSz="609539"/>
            <a:r>
              <a:rPr lang="en-US" sz="2933" b="1" dirty="0" err="1" smtClean="0">
                <a:solidFill>
                  <a:schemeClr val="accent2">
                    <a:lumMod val="75000"/>
                  </a:schemeClr>
                </a:solidFill>
                <a:latin typeface="Times New Roman" panose="02020603050405020304" pitchFamily="18" charset="0"/>
                <a:cs typeface="Times New Roman" panose="02020603050405020304" pitchFamily="18" charset="0"/>
              </a:rPr>
              <a:t>Khổ</a:t>
            </a:r>
            <a:r>
              <a:rPr lang="en-US" sz="2933"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933" b="1" dirty="0" err="1" smtClean="0">
                <a:solidFill>
                  <a:schemeClr val="accent2">
                    <a:lumMod val="75000"/>
                  </a:schemeClr>
                </a:solidFill>
                <a:latin typeface="Times New Roman" panose="02020603050405020304" pitchFamily="18" charset="0"/>
                <a:cs typeface="Times New Roman" panose="02020603050405020304" pitchFamily="18" charset="0"/>
              </a:rPr>
              <a:t>đau</a:t>
            </a:r>
            <a:r>
              <a:rPr lang="en-US" sz="2933"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933" b="1" dirty="0" err="1" smtClean="0">
                <a:solidFill>
                  <a:schemeClr val="accent2">
                    <a:lumMod val="75000"/>
                  </a:schemeClr>
                </a:solidFill>
                <a:latin typeface="Times New Roman" panose="02020603050405020304" pitchFamily="18" charset="0"/>
                <a:cs typeface="Times New Roman" panose="02020603050405020304" pitchFamily="18" charset="0"/>
              </a:rPr>
              <a:t>bất</a:t>
            </a:r>
            <a:r>
              <a:rPr lang="en-US" sz="2933"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933" b="1" dirty="0" err="1" smtClean="0">
                <a:solidFill>
                  <a:schemeClr val="accent2">
                    <a:lumMod val="75000"/>
                  </a:schemeClr>
                </a:solidFill>
                <a:latin typeface="Times New Roman" panose="02020603050405020304" pitchFamily="18" charset="0"/>
                <a:cs typeface="Times New Roman" panose="02020603050405020304" pitchFamily="18" charset="0"/>
              </a:rPr>
              <a:t>hạnh</a:t>
            </a:r>
            <a:endParaRPr lang="en-US" sz="2933"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C60E2C38-19AE-9E3E-00A9-D40CC9795EC8}"/>
              </a:ext>
            </a:extLst>
          </p:cNvPr>
          <p:cNvSpPr txBox="1"/>
          <p:nvPr/>
        </p:nvSpPr>
        <p:spPr>
          <a:xfrm>
            <a:off x="8167002" y="2358167"/>
            <a:ext cx="4103105" cy="543675"/>
          </a:xfrm>
          <a:prstGeom prst="rect">
            <a:avLst/>
          </a:prstGeom>
          <a:noFill/>
        </p:spPr>
        <p:txBody>
          <a:bodyPr wrap="square" rtlCol="0">
            <a:spAutoFit/>
          </a:bodyPr>
          <a:lstStyle/>
          <a:p>
            <a:pPr algn="ctr" defTabSz="609539"/>
            <a:r>
              <a:rPr lang="en-US" sz="2933" b="1" dirty="0" smtClean="0">
                <a:solidFill>
                  <a:schemeClr val="accent2">
                    <a:lumMod val="75000"/>
                  </a:schemeClr>
                </a:solidFill>
                <a:latin typeface="Times New Roman" panose="02020603050405020304" pitchFamily="18" charset="0"/>
                <a:cs typeface="Times New Roman" panose="02020603050405020304" pitchFamily="18" charset="0"/>
              </a:rPr>
              <a:t>Sung </a:t>
            </a:r>
            <a:r>
              <a:rPr lang="en-US" sz="2933" b="1" dirty="0" err="1" smtClean="0">
                <a:solidFill>
                  <a:schemeClr val="accent2">
                    <a:lumMod val="75000"/>
                  </a:schemeClr>
                </a:solidFill>
                <a:latin typeface="Times New Roman" panose="02020603050405020304" pitchFamily="18" charset="0"/>
                <a:cs typeface="Times New Roman" panose="02020603050405020304" pitchFamily="18" charset="0"/>
              </a:rPr>
              <a:t>sướng</a:t>
            </a:r>
            <a:r>
              <a:rPr lang="en-US" sz="2933"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933" b="1" dirty="0" err="1" smtClean="0">
                <a:solidFill>
                  <a:schemeClr val="accent2">
                    <a:lumMod val="75000"/>
                  </a:schemeClr>
                </a:solidFill>
                <a:latin typeface="Times New Roman" panose="02020603050405020304" pitchFamily="18" charset="0"/>
                <a:cs typeface="Times New Roman" panose="02020603050405020304" pitchFamily="18" charset="0"/>
              </a:rPr>
              <a:t>hạnh</a:t>
            </a:r>
            <a:r>
              <a:rPr lang="en-US" sz="2933"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933" b="1" dirty="0" err="1" smtClean="0">
                <a:solidFill>
                  <a:schemeClr val="accent2">
                    <a:lumMod val="75000"/>
                  </a:schemeClr>
                </a:solidFill>
                <a:latin typeface="Times New Roman" panose="02020603050405020304" pitchFamily="18" charset="0"/>
                <a:cs typeface="Times New Roman" panose="02020603050405020304" pitchFamily="18" charset="0"/>
              </a:rPr>
              <a:t>phúc</a:t>
            </a:r>
            <a:endParaRPr lang="en-US" sz="2933"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60E2C38-19AE-9E3E-00A9-D40CC9795EC8}"/>
              </a:ext>
            </a:extLst>
          </p:cNvPr>
          <p:cNvSpPr txBox="1"/>
          <p:nvPr/>
        </p:nvSpPr>
        <p:spPr>
          <a:xfrm>
            <a:off x="602985" y="3900320"/>
            <a:ext cx="10398019" cy="2677656"/>
          </a:xfrm>
          <a:prstGeom prst="rect">
            <a:avLst/>
          </a:prstGeom>
          <a:noFill/>
        </p:spPr>
        <p:txBody>
          <a:bodyPr wrap="square" rtlCol="0">
            <a:spAutoFit/>
          </a:bodyPr>
          <a:lstStyle/>
          <a:p>
            <a:pPr algn="just" defTabSz="609539"/>
            <a:r>
              <a:rPr lang="en-US" sz="2800" i="1" dirty="0" smtClean="0">
                <a:solidFill>
                  <a:srgbClr val="0070C0"/>
                </a:solidFill>
                <a:latin typeface="Times New Roman" panose="02020603050405020304" pitchFamily="18" charset="0"/>
                <a:cs typeface="Times New Roman" panose="02020603050405020304" pitchFamily="18" charset="0"/>
              </a:rPr>
              <a:t>Hai </a:t>
            </a:r>
            <a:r>
              <a:rPr lang="en-US" sz="2800" i="1" dirty="0" err="1">
                <a:solidFill>
                  <a:srgbClr val="0070C0"/>
                </a:solidFill>
                <a:latin typeface="Times New Roman" panose="02020603050405020304" pitchFamily="18" charset="0"/>
                <a:cs typeface="Times New Roman" panose="02020603050405020304" pitchFamily="18" charset="0"/>
              </a:rPr>
              <a:t>tình</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huống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đối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lập</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hết</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sức</a:t>
            </a:r>
            <a:r>
              <a:rPr lang="en-US" sz="2800" i="1" dirty="0">
                <a:solidFill>
                  <a:srgbClr val="0070C0"/>
                </a:solidFill>
                <a:latin typeface="Times New Roman" panose="02020603050405020304" pitchFamily="18" charset="0"/>
                <a:cs typeface="Times New Roman" panose="02020603050405020304" pitchFamily="18" charset="0"/>
              </a:rPr>
              <a:t> </a:t>
            </a:r>
            <a:r>
              <a:rPr lang="en-US" sz="2800" b="1" i="1" dirty="0">
                <a:solidFill>
                  <a:srgbClr val="0070C0"/>
                </a:solidFill>
                <a:latin typeface="Times New Roman" panose="02020603050405020304" pitchFamily="18" charset="0"/>
                <a:cs typeface="Times New Roman" panose="02020603050405020304" pitchFamily="18" charset="0"/>
              </a:rPr>
              <a:t>phi </a:t>
            </a:r>
            <a:r>
              <a:rPr lang="en-US" sz="2800" b="1" i="1" dirty="0" err="1">
                <a:solidFill>
                  <a:srgbClr val="0070C0"/>
                </a:solidFill>
                <a:latin typeface="Times New Roman" panose="02020603050405020304" pitchFamily="18" charset="0"/>
                <a:cs typeface="Times New Roman" panose="02020603050405020304" pitchFamily="18" charset="0"/>
              </a:rPr>
              <a:t>lí</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mà</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nguyên</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nhân</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chỉ</a:t>
            </a:r>
            <a:r>
              <a:rPr lang="en-US" sz="2800" i="1" dirty="0">
                <a:solidFill>
                  <a:srgbClr val="0070C0"/>
                </a:solidFill>
                <a:latin typeface="Times New Roman" panose="02020603050405020304" pitchFamily="18" charset="0"/>
                <a:cs typeface="Times New Roman" panose="02020603050405020304" pitchFamily="18" charset="0"/>
              </a:rPr>
              <a:t> ở </a:t>
            </a:r>
            <a:r>
              <a:rPr lang="en-US" sz="2800" i="1" dirty="0" err="1">
                <a:solidFill>
                  <a:srgbClr val="0070C0"/>
                </a:solidFill>
                <a:latin typeface="Times New Roman" panose="02020603050405020304" pitchFamily="18" charset="0"/>
                <a:cs typeface="Times New Roman" panose="02020603050405020304" pitchFamily="18" charset="0"/>
              </a:rPr>
              <a:t>một</a:t>
            </a:r>
            <a:r>
              <a:rPr lang="en-US" sz="2800" i="1" dirty="0">
                <a:solidFill>
                  <a:srgbClr val="0070C0"/>
                </a:solidFill>
                <a:latin typeface="Times New Roman" panose="02020603050405020304" pitchFamily="18" charset="0"/>
                <a:cs typeface="Times New Roman" panose="02020603050405020304" pitchFamily="18" charset="0"/>
              </a:rPr>
              <a:t> con </a:t>
            </a:r>
            <a:r>
              <a:rPr lang="en-US" sz="2800" i="1" dirty="0" err="1">
                <a:solidFill>
                  <a:srgbClr val="0070C0"/>
                </a:solidFill>
                <a:latin typeface="Times New Roman" panose="02020603050405020304" pitchFamily="18" charset="0"/>
                <a:cs typeface="Times New Roman" panose="02020603050405020304" pitchFamily="18" charset="0"/>
              </a:rPr>
              <a:t>dế</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nhỏ</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Hoá</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ra</a:t>
            </a:r>
            <a:r>
              <a:rPr lang="en-US" sz="2800" i="1" dirty="0">
                <a:solidFill>
                  <a:srgbClr val="0070C0"/>
                </a:solidFill>
                <a:latin typeface="Times New Roman" panose="02020603050405020304" pitchFamily="18" charset="0"/>
                <a:cs typeface="Times New Roman" panose="02020603050405020304" pitchFamily="18" charset="0"/>
              </a:rPr>
              <a:t>, con </a:t>
            </a:r>
            <a:r>
              <a:rPr lang="en-US" sz="2800" i="1" dirty="0" err="1">
                <a:solidFill>
                  <a:srgbClr val="0070C0"/>
                </a:solidFill>
                <a:latin typeface="Times New Roman" panose="02020603050405020304" pitchFamily="18" charset="0"/>
                <a:cs typeface="Times New Roman" panose="02020603050405020304" pitchFamily="18" charset="0"/>
              </a:rPr>
              <a:t>người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khổ</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đau</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bất</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hạnh</a:t>
            </a:r>
            <a:r>
              <a:rPr lang="en-US" sz="2800" i="1" dirty="0">
                <a:solidFill>
                  <a:srgbClr val="0070C0"/>
                </a:solidFill>
                <a:latin typeface="Times New Roman" panose="02020603050405020304" pitchFamily="18" charset="0"/>
                <a:cs typeface="Times New Roman" panose="02020603050405020304" pitchFamily="18" charset="0"/>
              </a:rPr>
              <a:t> hay sung </a:t>
            </a:r>
            <a:r>
              <a:rPr lang="en-US" sz="2800" i="1" dirty="0" err="1">
                <a:solidFill>
                  <a:srgbClr val="0070C0"/>
                </a:solidFill>
                <a:latin typeface="Times New Roman" panose="02020603050405020304" pitchFamily="18" charset="0"/>
                <a:cs typeface="Times New Roman" panose="02020603050405020304" pitchFamily="18" charset="0"/>
              </a:rPr>
              <a:t>sướng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hạnh</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phúc</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lại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phụ</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thuộc</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vào</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điều</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hết</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sức</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nhỏ</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nhoi</a:t>
            </a:r>
            <a:r>
              <a:rPr lang="en-US" sz="2800" i="1" dirty="0">
                <a:solidFill>
                  <a:srgbClr val="0070C0"/>
                </a:solidFill>
                <a:latin typeface="Times New Roman" panose="02020603050405020304" pitchFamily="18" charset="0"/>
                <a:cs typeface="Times New Roman" panose="02020603050405020304" pitchFamily="18" charset="0"/>
              </a:rPr>
              <a:t>. Qua </a:t>
            </a:r>
            <a:r>
              <a:rPr lang="en-US" sz="2800" i="1" dirty="0" err="1">
                <a:solidFill>
                  <a:srgbClr val="0070C0"/>
                </a:solidFill>
                <a:latin typeface="Times New Roman" panose="02020603050405020304" pitchFamily="18" charset="0"/>
                <a:cs typeface="Times New Roman" panose="02020603050405020304" pitchFamily="18" charset="0"/>
              </a:rPr>
              <a:t>nghịch</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lí</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đó</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nhà</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văn</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phê</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phán</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mạnh</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mẽ</a:t>
            </a:r>
            <a:r>
              <a:rPr lang="en-US" sz="2800"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sự</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vô</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lối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tuỳ</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tiện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của</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những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kẻ</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cầm</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quyền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và</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sự</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mong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manh</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bất</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trắc</a:t>
            </a:r>
            <a:r>
              <a:rPr lang="en-US" sz="2800"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phúc</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hoạ</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khôn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lường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của</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những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người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dân</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dưới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chế</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độ</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đó</a:t>
            </a:r>
            <a:r>
              <a:rPr lang="en-US" sz="2800" i="1" dirty="0">
                <a:solidFill>
                  <a:srgbClr val="0070C0"/>
                </a:solidFill>
                <a:latin typeface="Times New Roman" panose="02020603050405020304" pitchFamily="18" charset="0"/>
                <a:cs typeface="Times New Roman" panose="02020603050405020304" pitchFamily="18" charset="0"/>
              </a:rPr>
              <a:t>.</a:t>
            </a:r>
            <a:endParaRPr lang="en-US" sz="2800" b="1" i="1" dirty="0">
              <a:solidFill>
                <a:srgbClr val="0070C0"/>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C60E2C38-19AE-9E3E-00A9-D40CC9795EC8}"/>
              </a:ext>
            </a:extLst>
          </p:cNvPr>
          <p:cNvSpPr txBox="1"/>
          <p:nvPr/>
        </p:nvSpPr>
        <p:spPr>
          <a:xfrm>
            <a:off x="272479" y="3208436"/>
            <a:ext cx="2504413" cy="543675"/>
          </a:xfrm>
          <a:prstGeom prst="rect">
            <a:avLst/>
          </a:prstGeom>
          <a:noFill/>
        </p:spPr>
        <p:txBody>
          <a:bodyPr wrap="square" rtlCol="0">
            <a:spAutoFit/>
          </a:bodyPr>
          <a:lstStyle/>
          <a:p>
            <a:pPr algn="ctr" defTabSz="609539"/>
            <a:r>
              <a:rPr lang="en-US" sz="2933" b="1" dirty="0" err="1" smtClean="0">
                <a:solidFill>
                  <a:srgbClr val="FF0000"/>
                </a:solidFill>
                <a:latin typeface="Times New Roman" panose="02020603050405020304" pitchFamily="18" charset="0"/>
                <a:cs typeface="Times New Roman" panose="02020603050405020304" pitchFamily="18" charset="0"/>
              </a:rPr>
              <a:t>Nhận</a:t>
            </a:r>
            <a:r>
              <a:rPr lang="en-US" sz="2933" b="1" dirty="0" smtClean="0">
                <a:solidFill>
                  <a:srgbClr val="FF0000"/>
                </a:solidFill>
                <a:latin typeface="Times New Roman" panose="02020603050405020304" pitchFamily="18" charset="0"/>
                <a:cs typeface="Times New Roman" panose="02020603050405020304" pitchFamily="18" charset="0"/>
              </a:rPr>
              <a:t> </a:t>
            </a:r>
            <a:r>
              <a:rPr lang="en-US" sz="2933" b="1" dirty="0" err="1" smtClean="0">
                <a:solidFill>
                  <a:srgbClr val="FF0000"/>
                </a:solidFill>
                <a:latin typeface="Times New Roman" panose="02020603050405020304" pitchFamily="18" charset="0"/>
                <a:cs typeface="Times New Roman" panose="02020603050405020304" pitchFamily="18" charset="0"/>
              </a:rPr>
              <a:t>xét</a:t>
            </a:r>
            <a:r>
              <a:rPr lang="en-US" sz="2933" b="1" dirty="0" smtClean="0">
                <a:solidFill>
                  <a:srgbClr val="FF0000"/>
                </a:solidFill>
                <a:latin typeface="Times New Roman" panose="02020603050405020304" pitchFamily="18" charset="0"/>
                <a:cs typeface="Times New Roman" panose="02020603050405020304" pitchFamily="18" charset="0"/>
              </a:rPr>
              <a:t>:</a:t>
            </a:r>
            <a:endParaRPr lang="en-US" sz="2933"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847729" y="370530"/>
            <a:ext cx="9003842" cy="786452"/>
          </a:xfrm>
          <a:prstGeom prst="rect">
            <a:avLst/>
          </a:prstGeom>
        </p:spPr>
      </p:pic>
    </p:spTree>
    <p:extLst>
      <p:ext uri="{BB962C8B-B14F-4D97-AF65-F5344CB8AC3E}">
        <p14:creationId xmlns:p14="http://schemas.microsoft.com/office/powerpoint/2010/main" val="34753626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animBg="1"/>
      <p:bldP spid="30" grpId="0" animBg="1"/>
      <p:bldP spid="31" grpId="0"/>
      <p:bldP spid="32"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8144" y="76200"/>
            <a:ext cx="5485006" cy="6489868"/>
          </a:xfrm>
          <a:prstGeom prst="rect">
            <a:avLst/>
          </a:prstGeom>
        </p:spPr>
      </p:pic>
      <p:sp>
        <p:nvSpPr>
          <p:cNvPr id="22" name="TextBox 21">
            <a:extLst>
              <a:ext uri="{FF2B5EF4-FFF2-40B4-BE49-F238E27FC236}">
                <a16:creationId xmlns:a16="http://schemas.microsoft.com/office/drawing/2014/main" id="{00EA0A2F-8FE3-4652-A06C-9AA0A623D80B}"/>
              </a:ext>
            </a:extLst>
          </p:cNvPr>
          <p:cNvSpPr txBox="1"/>
          <p:nvPr/>
        </p:nvSpPr>
        <p:spPr>
          <a:xfrm>
            <a:off x="990600" y="2400300"/>
            <a:ext cx="4484914" cy="1077218"/>
          </a:xfrm>
          <a:prstGeom prst="rect">
            <a:avLst/>
          </a:prstGeom>
          <a:noFill/>
        </p:spPr>
        <p:txBody>
          <a:bodyPr wrap="square" rtlCol="0">
            <a:spAutoFit/>
          </a:bodyPr>
          <a:lstStyle/>
          <a:p>
            <a:pPr algn="ctr"/>
            <a:r>
              <a:rPr lang="en-US" sz="3200" b="1" dirty="0">
                <a:solidFill>
                  <a:srgbClr val="C00000"/>
                </a:solidFill>
                <a:latin typeface="#9Slide04 Spectral SemiBold" panose="02020702060000000000" pitchFamily="18" charset="0"/>
                <a:cs typeface="Times New Roman" panose="02020603050405020304" pitchFamily="18" charset="0"/>
              </a:rPr>
              <a:t>HOẠT ĐỘNG </a:t>
            </a:r>
            <a:r>
              <a:rPr lang="en-US" sz="3200" b="1" dirty="0" smtClean="0">
                <a:solidFill>
                  <a:srgbClr val="C00000"/>
                </a:solidFill>
                <a:latin typeface="#9Slide04 Spectral SemiBold" panose="02020702060000000000" pitchFamily="18" charset="0"/>
                <a:cs typeface="Times New Roman" panose="02020603050405020304" pitchFamily="18" charset="0"/>
              </a:rPr>
              <a:t>NHÓM</a:t>
            </a:r>
          </a:p>
          <a:p>
            <a:pPr algn="ctr"/>
            <a:r>
              <a:rPr lang="en-US" sz="3200" b="1" dirty="0" err="1" smtClean="0">
                <a:solidFill>
                  <a:srgbClr val="C00000"/>
                </a:solidFill>
                <a:latin typeface="#9Slide04 Spectral SemiBold" panose="02020702060000000000" pitchFamily="18" charset="0"/>
                <a:cs typeface="Times New Roman" panose="02020603050405020304" pitchFamily="18" charset="0"/>
              </a:rPr>
              <a:t>Thời</a:t>
            </a:r>
            <a:r>
              <a:rPr lang="en-US" sz="3200" b="1" dirty="0" smtClean="0">
                <a:solidFill>
                  <a:srgbClr val="C00000"/>
                </a:solidFill>
                <a:latin typeface="#9Slide04 Spectral SemiBold" panose="02020702060000000000" pitchFamily="18" charset="0"/>
                <a:cs typeface="Times New Roman" panose="02020603050405020304" pitchFamily="18" charset="0"/>
              </a:rPr>
              <a:t> </a:t>
            </a:r>
            <a:r>
              <a:rPr lang="en-US" sz="3200" b="1" dirty="0" err="1" smtClean="0">
                <a:solidFill>
                  <a:srgbClr val="C00000"/>
                </a:solidFill>
                <a:latin typeface="#9Slide04 Spectral SemiBold" panose="02020702060000000000" pitchFamily="18" charset="0"/>
                <a:cs typeface="Times New Roman" panose="02020603050405020304" pitchFamily="18" charset="0"/>
              </a:rPr>
              <a:t>gian</a:t>
            </a:r>
            <a:r>
              <a:rPr lang="en-US" sz="3200" b="1" dirty="0" smtClean="0">
                <a:solidFill>
                  <a:srgbClr val="C00000"/>
                </a:solidFill>
                <a:latin typeface="#9Slide04 Spectral SemiBold" panose="02020702060000000000" pitchFamily="18" charset="0"/>
                <a:cs typeface="Times New Roman" panose="02020603050405020304" pitchFamily="18" charset="0"/>
              </a:rPr>
              <a:t>: 3 </a:t>
            </a:r>
            <a:r>
              <a:rPr lang="en-US" sz="3200" b="1" dirty="0" err="1" smtClean="0">
                <a:solidFill>
                  <a:srgbClr val="C00000"/>
                </a:solidFill>
                <a:latin typeface="#9Slide04 Spectral SemiBold" panose="02020702060000000000" pitchFamily="18" charset="0"/>
                <a:cs typeface="Times New Roman" panose="02020603050405020304" pitchFamily="18" charset="0"/>
              </a:rPr>
              <a:t>phút</a:t>
            </a:r>
            <a:endParaRPr lang="en-US" sz="3200" b="1" dirty="0">
              <a:solidFill>
                <a:srgbClr val="C00000"/>
              </a:solidFill>
              <a:latin typeface="#9Slide04 Spectral SemiBold" panose="02020702060000000000" pitchFamily="18" charset="0"/>
              <a:cs typeface="Times New Roman" panose="02020603050405020304" pitchFamily="18" charset="0"/>
            </a:endParaRPr>
          </a:p>
        </p:txBody>
      </p:sp>
      <p:sp>
        <p:nvSpPr>
          <p:cNvPr id="4" name="TextBox 3"/>
          <p:cNvSpPr txBox="1"/>
          <p:nvPr/>
        </p:nvSpPr>
        <p:spPr>
          <a:xfrm>
            <a:off x="571499" y="790203"/>
            <a:ext cx="5897255" cy="954107"/>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3, </a:t>
            </a:r>
            <a:r>
              <a:rPr lang="en-US" sz="2800" b="1" dirty="0" err="1" smtClean="0">
                <a:solidFill>
                  <a:srgbClr val="FF0000"/>
                </a:solidFill>
                <a:latin typeface="Times New Roman" panose="02020603050405020304" pitchFamily="18" charset="0"/>
                <a:cs typeface="Times New Roman" panose="02020603050405020304" pitchFamily="18" charset="0"/>
              </a:rPr>
              <a:t>Yếu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tố</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kỳ</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ảo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chất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hiện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thực</a:t>
            </a:r>
            <a:endParaRPr lang="en-US" sz="2800" b="1" dirty="0" smtClean="0">
              <a:solidFill>
                <a:srgbClr val="FF0000"/>
              </a:solidFill>
              <a:latin typeface="Times New Roman" panose="02020603050405020304" pitchFamily="18" charset="0"/>
              <a:cs typeface="Times New Roman" panose="02020603050405020304" pitchFamily="18" charset="0"/>
            </a:endParaRPr>
          </a:p>
          <a:p>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truyện</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3570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ECDE5FC-9C0F-116B-6B0F-10C5233A261D}"/>
              </a:ext>
            </a:extLst>
          </p:cNvPr>
          <p:cNvGrpSpPr/>
          <p:nvPr/>
        </p:nvGrpSpPr>
        <p:grpSpPr>
          <a:xfrm>
            <a:off x="500939" y="1785615"/>
            <a:ext cx="4977752" cy="2669830"/>
            <a:chOff x="762000" y="963101"/>
            <a:chExt cx="7467600" cy="4005267"/>
          </a:xfrm>
        </p:grpSpPr>
        <p:grpSp>
          <p:nvGrpSpPr>
            <p:cNvPr id="28" name="Group 4">
              <a:extLst>
                <a:ext uri="{FF2B5EF4-FFF2-40B4-BE49-F238E27FC236}">
                  <a16:creationId xmlns:a16="http://schemas.microsoft.com/office/drawing/2014/main" id="{F2E43B1F-711F-F6BA-F456-3DE2BE387520}"/>
                </a:ext>
              </a:extLst>
            </p:cNvPr>
            <p:cNvGrpSpPr/>
            <p:nvPr/>
          </p:nvGrpSpPr>
          <p:grpSpPr>
            <a:xfrm>
              <a:off x="762000" y="963101"/>
              <a:ext cx="7467600" cy="4005267"/>
              <a:chOff x="0" y="-47625"/>
              <a:chExt cx="1447318" cy="253861"/>
            </a:xfrm>
          </p:grpSpPr>
          <p:sp>
            <p:nvSpPr>
              <p:cNvPr id="30" name="Freeform 5">
                <a:extLst>
                  <a:ext uri="{FF2B5EF4-FFF2-40B4-BE49-F238E27FC236}">
                    <a16:creationId xmlns:a16="http://schemas.microsoft.com/office/drawing/2014/main" id="{C0D706B9-3727-940C-C04F-173197DC5E89}"/>
                  </a:ext>
                </a:extLst>
              </p:cNvPr>
              <p:cNvSpPr/>
              <p:nvPr/>
            </p:nvSpPr>
            <p:spPr>
              <a:xfrm>
                <a:off x="0" y="17878"/>
                <a:ext cx="1447318" cy="188358"/>
              </a:xfrm>
              <a:custGeom>
                <a:avLst/>
                <a:gdLst/>
                <a:ahLst/>
                <a:cxnLst/>
                <a:rect l="l" t="t" r="r" b="b"/>
                <a:pathLst>
                  <a:path w="1447318" h="188358">
                    <a:moveTo>
                      <a:pt x="94179" y="0"/>
                    </a:moveTo>
                    <a:lnTo>
                      <a:pt x="1353139" y="0"/>
                    </a:lnTo>
                    <a:cubicBezTo>
                      <a:pt x="1378117" y="0"/>
                      <a:pt x="1402072" y="9922"/>
                      <a:pt x="1419734" y="27584"/>
                    </a:cubicBezTo>
                    <a:cubicBezTo>
                      <a:pt x="1437396" y="45246"/>
                      <a:pt x="1447318" y="69201"/>
                      <a:pt x="1447318" y="94179"/>
                    </a:cubicBezTo>
                    <a:lnTo>
                      <a:pt x="1447318" y="94179"/>
                    </a:lnTo>
                    <a:cubicBezTo>
                      <a:pt x="1447318" y="146193"/>
                      <a:pt x="1405153" y="188358"/>
                      <a:pt x="1353139" y="188358"/>
                    </a:cubicBezTo>
                    <a:lnTo>
                      <a:pt x="94179" y="188358"/>
                    </a:lnTo>
                    <a:cubicBezTo>
                      <a:pt x="69201" y="188358"/>
                      <a:pt x="45246" y="178436"/>
                      <a:pt x="27584" y="160774"/>
                    </a:cubicBezTo>
                    <a:cubicBezTo>
                      <a:pt x="9922" y="143112"/>
                      <a:pt x="0" y="119157"/>
                      <a:pt x="0" y="94179"/>
                    </a:cubicBezTo>
                    <a:lnTo>
                      <a:pt x="0" y="94179"/>
                    </a:lnTo>
                    <a:cubicBezTo>
                      <a:pt x="0" y="69201"/>
                      <a:pt x="9922" y="45246"/>
                      <a:pt x="27584" y="27584"/>
                    </a:cubicBezTo>
                    <a:cubicBezTo>
                      <a:pt x="45246" y="9922"/>
                      <a:pt x="69201" y="0"/>
                      <a:pt x="94179" y="0"/>
                    </a:cubicBezTo>
                    <a:close/>
                  </a:path>
                </a:pathLst>
              </a:custGeom>
              <a:solidFill>
                <a:srgbClr val="073064"/>
              </a:solidFill>
              <a:ln cap="rnd">
                <a:noFill/>
                <a:prstDash val="solid"/>
                <a:round/>
              </a:ln>
            </p:spPr>
          </p:sp>
          <p:sp>
            <p:nvSpPr>
              <p:cNvPr id="31" name="TextBox 6">
                <a:extLst>
                  <a:ext uri="{FF2B5EF4-FFF2-40B4-BE49-F238E27FC236}">
                    <a16:creationId xmlns:a16="http://schemas.microsoft.com/office/drawing/2014/main" id="{3FFF2DED-A661-41C4-8408-8CA3A26F12C9}"/>
                  </a:ext>
                </a:extLst>
              </p:cNvPr>
              <p:cNvSpPr txBox="1"/>
              <p:nvPr/>
            </p:nvSpPr>
            <p:spPr>
              <a:xfrm>
                <a:off x="0" y="-47625"/>
                <a:ext cx="1447318" cy="235983"/>
              </a:xfrm>
              <a:prstGeom prst="rect">
                <a:avLst/>
              </a:prstGeom>
            </p:spPr>
            <p:txBody>
              <a:bodyPr lIns="33862" tIns="33862" rIns="33862" bIns="33862" rtlCol="0" anchor="ctr"/>
              <a:lstStyle/>
              <a:p>
                <a:pPr marL="0" marR="0" lvl="0" indent="0" algn="ctr" defTabSz="609539" eaLnBrk="1" fontAlgn="auto" latinLnBrk="0" hangingPunct="1">
                  <a:lnSpc>
                    <a:spcPts val="2332"/>
                  </a:lnSpc>
                  <a:spcBef>
                    <a:spcPts val="0"/>
                  </a:spcBef>
                  <a:spcAft>
                    <a:spcPts val="0"/>
                  </a:spcAft>
                  <a:buClrTx/>
                  <a:buSzTx/>
                  <a:buFontTx/>
                  <a:buNone/>
                  <a:tabLst/>
                  <a:defRPr/>
                </a:pPr>
                <a:endParaRPr kumimoji="0" sz="1200" b="0" i="0" u="none" strike="noStrike" kern="0" cap="none" spc="0" normalizeH="0" baseline="0" noProof="0" smtClean="0">
                  <a:ln>
                    <a:noFill/>
                  </a:ln>
                  <a:solidFill>
                    <a:prstClr val="black"/>
                  </a:solidFill>
                  <a:effectLst/>
                  <a:uLnTx/>
                  <a:uFillTx/>
                </a:endParaRPr>
              </a:p>
            </p:txBody>
          </p:sp>
        </p:grpSp>
        <p:sp>
          <p:nvSpPr>
            <p:cNvPr id="29" name="TextBox 28">
              <a:extLst>
                <a:ext uri="{FF2B5EF4-FFF2-40B4-BE49-F238E27FC236}">
                  <a16:creationId xmlns:a16="http://schemas.microsoft.com/office/drawing/2014/main" id="{7E0CC244-1B3D-AA29-C60F-E1E745931A0B}"/>
                </a:ext>
              </a:extLst>
            </p:cNvPr>
            <p:cNvSpPr txBox="1"/>
            <p:nvPr/>
          </p:nvSpPr>
          <p:spPr>
            <a:xfrm>
              <a:off x="1104900" y="1885534"/>
              <a:ext cx="6781801" cy="2724178"/>
            </a:xfrm>
            <a:prstGeom prst="rect">
              <a:avLst/>
            </a:prstGeom>
            <a:noFill/>
          </p:spPr>
          <p:txBody>
            <a:bodyPr wrap="square" rtlCol="0">
              <a:spAutoFit/>
            </a:bodyPr>
            <a:lstStyle/>
            <a:p>
              <a:pPr marL="0" marR="0" lvl="0" indent="0" algn="just" defTabSz="609539"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SV1</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Mảnh</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giấy</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do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bà</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đồng</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gù</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ném</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ra</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sau</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khi</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vợ</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Thành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sắm</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lễ</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đến</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xin</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bói</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giúp</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Thành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bắt</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được</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dế</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quý</a:t>
              </a:r>
              <a:endPar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78A4BA3C-D8DC-2C4B-22AC-AE6ECF0E12EE}"/>
              </a:ext>
            </a:extLst>
          </p:cNvPr>
          <p:cNvGrpSpPr/>
          <p:nvPr/>
        </p:nvGrpSpPr>
        <p:grpSpPr>
          <a:xfrm>
            <a:off x="7154660" y="2548842"/>
            <a:ext cx="4977752" cy="1980942"/>
            <a:chOff x="762000" y="1714500"/>
            <a:chExt cx="7467600" cy="2971800"/>
          </a:xfrm>
        </p:grpSpPr>
        <p:grpSp>
          <p:nvGrpSpPr>
            <p:cNvPr id="33" name="Group 4">
              <a:extLst>
                <a:ext uri="{FF2B5EF4-FFF2-40B4-BE49-F238E27FC236}">
                  <a16:creationId xmlns:a16="http://schemas.microsoft.com/office/drawing/2014/main" id="{8C3F40C9-F57E-A218-1ECD-7507DFF35384}"/>
                </a:ext>
              </a:extLst>
            </p:cNvPr>
            <p:cNvGrpSpPr/>
            <p:nvPr/>
          </p:nvGrpSpPr>
          <p:grpSpPr>
            <a:xfrm>
              <a:off x="762000" y="1714500"/>
              <a:ext cx="7467600" cy="2971800"/>
              <a:chOff x="0" y="0"/>
              <a:chExt cx="1447318" cy="188358"/>
            </a:xfrm>
          </p:grpSpPr>
          <p:sp>
            <p:nvSpPr>
              <p:cNvPr id="35" name="Freeform 5">
                <a:extLst>
                  <a:ext uri="{FF2B5EF4-FFF2-40B4-BE49-F238E27FC236}">
                    <a16:creationId xmlns:a16="http://schemas.microsoft.com/office/drawing/2014/main" id="{D87CF946-C14D-F285-B7C4-EB3477A71CED}"/>
                  </a:ext>
                </a:extLst>
              </p:cNvPr>
              <p:cNvSpPr/>
              <p:nvPr/>
            </p:nvSpPr>
            <p:spPr>
              <a:xfrm>
                <a:off x="0" y="0"/>
                <a:ext cx="1447318" cy="188358"/>
              </a:xfrm>
              <a:custGeom>
                <a:avLst/>
                <a:gdLst/>
                <a:ahLst/>
                <a:cxnLst/>
                <a:rect l="l" t="t" r="r" b="b"/>
                <a:pathLst>
                  <a:path w="1447318" h="188358">
                    <a:moveTo>
                      <a:pt x="94179" y="0"/>
                    </a:moveTo>
                    <a:lnTo>
                      <a:pt x="1353139" y="0"/>
                    </a:lnTo>
                    <a:cubicBezTo>
                      <a:pt x="1378117" y="0"/>
                      <a:pt x="1402072" y="9922"/>
                      <a:pt x="1419734" y="27584"/>
                    </a:cubicBezTo>
                    <a:cubicBezTo>
                      <a:pt x="1437396" y="45246"/>
                      <a:pt x="1447318" y="69201"/>
                      <a:pt x="1447318" y="94179"/>
                    </a:cubicBezTo>
                    <a:lnTo>
                      <a:pt x="1447318" y="94179"/>
                    </a:lnTo>
                    <a:cubicBezTo>
                      <a:pt x="1447318" y="146193"/>
                      <a:pt x="1405153" y="188358"/>
                      <a:pt x="1353139" y="188358"/>
                    </a:cubicBezTo>
                    <a:lnTo>
                      <a:pt x="94179" y="188358"/>
                    </a:lnTo>
                    <a:cubicBezTo>
                      <a:pt x="69201" y="188358"/>
                      <a:pt x="45246" y="178436"/>
                      <a:pt x="27584" y="160774"/>
                    </a:cubicBezTo>
                    <a:cubicBezTo>
                      <a:pt x="9922" y="143112"/>
                      <a:pt x="0" y="119157"/>
                      <a:pt x="0" y="94179"/>
                    </a:cubicBezTo>
                    <a:lnTo>
                      <a:pt x="0" y="94179"/>
                    </a:lnTo>
                    <a:cubicBezTo>
                      <a:pt x="0" y="69201"/>
                      <a:pt x="9922" y="45246"/>
                      <a:pt x="27584" y="27584"/>
                    </a:cubicBezTo>
                    <a:cubicBezTo>
                      <a:pt x="45246" y="9922"/>
                      <a:pt x="69201" y="0"/>
                      <a:pt x="94179" y="0"/>
                    </a:cubicBezTo>
                    <a:close/>
                  </a:path>
                </a:pathLst>
              </a:custGeom>
              <a:solidFill>
                <a:srgbClr val="073064"/>
              </a:solidFill>
              <a:ln cap="rnd">
                <a:noFill/>
                <a:prstDash val="solid"/>
                <a:round/>
              </a:ln>
            </p:spPr>
          </p:sp>
          <p:sp>
            <p:nvSpPr>
              <p:cNvPr id="36" name="TextBox 6">
                <a:extLst>
                  <a:ext uri="{FF2B5EF4-FFF2-40B4-BE49-F238E27FC236}">
                    <a16:creationId xmlns:a16="http://schemas.microsoft.com/office/drawing/2014/main" id="{1724B8C3-2736-11F7-49DF-E0E0610C9BF1}"/>
                  </a:ext>
                </a:extLst>
              </p:cNvPr>
              <p:cNvSpPr txBox="1"/>
              <p:nvPr/>
            </p:nvSpPr>
            <p:spPr>
              <a:xfrm>
                <a:off x="0" y="-47625"/>
                <a:ext cx="1447318" cy="235983"/>
              </a:xfrm>
              <a:prstGeom prst="rect">
                <a:avLst/>
              </a:prstGeom>
            </p:spPr>
            <p:txBody>
              <a:bodyPr lIns="33862" tIns="33862" rIns="33862" bIns="33862" rtlCol="0" anchor="ctr"/>
              <a:lstStyle/>
              <a:p>
                <a:pPr marL="0" marR="0" lvl="0" indent="0" algn="ctr" defTabSz="609539" eaLnBrk="1" fontAlgn="auto" latinLnBrk="0" hangingPunct="1">
                  <a:lnSpc>
                    <a:spcPts val="2332"/>
                  </a:lnSpc>
                  <a:spcBef>
                    <a:spcPts val="0"/>
                  </a:spcBef>
                  <a:spcAft>
                    <a:spcPts val="0"/>
                  </a:spcAft>
                  <a:buClrTx/>
                  <a:buSzTx/>
                  <a:buFontTx/>
                  <a:buNone/>
                  <a:tabLst/>
                  <a:defRPr/>
                </a:pPr>
                <a:endParaRPr kumimoji="0" sz="1200" b="0" i="0" u="none" strike="noStrike" kern="0" cap="none" spc="0" normalizeH="0" baseline="0" noProof="0" smtClean="0">
                  <a:ln>
                    <a:noFill/>
                  </a:ln>
                  <a:solidFill>
                    <a:prstClr val="black"/>
                  </a:solidFill>
                  <a:effectLst/>
                  <a:uLnTx/>
                  <a:uFillTx/>
                </a:endParaRPr>
              </a:p>
            </p:txBody>
          </p:sp>
        </p:grpSp>
        <p:sp>
          <p:nvSpPr>
            <p:cNvPr id="34" name="TextBox 33">
              <a:extLst>
                <a:ext uri="{FF2B5EF4-FFF2-40B4-BE49-F238E27FC236}">
                  <a16:creationId xmlns:a16="http://schemas.microsoft.com/office/drawing/2014/main" id="{07C1AEBD-3974-C0DE-FE01-8EED53E98592}"/>
                </a:ext>
              </a:extLst>
            </p:cNvPr>
            <p:cNvSpPr txBox="1"/>
            <p:nvPr/>
          </p:nvSpPr>
          <p:spPr>
            <a:xfrm>
              <a:off x="1104900" y="1798256"/>
              <a:ext cx="6781801" cy="2724178"/>
            </a:xfrm>
            <a:prstGeom prst="rect">
              <a:avLst/>
            </a:prstGeom>
            <a:noFill/>
          </p:spPr>
          <p:txBody>
            <a:bodyPr wrap="square" rtlCol="0">
              <a:spAutoFit/>
            </a:bodyPr>
            <a:lstStyle/>
            <a:p>
              <a:pPr marL="0" marR="0" lvl="0" indent="0" algn="just" defTabSz="609539"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SV2: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Đứa</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con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trai</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Thành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đã</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hóa</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thân</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thành</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con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dế</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tuy</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nhỏ</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nhưng</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có</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thể</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thắng</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bất</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cứ</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con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dế</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kì</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lạ</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prstClr val="white"/>
                  </a:solidFill>
                  <a:effectLst/>
                  <a:uLnTx/>
                  <a:uFillTx/>
                  <a:latin typeface="Times New Roman" panose="02020603050405020304" pitchFamily="18" charset="0"/>
                  <a:cs typeface="Times New Roman" panose="02020603050405020304" pitchFamily="18" charset="0"/>
                </a:rPr>
                <a:t>nào</a:t>
              </a:r>
              <a:r>
                <a:rPr kumimoji="0" lang="en-US" sz="2800" b="0" i="0" u="none" strike="noStrike" kern="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a:t>
              </a:r>
            </a:p>
          </p:txBody>
        </p:sp>
      </p:grpSp>
      <p:sp>
        <p:nvSpPr>
          <p:cNvPr id="37" name="TextBox 36">
            <a:extLst>
              <a:ext uri="{FF2B5EF4-FFF2-40B4-BE49-F238E27FC236}">
                <a16:creationId xmlns:a16="http://schemas.microsoft.com/office/drawing/2014/main" id="{EF9DD971-5FE9-B9D8-252E-D72904899989}"/>
              </a:ext>
            </a:extLst>
          </p:cNvPr>
          <p:cNvSpPr txBox="1"/>
          <p:nvPr/>
        </p:nvSpPr>
        <p:spPr>
          <a:xfrm>
            <a:off x="4137759" y="1225049"/>
            <a:ext cx="6746444" cy="830997"/>
          </a:xfrm>
          <a:prstGeom prst="rect">
            <a:avLst/>
          </a:prstGeom>
          <a:noFill/>
        </p:spPr>
        <p:txBody>
          <a:bodyPr wrap="square" rtlCol="0">
            <a:spAutoFit/>
          </a:bodyPr>
          <a:lstStyle/>
          <a:p>
            <a:pPr algn="just" defTabSz="609539"/>
            <a:r>
              <a:rPr lang="en-US" sz="2400" i="1" dirty="0" err="1" smtClean="0">
                <a:solidFill>
                  <a:schemeClr val="tx2"/>
                </a:solidFill>
                <a:latin typeface="Times New Roman" panose="02020603050405020304" pitchFamily="18" charset="0"/>
                <a:cs typeface="Times New Roman" panose="02020603050405020304" pitchFamily="18" charset="0"/>
              </a:rPr>
              <a:t>Tháo</a:t>
            </a:r>
            <a:r>
              <a:rPr lang="en-US" sz="2400" i="1" dirty="0" smtClean="0">
                <a:solidFill>
                  <a:schemeClr val="tx2"/>
                </a:solidFill>
                <a:latin typeface="Times New Roman" panose="02020603050405020304" pitchFamily="18" charset="0"/>
                <a:cs typeface="Times New Roman" panose="02020603050405020304" pitchFamily="18" charset="0"/>
              </a:rPr>
              <a:t> </a:t>
            </a:r>
            <a:r>
              <a:rPr lang="en-US" sz="2400" i="1" dirty="0" err="1" smtClean="0">
                <a:solidFill>
                  <a:schemeClr val="tx2"/>
                </a:solidFill>
                <a:latin typeface="Times New Roman" panose="02020603050405020304" pitchFamily="18" charset="0"/>
                <a:cs typeface="Times New Roman" panose="02020603050405020304" pitchFamily="18" charset="0"/>
              </a:rPr>
              <a:t>gỡ</a:t>
            </a:r>
            <a:r>
              <a:rPr lang="en-US" sz="2400" i="1" dirty="0" smtClean="0">
                <a:solidFill>
                  <a:schemeClr val="tx2"/>
                </a:solidFill>
                <a:latin typeface="Times New Roman" panose="02020603050405020304" pitchFamily="18" charset="0"/>
                <a:cs typeface="Times New Roman" panose="02020603050405020304" pitchFamily="18" charset="0"/>
              </a:rPr>
              <a:t> </a:t>
            </a:r>
            <a:r>
              <a:rPr lang="en-US" sz="2400" i="1" dirty="0" err="1" smtClean="0">
                <a:solidFill>
                  <a:schemeClr val="tx2"/>
                </a:solidFill>
                <a:latin typeface="Times New Roman" panose="02020603050405020304" pitchFamily="18" charset="0"/>
                <a:cs typeface="Times New Roman" panose="02020603050405020304" pitchFamily="18" charset="0"/>
              </a:rPr>
              <a:t>bế</a:t>
            </a:r>
            <a:r>
              <a:rPr lang="en-US" sz="2400" i="1" dirty="0" smtClean="0">
                <a:solidFill>
                  <a:schemeClr val="tx2"/>
                </a:solidFill>
                <a:latin typeface="Times New Roman" panose="02020603050405020304" pitchFamily="18" charset="0"/>
                <a:cs typeface="Times New Roman" panose="02020603050405020304" pitchFamily="18" charset="0"/>
              </a:rPr>
              <a:t> </a:t>
            </a:r>
            <a:r>
              <a:rPr lang="en-US" sz="2400" i="1" dirty="0" err="1" smtClean="0">
                <a:solidFill>
                  <a:schemeClr val="tx2"/>
                </a:solidFill>
                <a:latin typeface="Times New Roman" panose="02020603050405020304" pitchFamily="18" charset="0"/>
                <a:cs typeface="Times New Roman" panose="02020603050405020304" pitchFamily="18" charset="0"/>
              </a:rPr>
              <a:t>tắc</a:t>
            </a:r>
            <a:r>
              <a:rPr lang="en-US" sz="2400" i="1" dirty="0" smtClean="0">
                <a:solidFill>
                  <a:schemeClr val="tx2"/>
                </a:solidFill>
                <a:latin typeface="Times New Roman" panose="02020603050405020304" pitchFamily="18" charset="0"/>
                <a:cs typeface="Times New Roman" panose="02020603050405020304" pitchFamily="18" charset="0"/>
              </a:rPr>
              <a:t> </a:t>
            </a:r>
            <a:r>
              <a:rPr lang="en-US" sz="2400" i="1" dirty="0" err="1" smtClean="0">
                <a:solidFill>
                  <a:schemeClr val="tx2"/>
                </a:solidFill>
                <a:latin typeface="Times New Roman" panose="02020603050405020304" pitchFamily="18" charset="0"/>
                <a:cs typeface="Times New Roman" panose="02020603050405020304" pitchFamily="18" charset="0"/>
              </a:rPr>
              <a:t>của</a:t>
            </a:r>
            <a:r>
              <a:rPr lang="en-US" sz="2400" i="1" dirty="0" smtClean="0">
                <a:solidFill>
                  <a:schemeClr val="tx2"/>
                </a:solidFill>
                <a:latin typeface="Times New Roman" panose="02020603050405020304" pitchFamily="18" charset="0"/>
                <a:cs typeface="Times New Roman" panose="02020603050405020304" pitchFamily="18" charset="0"/>
              </a:rPr>
              <a:t> </a:t>
            </a:r>
            <a:r>
              <a:rPr lang="en-US" sz="2400" i="1" dirty="0" err="1" smtClean="0">
                <a:solidFill>
                  <a:schemeClr val="tx2"/>
                </a:solidFill>
                <a:latin typeface="Times New Roman" panose="02020603050405020304" pitchFamily="18" charset="0"/>
                <a:cs typeface="Times New Roman" panose="02020603050405020304" pitchFamily="18" charset="0"/>
              </a:rPr>
              <a:t>nhân</a:t>
            </a:r>
            <a:r>
              <a:rPr lang="en-US" sz="2400" i="1" dirty="0" smtClean="0">
                <a:solidFill>
                  <a:schemeClr val="tx2"/>
                </a:solidFill>
                <a:latin typeface="Times New Roman" panose="02020603050405020304" pitchFamily="18" charset="0"/>
                <a:cs typeface="Times New Roman" panose="02020603050405020304" pitchFamily="18" charset="0"/>
              </a:rPr>
              <a:t> </a:t>
            </a:r>
            <a:r>
              <a:rPr lang="en-US" sz="2400" i="1" dirty="0" err="1" smtClean="0">
                <a:solidFill>
                  <a:schemeClr val="tx2"/>
                </a:solidFill>
                <a:latin typeface="Times New Roman" panose="02020603050405020304" pitchFamily="18" charset="0"/>
                <a:cs typeface="Times New Roman" panose="02020603050405020304" pitchFamily="18" charset="0"/>
              </a:rPr>
              <a:t>vật</a:t>
            </a:r>
            <a:endParaRPr lang="en-US" sz="2400" i="1" dirty="0" smtClean="0">
              <a:solidFill>
                <a:schemeClr val="tx2"/>
              </a:solidFill>
              <a:latin typeface="Times New Roman" panose="02020603050405020304" pitchFamily="18" charset="0"/>
              <a:cs typeface="Times New Roman" panose="02020603050405020304" pitchFamily="18" charset="0"/>
            </a:endParaRPr>
          </a:p>
          <a:p>
            <a:pPr algn="just" defTabSz="609539"/>
            <a:r>
              <a:rPr lang="en-US" sz="2400" i="1" dirty="0" err="1" smtClean="0">
                <a:solidFill>
                  <a:schemeClr val="tx2"/>
                </a:solidFill>
                <a:latin typeface="Times New Roman" panose="02020603050405020304" pitchFamily="18" charset="0"/>
                <a:cs typeface="Times New Roman" panose="02020603050405020304" pitchFamily="18" charset="0"/>
              </a:rPr>
              <a:t>Kết</a:t>
            </a:r>
            <a:r>
              <a:rPr lang="en-US" sz="2400" i="1" dirty="0" smtClean="0">
                <a:solidFill>
                  <a:schemeClr val="tx2"/>
                </a:solidFill>
                <a:latin typeface="Times New Roman" panose="02020603050405020304" pitchFamily="18" charset="0"/>
                <a:cs typeface="Times New Roman" panose="02020603050405020304" pitchFamily="18" charset="0"/>
              </a:rPr>
              <a:t> </a:t>
            </a:r>
            <a:r>
              <a:rPr lang="en-US" sz="2400" i="1" dirty="0" err="1" smtClean="0">
                <a:solidFill>
                  <a:schemeClr val="tx2"/>
                </a:solidFill>
                <a:latin typeface="Times New Roman" panose="02020603050405020304" pitchFamily="18" charset="0"/>
                <a:cs typeface="Times New Roman" panose="02020603050405020304" pitchFamily="18" charset="0"/>
              </a:rPr>
              <a:t>nối</a:t>
            </a:r>
            <a:r>
              <a:rPr lang="en-US" sz="2400" i="1" dirty="0" smtClean="0">
                <a:solidFill>
                  <a:schemeClr val="tx2"/>
                </a:solidFill>
                <a:latin typeface="Times New Roman" panose="02020603050405020304" pitchFamily="18" charset="0"/>
                <a:cs typeface="Times New Roman" panose="02020603050405020304" pitchFamily="18" charset="0"/>
              </a:rPr>
              <a:t> </a:t>
            </a:r>
            <a:r>
              <a:rPr lang="en-US" sz="2400" i="1" dirty="0" err="1" smtClean="0">
                <a:solidFill>
                  <a:schemeClr val="tx2"/>
                </a:solidFill>
                <a:latin typeface="Times New Roman" panose="02020603050405020304" pitchFamily="18" charset="0"/>
                <a:cs typeface="Times New Roman" panose="02020603050405020304" pitchFamily="18" charset="0"/>
              </a:rPr>
              <a:t>dẫn</a:t>
            </a:r>
            <a:r>
              <a:rPr lang="en-US" sz="2400" i="1" dirty="0" smtClean="0">
                <a:solidFill>
                  <a:schemeClr val="tx2"/>
                </a:solidFill>
                <a:latin typeface="Times New Roman" panose="02020603050405020304" pitchFamily="18" charset="0"/>
                <a:cs typeface="Times New Roman" panose="02020603050405020304" pitchFamily="18" charset="0"/>
              </a:rPr>
              <a:t> </a:t>
            </a:r>
            <a:r>
              <a:rPr lang="en-US" sz="2400" i="1" dirty="0" err="1" smtClean="0">
                <a:solidFill>
                  <a:schemeClr val="tx2"/>
                </a:solidFill>
                <a:latin typeface="Times New Roman" panose="02020603050405020304" pitchFamily="18" charset="0"/>
                <a:cs typeface="Times New Roman" panose="02020603050405020304" pitchFamily="18" charset="0"/>
              </a:rPr>
              <a:t>đến</a:t>
            </a:r>
            <a:r>
              <a:rPr lang="en-US" sz="2400" i="1" dirty="0" smtClean="0">
                <a:solidFill>
                  <a:schemeClr val="tx2"/>
                </a:solidFill>
                <a:latin typeface="Times New Roman" panose="02020603050405020304" pitchFamily="18" charset="0"/>
                <a:cs typeface="Times New Roman" panose="02020603050405020304" pitchFamily="18" charset="0"/>
              </a:rPr>
              <a:t> </a:t>
            </a:r>
            <a:r>
              <a:rPr lang="en-US" sz="2400" i="1" dirty="0" err="1" smtClean="0">
                <a:solidFill>
                  <a:schemeClr val="tx2"/>
                </a:solidFill>
                <a:latin typeface="Times New Roman" panose="02020603050405020304" pitchFamily="18" charset="0"/>
                <a:cs typeface="Times New Roman" panose="02020603050405020304" pitchFamily="18" charset="0"/>
              </a:rPr>
              <a:t>sự</a:t>
            </a:r>
            <a:r>
              <a:rPr lang="en-US" sz="2400" i="1" dirty="0" smtClean="0">
                <a:solidFill>
                  <a:schemeClr val="tx2"/>
                </a:solidFill>
                <a:latin typeface="Times New Roman" panose="02020603050405020304" pitchFamily="18" charset="0"/>
                <a:cs typeface="Times New Roman" panose="02020603050405020304" pitchFamily="18" charset="0"/>
              </a:rPr>
              <a:t> </a:t>
            </a:r>
            <a:r>
              <a:rPr lang="en-US" sz="2400" i="1" dirty="0" err="1" smtClean="0">
                <a:solidFill>
                  <a:schemeClr val="tx2"/>
                </a:solidFill>
                <a:latin typeface="Times New Roman" panose="02020603050405020304" pitchFamily="18" charset="0"/>
                <a:cs typeface="Times New Roman" panose="02020603050405020304" pitchFamily="18" charset="0"/>
              </a:rPr>
              <a:t>việc</a:t>
            </a:r>
            <a:r>
              <a:rPr lang="en-US" sz="2400" i="1" dirty="0" smtClean="0">
                <a:solidFill>
                  <a:schemeClr val="tx2"/>
                </a:solidFill>
                <a:latin typeface="Times New Roman" panose="02020603050405020304" pitchFamily="18" charset="0"/>
                <a:cs typeface="Times New Roman" panose="02020603050405020304" pitchFamily="18" charset="0"/>
              </a:rPr>
              <a:t> </a:t>
            </a:r>
            <a:r>
              <a:rPr lang="en-US" sz="2400" i="1" dirty="0" err="1" smtClean="0">
                <a:solidFill>
                  <a:schemeClr val="tx2"/>
                </a:solidFill>
                <a:latin typeface="Times New Roman" panose="02020603050405020304" pitchFamily="18" charset="0"/>
                <a:cs typeface="Times New Roman" panose="02020603050405020304" pitchFamily="18" charset="0"/>
              </a:rPr>
              <a:t>thứ</a:t>
            </a:r>
            <a:r>
              <a:rPr lang="en-US" sz="2400" i="1" dirty="0" smtClean="0">
                <a:solidFill>
                  <a:schemeClr val="tx2"/>
                </a:solidFill>
                <a:latin typeface="Times New Roman" panose="02020603050405020304" pitchFamily="18" charset="0"/>
                <a:cs typeface="Times New Roman" panose="02020603050405020304" pitchFamily="18" charset="0"/>
              </a:rPr>
              <a:t> 2</a:t>
            </a:r>
            <a:endParaRPr lang="en-US" sz="2400" i="1" dirty="0">
              <a:solidFill>
                <a:schemeClr val="tx2"/>
              </a:solidFill>
              <a:latin typeface="Times New Roman" panose="02020603050405020304" pitchFamily="18" charset="0"/>
              <a:cs typeface="Times New Roman" panose="02020603050405020304" pitchFamily="18" charset="0"/>
            </a:endParaRPr>
          </a:p>
        </p:txBody>
      </p:sp>
      <p:sp>
        <p:nvSpPr>
          <p:cNvPr id="8" name="Right Arrow 7"/>
          <p:cNvSpPr/>
          <p:nvPr/>
        </p:nvSpPr>
        <p:spPr>
          <a:xfrm>
            <a:off x="3925613" y="1983154"/>
            <a:ext cx="5155324" cy="306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rot="10800000">
            <a:off x="4256690" y="4652966"/>
            <a:ext cx="5158276" cy="301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B8BE090-8086-4DA4-73A4-AF51E013E510}"/>
              </a:ext>
            </a:extLst>
          </p:cNvPr>
          <p:cNvSpPr txBox="1"/>
          <p:nvPr/>
        </p:nvSpPr>
        <p:spPr>
          <a:xfrm>
            <a:off x="4291317" y="5122301"/>
            <a:ext cx="5249917" cy="1877437"/>
          </a:xfrm>
          <a:prstGeom prst="rect">
            <a:avLst/>
          </a:prstGeom>
          <a:noFill/>
        </p:spPr>
        <p:txBody>
          <a:bodyPr wrap="square" rtlCol="0">
            <a:spAutoFit/>
          </a:bodyPr>
          <a:lstStyle/>
          <a:p>
            <a:pPr algn="just"/>
            <a:r>
              <a:rPr lang="en-US" sz="2400" i="1" dirty="0" err="1" smtClean="0">
                <a:latin typeface="Times New Roman" panose="02020603050405020304" pitchFamily="18" charset="0"/>
                <a:cs typeface="Times New Roman" panose="02020603050405020304" pitchFamily="18" charset="0"/>
              </a:rPr>
              <a:t>Đẩy</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chuyện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triển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theo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chủ</a:t>
            </a:r>
            <a:r>
              <a:rPr lang="en-US" sz="2400" i="1" dirty="0">
                <a:latin typeface="Times New Roman" panose="02020603050405020304" pitchFamily="18" charset="0"/>
                <a:cs typeface="Times New Roman" panose="02020603050405020304" pitchFamily="18" charset="0"/>
              </a:rPr>
              <a:t> ý </a:t>
            </a:r>
            <a:r>
              <a:rPr lang="en-US" sz="2400" i="1" dirty="0" err="1">
                <a:latin typeface="Times New Roman" panose="02020603050405020304" pitchFamily="18" charset="0"/>
                <a:cs typeface="Times New Roman" panose="02020603050405020304" pitchFamily="18" charset="0"/>
              </a:rPr>
              <a:t>sáng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giả</a:t>
            </a:r>
            <a:r>
              <a:rPr lang="en-US" sz="2400" i="1" dirty="0" smtClean="0">
                <a:latin typeface="Times New Roman" panose="02020603050405020304" pitchFamily="18" charset="0"/>
                <a:cs typeface="Times New Roman" panose="02020603050405020304" pitchFamily="18" charset="0"/>
              </a:rPr>
              <a:t>.</a:t>
            </a:r>
          </a:p>
          <a:p>
            <a:pPr algn="just"/>
            <a:r>
              <a:rPr lang="en-US" sz="2400" i="1" dirty="0" err="1" smtClean="0">
                <a:latin typeface="Times New Roman" panose="02020603050405020304" pitchFamily="18" charset="0"/>
                <a:cs typeface="Times New Roman" panose="02020603050405020304" pitchFamily="18" charset="0"/>
              </a:rPr>
              <a:t>Tạo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sự</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a:t>
            </a:r>
            <a:r>
              <a:rPr lang="en-US" sz="2400" i="1" dirty="0" err="1" smtClean="0">
                <a:latin typeface="Times New Roman" panose="02020603050405020304" pitchFamily="18" charset="0"/>
                <a:cs typeface="Times New Roman" panose="02020603050405020304" pitchFamily="18" charset="0"/>
              </a:rPr>
              <a:t>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kỳ</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hấp</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dẫn</a:t>
            </a:r>
            <a:endParaRPr lang="en-US" sz="2400" i="1"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1D5F971E-319F-07EB-0AE4-5C3D5BC9D84B}"/>
              </a:ext>
            </a:extLst>
          </p:cNvPr>
          <p:cNvSpPr txBox="1"/>
          <p:nvPr/>
        </p:nvSpPr>
        <p:spPr>
          <a:xfrm>
            <a:off x="384145" y="1161578"/>
            <a:ext cx="4244481" cy="543675"/>
          </a:xfrm>
          <a:prstGeom prst="rect">
            <a:avLst/>
          </a:prstGeom>
          <a:noFill/>
        </p:spPr>
        <p:txBody>
          <a:bodyPr wrap="square" rtlCol="0">
            <a:spAutoFit/>
          </a:bodyPr>
          <a:lstStyle/>
          <a:p>
            <a:pPr algn="just" defTabSz="609539"/>
            <a:r>
              <a:rPr lang="en-US" sz="2933" b="1" dirty="0" smtClean="0">
                <a:solidFill>
                  <a:prstClr val="black"/>
                </a:solidFill>
                <a:latin typeface="Times New Roman" panose="02020603050405020304" pitchFamily="18" charset="0"/>
                <a:cs typeface="Times New Roman" panose="02020603050405020304" pitchFamily="18" charset="0"/>
              </a:rPr>
              <a:t>a. </a:t>
            </a:r>
            <a:r>
              <a:rPr lang="en-US" sz="2933" b="1" dirty="0" err="1" smtClean="0">
                <a:solidFill>
                  <a:prstClr val="black"/>
                </a:solidFill>
                <a:latin typeface="Times New Roman" panose="02020603050405020304" pitchFamily="18" charset="0"/>
                <a:cs typeface="Times New Roman" panose="02020603050405020304" pitchFamily="18" charset="0"/>
              </a:rPr>
              <a:t>Yếu</a:t>
            </a:r>
            <a:r>
              <a:rPr lang="en-US" sz="2933" b="1" dirty="0" smtClean="0">
                <a:solidFill>
                  <a:prstClr val="black"/>
                </a:solidFill>
                <a:latin typeface="Times New Roman" panose="02020603050405020304" pitchFamily="18" charset="0"/>
                <a:cs typeface="Times New Roman" panose="02020603050405020304" pitchFamily="18" charset="0"/>
              </a:rPr>
              <a:t> </a:t>
            </a:r>
            <a:r>
              <a:rPr lang="en-US" sz="2933" b="1" dirty="0" err="1" smtClean="0">
                <a:solidFill>
                  <a:prstClr val="black"/>
                </a:solidFill>
                <a:latin typeface="Times New Roman" panose="02020603050405020304" pitchFamily="18" charset="0"/>
                <a:cs typeface="Times New Roman" panose="02020603050405020304" pitchFamily="18" charset="0"/>
              </a:rPr>
              <a:t>tố</a:t>
            </a:r>
            <a:r>
              <a:rPr lang="en-US" sz="2933" b="1" dirty="0" smtClean="0">
                <a:solidFill>
                  <a:prstClr val="black"/>
                </a:solidFill>
                <a:latin typeface="Times New Roman" panose="02020603050405020304" pitchFamily="18" charset="0"/>
                <a:cs typeface="Times New Roman" panose="02020603050405020304" pitchFamily="18" charset="0"/>
              </a:rPr>
              <a:t> </a:t>
            </a:r>
            <a:r>
              <a:rPr lang="en-US" sz="2933" b="1" dirty="0" err="1" smtClean="0">
                <a:solidFill>
                  <a:prstClr val="black"/>
                </a:solidFill>
                <a:latin typeface="Times New Roman" panose="02020603050405020304" pitchFamily="18" charset="0"/>
                <a:cs typeface="Times New Roman" panose="02020603050405020304" pitchFamily="18" charset="0"/>
              </a:rPr>
              <a:t>kỳ</a:t>
            </a:r>
            <a:r>
              <a:rPr lang="en-US" sz="2933" b="1" dirty="0" smtClean="0">
                <a:solidFill>
                  <a:prstClr val="black"/>
                </a:solidFill>
                <a:latin typeface="Times New Roman" panose="02020603050405020304" pitchFamily="18" charset="0"/>
                <a:cs typeface="Times New Roman" panose="02020603050405020304" pitchFamily="18" charset="0"/>
              </a:rPr>
              <a:t> </a:t>
            </a:r>
            <a:r>
              <a:rPr lang="en-US" sz="2933" b="1" dirty="0" err="1" smtClean="0">
                <a:solidFill>
                  <a:prstClr val="black"/>
                </a:solidFill>
                <a:latin typeface="Times New Roman" panose="02020603050405020304" pitchFamily="18" charset="0"/>
                <a:cs typeface="Times New Roman" panose="02020603050405020304" pitchFamily="18" charset="0"/>
              </a:rPr>
              <a:t>ảo</a:t>
            </a:r>
            <a:r>
              <a:rPr lang="en-US" sz="2933" b="1" dirty="0" smtClean="0">
                <a:solidFill>
                  <a:prstClr val="black"/>
                </a:solidFill>
                <a:latin typeface="Times New Roman" panose="02020603050405020304" pitchFamily="18" charset="0"/>
                <a:cs typeface="Times New Roman" panose="02020603050405020304" pitchFamily="18" charset="0"/>
              </a:rPr>
              <a:t> </a:t>
            </a:r>
            <a:endParaRPr lang="en-US" sz="2933" b="1"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33459" y="489421"/>
            <a:ext cx="7753533"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3, </a:t>
            </a:r>
            <a:r>
              <a:rPr lang="en-US" sz="2800" b="1" dirty="0" err="1">
                <a:solidFill>
                  <a:srgbClr val="FF0000"/>
                </a:solidFill>
                <a:latin typeface="Times New Roman" panose="02020603050405020304" pitchFamily="18" charset="0"/>
                <a:cs typeface="Times New Roman" panose="02020603050405020304" pitchFamily="18" charset="0"/>
              </a:rPr>
              <a:t>Yếu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truyện</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914125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ppt_x"/>
                                          </p:val>
                                        </p:tav>
                                        <p:tav tm="100000">
                                          <p:val>
                                            <p:strVal val="#ppt_x"/>
                                          </p:val>
                                        </p:tav>
                                      </p:tavLst>
                                    </p:anim>
                                    <p:anim calcmode="lin" valueType="num">
                                      <p:cBhvr additive="base">
                                        <p:cTn id="3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8" grpId="0" animBg="1"/>
      <p:bldP spid="38" grpId="0" animBg="1"/>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5832" y="5394662"/>
            <a:ext cx="5185459" cy="369332"/>
          </a:xfrm>
          <a:prstGeom prst="rect">
            <a:avLst/>
          </a:prstGeom>
        </p:spPr>
        <p:txBody>
          <a:bodyPr wrap="none">
            <a:spAutoFit/>
          </a:bodyPr>
          <a:lstStyle/>
          <a:p>
            <a:r>
              <a:rPr lang="en-US" dirty="0">
                <a:solidFill>
                  <a:srgbClr val="FF0000"/>
                </a:solidFill>
                <a:latin typeface="Times New Roman" panose="02020603050405020304" pitchFamily="18" charset="0"/>
                <a:cs typeface="Times New Roman" panose="02020603050405020304" pitchFamily="18" charset="0"/>
                <a:hlinkClick r:id="rId2"/>
              </a:rPr>
              <a:t>https://www.youtube.com/watch?v=YL5W5TVbBqM</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B6BE4F1-52C5-2FBC-4D8E-FD8305D2C312}"/>
              </a:ext>
            </a:extLst>
          </p:cNvPr>
          <p:cNvSpPr txBox="1"/>
          <p:nvPr/>
        </p:nvSpPr>
        <p:spPr>
          <a:xfrm>
            <a:off x="1234440" y="5240774"/>
            <a:ext cx="2849069" cy="523220"/>
          </a:xfrm>
          <a:prstGeom prst="rect">
            <a:avLst/>
          </a:prstGeom>
          <a:noFill/>
        </p:spPr>
        <p:txBody>
          <a:bodyPr wrap="square" rtlCol="0">
            <a:spAutoFit/>
          </a:bodyPr>
          <a:lstStyle/>
          <a:p>
            <a:pPr algn="just"/>
            <a:r>
              <a:rPr lang="en-US" sz="2800" b="1" dirty="0" err="1" smtClean="0">
                <a:latin typeface="Times New Roman" panose="02020603050405020304" pitchFamily="18" charset="0"/>
                <a:cs typeface="Times New Roman" panose="02020603050405020304" pitchFamily="18" charset="0"/>
              </a:rPr>
              <a:t>Chọi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dế</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dế</a:t>
            </a:r>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777897" y="1380854"/>
            <a:ext cx="3859920" cy="3859920"/>
          </a:xfrm>
          <a:prstGeom prst="rect">
            <a:avLst/>
          </a:prstGeom>
        </p:spPr>
      </p:pic>
      <p:pic>
        <p:nvPicPr>
          <p:cNvPr id="5" name="Picture 4"/>
          <p:cNvPicPr>
            <a:picLocks noChangeAspect="1"/>
          </p:cNvPicPr>
          <p:nvPr/>
        </p:nvPicPr>
        <p:blipFill>
          <a:blip r:embed="rId4"/>
          <a:stretch>
            <a:fillRect/>
          </a:stretch>
        </p:blipFill>
        <p:spPr>
          <a:xfrm>
            <a:off x="879713" y="1380854"/>
            <a:ext cx="5825887" cy="3138638"/>
          </a:xfrm>
          <a:prstGeom prst="rect">
            <a:avLst/>
          </a:prstGeom>
        </p:spPr>
      </p:pic>
    </p:spTree>
    <p:extLst>
      <p:ext uri="{BB962C8B-B14F-4D97-AF65-F5344CB8AC3E}">
        <p14:creationId xmlns:p14="http://schemas.microsoft.com/office/powerpoint/2010/main" val="3464598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484" y="871248"/>
            <a:ext cx="2881686" cy="584775"/>
          </a:xfrm>
          <a:prstGeom prst="rect">
            <a:avLst/>
          </a:prstGeom>
        </p:spPr>
        <p:txBody>
          <a:bodyPr wrap="none">
            <a:spAutoFit/>
          </a:bodyPr>
          <a:lstStyle/>
          <a:p>
            <a:pPr algn="just" defTabSz="609539"/>
            <a:r>
              <a:rPr lang="en-US" sz="3200" b="1" dirty="0">
                <a:solidFill>
                  <a:schemeClr val="accent2">
                    <a:lumMod val="75000"/>
                  </a:schemeClr>
                </a:solidFill>
                <a:latin typeface="Times New Roman" panose="02020603050405020304" pitchFamily="18" charset="0"/>
                <a:cs typeface="Times New Roman" panose="02020603050405020304" pitchFamily="18" charset="0"/>
              </a:rPr>
              <a:t>a.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Yếu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tố</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kỳ</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ảo</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p>
        </p:txBody>
      </p:sp>
      <p:sp>
        <p:nvSpPr>
          <p:cNvPr id="3" name="Rectangle 2"/>
          <p:cNvSpPr/>
          <p:nvPr/>
        </p:nvSpPr>
        <p:spPr>
          <a:xfrm>
            <a:off x="936171" y="1730829"/>
            <a:ext cx="9024257" cy="954107"/>
          </a:xfrm>
          <a:prstGeom prst="rect">
            <a:avLst/>
          </a:prstGeom>
        </p:spPr>
        <p:txBody>
          <a:bodyPr wrap="square">
            <a:spAutoFit/>
          </a:bodyPr>
          <a:lstStyle/>
          <a:p>
            <a:pPr lvl="0" algn="just" defTabSz="609539">
              <a:defRPr/>
            </a:pPr>
            <a:r>
              <a:rPr lang="en-US" sz="2800" kern="0" dirty="0" smtClean="0">
                <a:solidFill>
                  <a:srgbClr val="0070C0"/>
                </a:solidFill>
                <a:latin typeface="Times New Roman" panose="02020603050405020304" pitchFamily="18" charset="0"/>
                <a:cs typeface="Times New Roman" panose="02020603050405020304" pitchFamily="18" charset="0"/>
              </a:rPr>
              <a:t>- </a:t>
            </a:r>
            <a:r>
              <a:rPr lang="en-US" sz="2800" kern="0" dirty="0" err="1" smtClean="0">
                <a:solidFill>
                  <a:srgbClr val="0070C0"/>
                </a:solidFill>
                <a:latin typeface="Times New Roman" panose="02020603050405020304" pitchFamily="18" charset="0"/>
                <a:cs typeface="Times New Roman" panose="02020603050405020304" pitchFamily="18" charset="0"/>
              </a:rPr>
              <a:t>Mảnh</a:t>
            </a:r>
            <a:r>
              <a:rPr lang="en-US" sz="2800" kern="0" dirty="0" smtClean="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giấy</a:t>
            </a:r>
            <a:r>
              <a:rPr lang="en-US" sz="2800" kern="0" dirty="0">
                <a:solidFill>
                  <a:srgbClr val="0070C0"/>
                </a:solidFill>
                <a:latin typeface="Times New Roman" panose="02020603050405020304" pitchFamily="18" charset="0"/>
                <a:cs typeface="Times New Roman" panose="02020603050405020304" pitchFamily="18" charset="0"/>
              </a:rPr>
              <a:t> do </a:t>
            </a:r>
            <a:r>
              <a:rPr lang="en-US" sz="2800" kern="0" dirty="0" err="1">
                <a:solidFill>
                  <a:srgbClr val="0070C0"/>
                </a:solidFill>
                <a:latin typeface="Times New Roman" panose="02020603050405020304" pitchFamily="18" charset="0"/>
                <a:cs typeface="Times New Roman" panose="02020603050405020304" pitchFamily="18" charset="0"/>
              </a:rPr>
              <a:t>bà</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đồng</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gù</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ném</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ra</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sau</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khi</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vợ</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Thành</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sắm</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lễ</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đến</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xin</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bói</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giúp</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Thành</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bắt</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được</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dế</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quý</a:t>
            </a:r>
            <a:endParaRPr lang="en-US" sz="2800" kern="0" dirty="0">
              <a:solidFill>
                <a:srgbClr val="0070C0"/>
              </a:solidFill>
              <a:latin typeface="Times New Roman" panose="02020603050405020304" pitchFamily="18" charset="0"/>
              <a:cs typeface="Times New Roman" panose="02020603050405020304" pitchFamily="18" charset="0"/>
            </a:endParaRPr>
          </a:p>
        </p:txBody>
      </p:sp>
      <p:sp>
        <p:nvSpPr>
          <p:cNvPr id="4" name="Rectangle 3"/>
          <p:cNvSpPr/>
          <p:nvPr/>
        </p:nvSpPr>
        <p:spPr>
          <a:xfrm>
            <a:off x="936171" y="2959742"/>
            <a:ext cx="9056915" cy="954107"/>
          </a:xfrm>
          <a:prstGeom prst="rect">
            <a:avLst/>
          </a:prstGeom>
        </p:spPr>
        <p:txBody>
          <a:bodyPr wrap="square">
            <a:spAutoFit/>
          </a:bodyPr>
          <a:lstStyle/>
          <a:p>
            <a:pPr lvl="0" algn="just" defTabSz="609539">
              <a:defRPr/>
            </a:pPr>
            <a:r>
              <a:rPr lang="en-US" sz="2800" kern="0" dirty="0" smtClean="0">
                <a:solidFill>
                  <a:srgbClr val="0070C0"/>
                </a:solidFill>
                <a:latin typeface="Times New Roman" panose="02020603050405020304" pitchFamily="18" charset="0"/>
                <a:cs typeface="Times New Roman" panose="02020603050405020304" pitchFamily="18" charset="0"/>
              </a:rPr>
              <a:t>- </a:t>
            </a:r>
            <a:r>
              <a:rPr lang="en-US" sz="2800" kern="0" dirty="0" err="1" smtClean="0">
                <a:solidFill>
                  <a:srgbClr val="0070C0"/>
                </a:solidFill>
                <a:latin typeface="Times New Roman" panose="02020603050405020304" pitchFamily="18" charset="0"/>
                <a:cs typeface="Times New Roman" panose="02020603050405020304" pitchFamily="18" charset="0"/>
              </a:rPr>
              <a:t>Đứa</a:t>
            </a:r>
            <a:r>
              <a:rPr lang="en-US" sz="2800" kern="0" dirty="0" smtClean="0">
                <a:solidFill>
                  <a:srgbClr val="0070C0"/>
                </a:solidFill>
                <a:latin typeface="Times New Roman" panose="02020603050405020304" pitchFamily="18" charset="0"/>
                <a:cs typeface="Times New Roman" panose="02020603050405020304" pitchFamily="18" charset="0"/>
              </a:rPr>
              <a:t> </a:t>
            </a:r>
            <a:r>
              <a:rPr lang="en-US" sz="2800" kern="0" dirty="0">
                <a:solidFill>
                  <a:srgbClr val="0070C0"/>
                </a:solidFill>
                <a:latin typeface="Times New Roman" panose="02020603050405020304" pitchFamily="18" charset="0"/>
                <a:cs typeface="Times New Roman" panose="02020603050405020304" pitchFamily="18" charset="0"/>
              </a:rPr>
              <a:t>con </a:t>
            </a:r>
            <a:r>
              <a:rPr lang="en-US" sz="2800" kern="0" dirty="0" err="1">
                <a:solidFill>
                  <a:srgbClr val="0070C0"/>
                </a:solidFill>
                <a:latin typeface="Times New Roman" panose="02020603050405020304" pitchFamily="18" charset="0"/>
                <a:cs typeface="Times New Roman" panose="02020603050405020304" pitchFamily="18" charset="0"/>
              </a:rPr>
              <a:t>trai</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của</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Thành</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đã</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hóa</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thân</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thành</a:t>
            </a:r>
            <a:r>
              <a:rPr lang="en-US" sz="2800" kern="0" dirty="0">
                <a:solidFill>
                  <a:srgbClr val="0070C0"/>
                </a:solidFill>
                <a:latin typeface="Times New Roman" panose="02020603050405020304" pitchFamily="18" charset="0"/>
                <a:cs typeface="Times New Roman" panose="02020603050405020304" pitchFamily="18" charset="0"/>
              </a:rPr>
              <a:t> con </a:t>
            </a:r>
            <a:r>
              <a:rPr lang="en-US" sz="2800" kern="0" dirty="0" err="1">
                <a:solidFill>
                  <a:srgbClr val="0070C0"/>
                </a:solidFill>
                <a:latin typeface="Times New Roman" panose="02020603050405020304" pitchFamily="18" charset="0"/>
                <a:cs typeface="Times New Roman" panose="02020603050405020304" pitchFamily="18" charset="0"/>
              </a:rPr>
              <a:t>dế</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tuy</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nhỏ</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nhưng</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có</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thể</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thắng</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bất</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cứ</a:t>
            </a:r>
            <a:r>
              <a:rPr lang="en-US" sz="2800" kern="0" dirty="0">
                <a:solidFill>
                  <a:srgbClr val="0070C0"/>
                </a:solidFill>
                <a:latin typeface="Times New Roman" panose="02020603050405020304" pitchFamily="18" charset="0"/>
                <a:cs typeface="Times New Roman" panose="02020603050405020304" pitchFamily="18" charset="0"/>
              </a:rPr>
              <a:t> con </a:t>
            </a:r>
            <a:r>
              <a:rPr lang="en-US" sz="2800" kern="0" dirty="0" err="1">
                <a:solidFill>
                  <a:srgbClr val="0070C0"/>
                </a:solidFill>
                <a:latin typeface="Times New Roman" panose="02020603050405020304" pitchFamily="18" charset="0"/>
                <a:cs typeface="Times New Roman" panose="02020603050405020304" pitchFamily="18" charset="0"/>
              </a:rPr>
              <a:t>dế</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kì</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lạ</a:t>
            </a:r>
            <a:r>
              <a:rPr lang="en-US" sz="2800" kern="0" dirty="0">
                <a:solidFill>
                  <a:srgbClr val="0070C0"/>
                </a:solidFill>
                <a:latin typeface="Times New Roman" panose="02020603050405020304" pitchFamily="18" charset="0"/>
                <a:cs typeface="Times New Roman" panose="02020603050405020304" pitchFamily="18" charset="0"/>
              </a:rPr>
              <a:t> </a:t>
            </a:r>
            <a:r>
              <a:rPr lang="en-US" sz="2800" kern="0" dirty="0" err="1">
                <a:solidFill>
                  <a:srgbClr val="0070C0"/>
                </a:solidFill>
                <a:latin typeface="Times New Roman" panose="02020603050405020304" pitchFamily="18" charset="0"/>
                <a:cs typeface="Times New Roman" panose="02020603050405020304" pitchFamily="18" charset="0"/>
              </a:rPr>
              <a:t>nào</a:t>
            </a:r>
            <a:r>
              <a:rPr lang="en-US" sz="2800" kern="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1055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5F971E-319F-07EB-0AE4-5C3D5BC9D84B}"/>
              </a:ext>
            </a:extLst>
          </p:cNvPr>
          <p:cNvSpPr txBox="1"/>
          <p:nvPr/>
        </p:nvSpPr>
        <p:spPr>
          <a:xfrm>
            <a:off x="406347" y="382191"/>
            <a:ext cx="11377718" cy="543675"/>
          </a:xfrm>
          <a:prstGeom prst="rect">
            <a:avLst/>
          </a:prstGeom>
          <a:noFill/>
        </p:spPr>
        <p:txBody>
          <a:bodyPr wrap="square" rtlCol="0">
            <a:spAutoFit/>
          </a:bodyPr>
          <a:lstStyle/>
          <a:p>
            <a:pPr algn="just" defTabSz="609539"/>
            <a:r>
              <a:rPr lang="en-US" sz="2933" b="1" dirty="0">
                <a:solidFill>
                  <a:prstClr val="black"/>
                </a:solidFill>
                <a:latin typeface="Times New Roman" panose="02020603050405020304" pitchFamily="18" charset="0"/>
                <a:cs typeface="Times New Roman" panose="02020603050405020304" pitchFamily="18" charset="0"/>
              </a:rPr>
              <a:t>b. </a:t>
            </a:r>
            <a:r>
              <a:rPr lang="en-US" sz="2933" b="1" dirty="0" err="1">
                <a:solidFill>
                  <a:prstClr val="black"/>
                </a:solidFill>
                <a:latin typeface="Times New Roman" panose="02020603050405020304" pitchFamily="18" charset="0"/>
                <a:cs typeface="Times New Roman" panose="02020603050405020304" pitchFamily="18" charset="0"/>
              </a:rPr>
              <a:t>Tính</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chất</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hiện</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thực</a:t>
            </a:r>
            <a:r>
              <a:rPr lang="en-US" sz="2933" b="1" dirty="0">
                <a:solidFill>
                  <a:prstClr val="black"/>
                </a:solidFill>
                <a:latin typeface="Times New Roman" panose="02020603050405020304" pitchFamily="18" charset="0"/>
                <a:cs typeface="Times New Roman" panose="02020603050405020304" pitchFamily="18" charset="0"/>
              </a:rPr>
              <a:t> </a:t>
            </a:r>
          </a:p>
        </p:txBody>
      </p:sp>
      <p:grpSp>
        <p:nvGrpSpPr>
          <p:cNvPr id="3" name="Group 2">
            <a:extLst>
              <a:ext uri="{FF2B5EF4-FFF2-40B4-BE49-F238E27FC236}">
                <a16:creationId xmlns:a16="http://schemas.microsoft.com/office/drawing/2014/main" id="{3B8534B5-75DC-AD08-93DC-C17F1B1AC492}"/>
              </a:ext>
            </a:extLst>
          </p:cNvPr>
          <p:cNvGrpSpPr/>
          <p:nvPr/>
        </p:nvGrpSpPr>
        <p:grpSpPr>
          <a:xfrm>
            <a:off x="761900" y="1144092"/>
            <a:ext cx="4165058" cy="1168248"/>
            <a:chOff x="762000" y="1714500"/>
            <a:chExt cx="7467600" cy="2971800"/>
          </a:xfrm>
        </p:grpSpPr>
        <p:grpSp>
          <p:nvGrpSpPr>
            <p:cNvPr id="4" name="Group 4">
              <a:extLst>
                <a:ext uri="{FF2B5EF4-FFF2-40B4-BE49-F238E27FC236}">
                  <a16:creationId xmlns:a16="http://schemas.microsoft.com/office/drawing/2014/main" id="{E3C46133-304B-E422-E15C-2A0220A08A24}"/>
                </a:ext>
              </a:extLst>
            </p:cNvPr>
            <p:cNvGrpSpPr/>
            <p:nvPr/>
          </p:nvGrpSpPr>
          <p:grpSpPr>
            <a:xfrm>
              <a:off x="762000" y="1714500"/>
              <a:ext cx="7467600" cy="2971800"/>
              <a:chOff x="0" y="0"/>
              <a:chExt cx="1447318" cy="188358"/>
            </a:xfrm>
          </p:grpSpPr>
          <p:sp>
            <p:nvSpPr>
              <p:cNvPr id="6" name="Freeform 5">
                <a:extLst>
                  <a:ext uri="{FF2B5EF4-FFF2-40B4-BE49-F238E27FC236}">
                    <a16:creationId xmlns:a16="http://schemas.microsoft.com/office/drawing/2014/main" id="{B83AE0C2-80C2-D3C3-962B-528C5B543F61}"/>
                  </a:ext>
                </a:extLst>
              </p:cNvPr>
              <p:cNvSpPr/>
              <p:nvPr/>
            </p:nvSpPr>
            <p:spPr>
              <a:xfrm>
                <a:off x="0" y="0"/>
                <a:ext cx="1447318" cy="188358"/>
              </a:xfrm>
              <a:custGeom>
                <a:avLst/>
                <a:gdLst/>
                <a:ahLst/>
                <a:cxnLst/>
                <a:rect l="l" t="t" r="r" b="b"/>
                <a:pathLst>
                  <a:path w="1447318" h="188358">
                    <a:moveTo>
                      <a:pt x="94179" y="0"/>
                    </a:moveTo>
                    <a:lnTo>
                      <a:pt x="1353139" y="0"/>
                    </a:lnTo>
                    <a:cubicBezTo>
                      <a:pt x="1378117" y="0"/>
                      <a:pt x="1402072" y="9922"/>
                      <a:pt x="1419734" y="27584"/>
                    </a:cubicBezTo>
                    <a:cubicBezTo>
                      <a:pt x="1437396" y="45246"/>
                      <a:pt x="1447318" y="69201"/>
                      <a:pt x="1447318" y="94179"/>
                    </a:cubicBezTo>
                    <a:lnTo>
                      <a:pt x="1447318" y="94179"/>
                    </a:lnTo>
                    <a:cubicBezTo>
                      <a:pt x="1447318" y="146193"/>
                      <a:pt x="1405153" y="188358"/>
                      <a:pt x="1353139" y="188358"/>
                    </a:cubicBezTo>
                    <a:lnTo>
                      <a:pt x="94179" y="188358"/>
                    </a:lnTo>
                    <a:cubicBezTo>
                      <a:pt x="69201" y="188358"/>
                      <a:pt x="45246" y="178436"/>
                      <a:pt x="27584" y="160774"/>
                    </a:cubicBezTo>
                    <a:cubicBezTo>
                      <a:pt x="9922" y="143112"/>
                      <a:pt x="0" y="119157"/>
                      <a:pt x="0" y="94179"/>
                    </a:cubicBezTo>
                    <a:lnTo>
                      <a:pt x="0" y="94179"/>
                    </a:lnTo>
                    <a:cubicBezTo>
                      <a:pt x="0" y="69201"/>
                      <a:pt x="9922" y="45246"/>
                      <a:pt x="27584" y="27584"/>
                    </a:cubicBezTo>
                    <a:cubicBezTo>
                      <a:pt x="45246" y="9922"/>
                      <a:pt x="69201" y="0"/>
                      <a:pt x="94179" y="0"/>
                    </a:cubicBezTo>
                    <a:close/>
                  </a:path>
                </a:pathLst>
              </a:custGeom>
              <a:solidFill>
                <a:srgbClr val="073064"/>
              </a:solidFill>
              <a:ln cap="rnd">
                <a:noFill/>
                <a:prstDash val="solid"/>
                <a:round/>
              </a:ln>
            </p:spPr>
          </p:sp>
          <p:sp>
            <p:nvSpPr>
              <p:cNvPr id="7" name="TextBox 6">
                <a:extLst>
                  <a:ext uri="{FF2B5EF4-FFF2-40B4-BE49-F238E27FC236}">
                    <a16:creationId xmlns:a16="http://schemas.microsoft.com/office/drawing/2014/main" id="{523AABB2-C650-F85D-E6CE-35C35EC15AFF}"/>
                  </a:ext>
                </a:extLst>
              </p:cNvPr>
              <p:cNvSpPr txBox="1"/>
              <p:nvPr/>
            </p:nvSpPr>
            <p:spPr>
              <a:xfrm>
                <a:off x="0" y="-47625"/>
                <a:ext cx="1447318" cy="235983"/>
              </a:xfrm>
              <a:prstGeom prst="rect">
                <a:avLst/>
              </a:prstGeom>
            </p:spPr>
            <p:txBody>
              <a:bodyPr lIns="33862" tIns="33862" rIns="33862" bIns="33862" rtlCol="0" anchor="ctr"/>
              <a:lstStyle/>
              <a:p>
                <a:pPr algn="ctr" defTabSz="609539">
                  <a:lnSpc>
                    <a:spcPts val="2332"/>
                  </a:lnSpc>
                </a:pPr>
                <a:endParaRPr sz="1200">
                  <a:solidFill>
                    <a:prstClr val="black"/>
                  </a:solidFill>
                  <a:latin typeface="Calibri"/>
                </a:endParaRPr>
              </a:p>
            </p:txBody>
          </p:sp>
        </p:grpSp>
        <p:sp>
          <p:nvSpPr>
            <p:cNvPr id="5" name="TextBox 4">
              <a:extLst>
                <a:ext uri="{FF2B5EF4-FFF2-40B4-BE49-F238E27FC236}">
                  <a16:creationId xmlns:a16="http://schemas.microsoft.com/office/drawing/2014/main" id="{DBFB32BB-ABD3-9691-5F6C-09A6F42D880C}"/>
                </a:ext>
              </a:extLst>
            </p:cNvPr>
            <p:cNvSpPr txBox="1"/>
            <p:nvPr/>
          </p:nvSpPr>
          <p:spPr>
            <a:xfrm>
              <a:off x="1104901" y="1885533"/>
              <a:ext cx="6781801" cy="2531131"/>
            </a:xfrm>
            <a:prstGeom prst="rect">
              <a:avLst/>
            </a:prstGeom>
            <a:noFill/>
          </p:spPr>
          <p:txBody>
            <a:bodyPr wrap="square" rtlCol="0">
              <a:spAutoFit/>
            </a:bodyPr>
            <a:lstStyle/>
            <a:p>
              <a:pPr algn="just" defTabSz="609539"/>
              <a:r>
                <a:rPr lang="en-US" sz="2933" dirty="0" err="1">
                  <a:solidFill>
                    <a:prstClr val="white"/>
                  </a:solidFill>
                  <a:latin typeface="Times New Roman" panose="02020603050405020304" pitchFamily="18" charset="0"/>
                  <a:cs typeface="Times New Roman" panose="02020603050405020304" pitchFamily="18" charset="0"/>
                </a:rPr>
                <a:t>Thời</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gian</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xác</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định</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đời</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Tuyên</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Đức</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nhà</a:t>
              </a:r>
              <a:r>
                <a:rPr lang="en-US" sz="2933" dirty="0">
                  <a:solidFill>
                    <a:prstClr val="white"/>
                  </a:solidFill>
                  <a:latin typeface="Times New Roman" panose="02020603050405020304" pitchFamily="18" charset="0"/>
                  <a:cs typeface="Times New Roman" panose="02020603050405020304" pitchFamily="18" charset="0"/>
                </a:rPr>
                <a:t> Minh)</a:t>
              </a:r>
            </a:p>
          </p:txBody>
        </p:sp>
      </p:grpSp>
      <p:grpSp>
        <p:nvGrpSpPr>
          <p:cNvPr id="8" name="Group 7">
            <a:extLst>
              <a:ext uri="{FF2B5EF4-FFF2-40B4-BE49-F238E27FC236}">
                <a16:creationId xmlns:a16="http://schemas.microsoft.com/office/drawing/2014/main" id="{4D188C81-C53C-7E3F-8E8C-9BACBC6D379B}"/>
              </a:ext>
            </a:extLst>
          </p:cNvPr>
          <p:cNvGrpSpPr/>
          <p:nvPr/>
        </p:nvGrpSpPr>
        <p:grpSpPr>
          <a:xfrm>
            <a:off x="761900" y="2289742"/>
            <a:ext cx="4165058" cy="1785874"/>
            <a:chOff x="762000" y="963101"/>
            <a:chExt cx="7467600" cy="4852046"/>
          </a:xfrm>
        </p:grpSpPr>
        <p:grpSp>
          <p:nvGrpSpPr>
            <p:cNvPr id="9" name="Group 4">
              <a:extLst>
                <a:ext uri="{FF2B5EF4-FFF2-40B4-BE49-F238E27FC236}">
                  <a16:creationId xmlns:a16="http://schemas.microsoft.com/office/drawing/2014/main" id="{ADEB279D-61B9-58A5-D005-98F1454238D8}"/>
                </a:ext>
              </a:extLst>
            </p:cNvPr>
            <p:cNvGrpSpPr/>
            <p:nvPr/>
          </p:nvGrpSpPr>
          <p:grpSpPr>
            <a:xfrm>
              <a:off x="762000" y="963101"/>
              <a:ext cx="7467600" cy="4727935"/>
              <a:chOff x="0" y="-47625"/>
              <a:chExt cx="1447318" cy="299665"/>
            </a:xfrm>
          </p:grpSpPr>
          <p:sp>
            <p:nvSpPr>
              <p:cNvPr id="11" name="Freeform 5">
                <a:extLst>
                  <a:ext uri="{FF2B5EF4-FFF2-40B4-BE49-F238E27FC236}">
                    <a16:creationId xmlns:a16="http://schemas.microsoft.com/office/drawing/2014/main" id="{1E2DECC0-7F8E-3534-7F32-BCADE98A0948}"/>
                  </a:ext>
                </a:extLst>
              </p:cNvPr>
              <p:cNvSpPr/>
              <p:nvPr/>
            </p:nvSpPr>
            <p:spPr>
              <a:xfrm>
                <a:off x="0" y="0"/>
                <a:ext cx="1447318" cy="252040"/>
              </a:xfrm>
              <a:custGeom>
                <a:avLst/>
                <a:gdLst/>
                <a:ahLst/>
                <a:cxnLst/>
                <a:rect l="l" t="t" r="r" b="b"/>
                <a:pathLst>
                  <a:path w="1447318" h="188358">
                    <a:moveTo>
                      <a:pt x="94179" y="0"/>
                    </a:moveTo>
                    <a:lnTo>
                      <a:pt x="1353139" y="0"/>
                    </a:lnTo>
                    <a:cubicBezTo>
                      <a:pt x="1378117" y="0"/>
                      <a:pt x="1402072" y="9922"/>
                      <a:pt x="1419734" y="27584"/>
                    </a:cubicBezTo>
                    <a:cubicBezTo>
                      <a:pt x="1437396" y="45246"/>
                      <a:pt x="1447318" y="69201"/>
                      <a:pt x="1447318" y="94179"/>
                    </a:cubicBezTo>
                    <a:lnTo>
                      <a:pt x="1447318" y="94179"/>
                    </a:lnTo>
                    <a:cubicBezTo>
                      <a:pt x="1447318" y="146193"/>
                      <a:pt x="1405153" y="188358"/>
                      <a:pt x="1353139" y="188358"/>
                    </a:cubicBezTo>
                    <a:lnTo>
                      <a:pt x="94179" y="188358"/>
                    </a:lnTo>
                    <a:cubicBezTo>
                      <a:pt x="69201" y="188358"/>
                      <a:pt x="45246" y="178436"/>
                      <a:pt x="27584" y="160774"/>
                    </a:cubicBezTo>
                    <a:cubicBezTo>
                      <a:pt x="9922" y="143112"/>
                      <a:pt x="0" y="119157"/>
                      <a:pt x="0" y="94179"/>
                    </a:cubicBezTo>
                    <a:lnTo>
                      <a:pt x="0" y="94179"/>
                    </a:lnTo>
                    <a:cubicBezTo>
                      <a:pt x="0" y="69201"/>
                      <a:pt x="9922" y="45246"/>
                      <a:pt x="27584" y="27584"/>
                    </a:cubicBezTo>
                    <a:cubicBezTo>
                      <a:pt x="45246" y="9922"/>
                      <a:pt x="69201" y="0"/>
                      <a:pt x="94179" y="0"/>
                    </a:cubicBezTo>
                    <a:close/>
                  </a:path>
                </a:pathLst>
              </a:custGeom>
              <a:solidFill>
                <a:srgbClr val="073064"/>
              </a:solidFill>
              <a:ln cap="rnd">
                <a:noFill/>
                <a:prstDash val="solid"/>
                <a:round/>
              </a:ln>
            </p:spPr>
            <p:txBody>
              <a:bodyPr/>
              <a:lstStyle/>
              <a:p>
                <a:pPr defTabSz="609539"/>
                <a:endParaRPr lang="en-US" sz="1200" dirty="0">
                  <a:solidFill>
                    <a:prstClr val="black"/>
                  </a:solidFill>
                  <a:latin typeface="Calibri"/>
                </a:endParaRPr>
              </a:p>
            </p:txBody>
          </p:sp>
          <p:sp>
            <p:nvSpPr>
              <p:cNvPr id="12" name="TextBox 11">
                <a:extLst>
                  <a:ext uri="{FF2B5EF4-FFF2-40B4-BE49-F238E27FC236}">
                    <a16:creationId xmlns:a16="http://schemas.microsoft.com/office/drawing/2014/main" id="{A69F8810-0F41-9EB9-FEB2-8476E073833B}"/>
                  </a:ext>
                </a:extLst>
              </p:cNvPr>
              <p:cNvSpPr txBox="1"/>
              <p:nvPr/>
            </p:nvSpPr>
            <p:spPr>
              <a:xfrm>
                <a:off x="0" y="-47625"/>
                <a:ext cx="1447318" cy="235983"/>
              </a:xfrm>
              <a:prstGeom prst="rect">
                <a:avLst/>
              </a:prstGeom>
            </p:spPr>
            <p:txBody>
              <a:bodyPr lIns="33862" tIns="33862" rIns="33862" bIns="33862" rtlCol="0" anchor="ctr"/>
              <a:lstStyle/>
              <a:p>
                <a:pPr algn="ctr" defTabSz="609539">
                  <a:lnSpc>
                    <a:spcPts val="2332"/>
                  </a:lnSpc>
                </a:pPr>
                <a:endParaRPr sz="1200">
                  <a:solidFill>
                    <a:prstClr val="black"/>
                  </a:solidFill>
                  <a:latin typeface="Calibri"/>
                </a:endParaRPr>
              </a:p>
            </p:txBody>
          </p:sp>
        </p:grpSp>
        <p:sp>
          <p:nvSpPr>
            <p:cNvPr id="10" name="TextBox 9">
              <a:extLst>
                <a:ext uri="{FF2B5EF4-FFF2-40B4-BE49-F238E27FC236}">
                  <a16:creationId xmlns:a16="http://schemas.microsoft.com/office/drawing/2014/main" id="{F8C499E6-E577-996B-AD76-0D0D09CAEBF6}"/>
                </a:ext>
              </a:extLst>
            </p:cNvPr>
            <p:cNvSpPr txBox="1"/>
            <p:nvPr/>
          </p:nvSpPr>
          <p:spPr>
            <a:xfrm>
              <a:off x="1104901" y="1885533"/>
              <a:ext cx="6781801" cy="3929614"/>
            </a:xfrm>
            <a:prstGeom prst="rect">
              <a:avLst/>
            </a:prstGeom>
            <a:noFill/>
          </p:spPr>
          <p:txBody>
            <a:bodyPr wrap="square" rtlCol="0">
              <a:spAutoFit/>
            </a:bodyPr>
            <a:lstStyle/>
            <a:p>
              <a:pPr algn="just" defTabSz="609539"/>
              <a:r>
                <a:rPr lang="en-US" sz="2933" dirty="0" err="1">
                  <a:solidFill>
                    <a:prstClr val="white"/>
                  </a:solidFill>
                  <a:latin typeface="Times New Roman" panose="02020603050405020304" pitchFamily="18" charset="0"/>
                  <a:cs typeface="Times New Roman" panose="02020603050405020304" pitchFamily="18" charset="0"/>
                </a:rPr>
                <a:t>Địa</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danh</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cụ</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thể</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huyện</a:t>
              </a:r>
              <a:r>
                <a:rPr lang="en-US" sz="2933" dirty="0">
                  <a:solidFill>
                    <a:prstClr val="white"/>
                  </a:solidFill>
                  <a:latin typeface="Times New Roman" panose="02020603050405020304" pitchFamily="18" charset="0"/>
                  <a:cs typeface="Times New Roman" panose="02020603050405020304" pitchFamily="18" charset="0"/>
                </a:rPr>
                <a:t> Hoa </a:t>
              </a:r>
              <a:r>
                <a:rPr lang="en-US" sz="2933" dirty="0" err="1">
                  <a:solidFill>
                    <a:prstClr val="white"/>
                  </a:solidFill>
                  <a:latin typeface="Times New Roman" panose="02020603050405020304" pitchFamily="18" charset="0"/>
                  <a:cs typeface="Times New Roman" panose="02020603050405020304" pitchFamily="18" charset="0"/>
                </a:rPr>
                <a:t>Âm</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tỉnh</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Thiểm</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Tây</a:t>
              </a:r>
              <a:r>
                <a:rPr lang="en-US" sz="2933" dirty="0">
                  <a:solidFill>
                    <a:prstClr val="white"/>
                  </a:solidFill>
                  <a:latin typeface="Times New Roman" panose="02020603050405020304" pitchFamily="18" charset="0"/>
                  <a:cs typeface="Times New Roman" panose="02020603050405020304" pitchFamily="18" charset="0"/>
                </a:rPr>
                <a:t>)</a:t>
              </a:r>
            </a:p>
          </p:txBody>
        </p:sp>
      </p:grpSp>
      <p:grpSp>
        <p:nvGrpSpPr>
          <p:cNvPr id="13" name="Group 12">
            <a:extLst>
              <a:ext uri="{FF2B5EF4-FFF2-40B4-BE49-F238E27FC236}">
                <a16:creationId xmlns:a16="http://schemas.microsoft.com/office/drawing/2014/main" id="{9FC78729-D611-19A9-C2CE-D3B3227C573F}"/>
              </a:ext>
            </a:extLst>
          </p:cNvPr>
          <p:cNvGrpSpPr/>
          <p:nvPr/>
        </p:nvGrpSpPr>
        <p:grpSpPr>
          <a:xfrm>
            <a:off x="711107" y="4092887"/>
            <a:ext cx="4165058" cy="1463631"/>
            <a:chOff x="762000" y="963101"/>
            <a:chExt cx="7467600" cy="7599454"/>
          </a:xfrm>
        </p:grpSpPr>
        <p:grpSp>
          <p:nvGrpSpPr>
            <p:cNvPr id="14" name="Group 4">
              <a:extLst>
                <a:ext uri="{FF2B5EF4-FFF2-40B4-BE49-F238E27FC236}">
                  <a16:creationId xmlns:a16="http://schemas.microsoft.com/office/drawing/2014/main" id="{64D9C0D7-FEF5-55AD-9EB8-BEA9D8D41379}"/>
                </a:ext>
              </a:extLst>
            </p:cNvPr>
            <p:cNvGrpSpPr/>
            <p:nvPr/>
          </p:nvGrpSpPr>
          <p:grpSpPr>
            <a:xfrm>
              <a:off x="762000" y="963101"/>
              <a:ext cx="7467600" cy="7599454"/>
              <a:chOff x="0" y="-47625"/>
              <a:chExt cx="1447318" cy="481667"/>
            </a:xfrm>
          </p:grpSpPr>
          <p:sp>
            <p:nvSpPr>
              <p:cNvPr id="16" name="Freeform 5">
                <a:extLst>
                  <a:ext uri="{FF2B5EF4-FFF2-40B4-BE49-F238E27FC236}">
                    <a16:creationId xmlns:a16="http://schemas.microsoft.com/office/drawing/2014/main" id="{F1BBB1F0-5697-293B-3BA9-7090905A72D4}"/>
                  </a:ext>
                </a:extLst>
              </p:cNvPr>
              <p:cNvSpPr/>
              <p:nvPr/>
            </p:nvSpPr>
            <p:spPr>
              <a:xfrm>
                <a:off x="0" y="0"/>
                <a:ext cx="1447318" cy="393095"/>
              </a:xfrm>
              <a:custGeom>
                <a:avLst/>
                <a:gdLst/>
                <a:ahLst/>
                <a:cxnLst/>
                <a:rect l="l" t="t" r="r" b="b"/>
                <a:pathLst>
                  <a:path w="1447318" h="188358">
                    <a:moveTo>
                      <a:pt x="94179" y="0"/>
                    </a:moveTo>
                    <a:lnTo>
                      <a:pt x="1353139" y="0"/>
                    </a:lnTo>
                    <a:cubicBezTo>
                      <a:pt x="1378117" y="0"/>
                      <a:pt x="1402072" y="9922"/>
                      <a:pt x="1419734" y="27584"/>
                    </a:cubicBezTo>
                    <a:cubicBezTo>
                      <a:pt x="1437396" y="45246"/>
                      <a:pt x="1447318" y="69201"/>
                      <a:pt x="1447318" y="94179"/>
                    </a:cubicBezTo>
                    <a:lnTo>
                      <a:pt x="1447318" y="94179"/>
                    </a:lnTo>
                    <a:cubicBezTo>
                      <a:pt x="1447318" y="146193"/>
                      <a:pt x="1405153" y="188358"/>
                      <a:pt x="1353139" y="188358"/>
                    </a:cubicBezTo>
                    <a:lnTo>
                      <a:pt x="94179" y="188358"/>
                    </a:lnTo>
                    <a:cubicBezTo>
                      <a:pt x="69201" y="188358"/>
                      <a:pt x="45246" y="178436"/>
                      <a:pt x="27584" y="160774"/>
                    </a:cubicBezTo>
                    <a:cubicBezTo>
                      <a:pt x="9922" y="143112"/>
                      <a:pt x="0" y="119157"/>
                      <a:pt x="0" y="94179"/>
                    </a:cubicBezTo>
                    <a:lnTo>
                      <a:pt x="0" y="94179"/>
                    </a:lnTo>
                    <a:cubicBezTo>
                      <a:pt x="0" y="69201"/>
                      <a:pt x="9922" y="45246"/>
                      <a:pt x="27584" y="27584"/>
                    </a:cubicBezTo>
                    <a:cubicBezTo>
                      <a:pt x="45246" y="9922"/>
                      <a:pt x="69201" y="0"/>
                      <a:pt x="94179" y="0"/>
                    </a:cubicBezTo>
                    <a:close/>
                  </a:path>
                </a:pathLst>
              </a:custGeom>
              <a:solidFill>
                <a:srgbClr val="073064"/>
              </a:solidFill>
              <a:ln cap="rnd">
                <a:noFill/>
                <a:prstDash val="solid"/>
                <a:round/>
              </a:ln>
            </p:spPr>
            <p:txBody>
              <a:bodyPr/>
              <a:lstStyle/>
              <a:p>
                <a:pPr defTabSz="609539"/>
                <a:endParaRPr lang="en-US" sz="1200" dirty="0">
                  <a:solidFill>
                    <a:prstClr val="black"/>
                  </a:solidFill>
                  <a:latin typeface="Calibri"/>
                </a:endParaRPr>
              </a:p>
            </p:txBody>
          </p:sp>
          <p:sp>
            <p:nvSpPr>
              <p:cNvPr id="17" name="TextBox 16">
                <a:extLst>
                  <a:ext uri="{FF2B5EF4-FFF2-40B4-BE49-F238E27FC236}">
                    <a16:creationId xmlns:a16="http://schemas.microsoft.com/office/drawing/2014/main" id="{56FEC998-1545-B59F-9C0F-49C9A001A3E3}"/>
                  </a:ext>
                </a:extLst>
              </p:cNvPr>
              <p:cNvSpPr txBox="1"/>
              <p:nvPr/>
            </p:nvSpPr>
            <p:spPr>
              <a:xfrm>
                <a:off x="0" y="-47625"/>
                <a:ext cx="1447318" cy="481667"/>
              </a:xfrm>
              <a:prstGeom prst="rect">
                <a:avLst/>
              </a:prstGeom>
            </p:spPr>
            <p:txBody>
              <a:bodyPr lIns="33862" tIns="33862" rIns="33862" bIns="33862" rtlCol="0" anchor="ctr"/>
              <a:lstStyle/>
              <a:p>
                <a:pPr algn="ctr" defTabSz="609539">
                  <a:lnSpc>
                    <a:spcPts val="2332"/>
                  </a:lnSpc>
                </a:pPr>
                <a:endParaRPr sz="1200" dirty="0">
                  <a:solidFill>
                    <a:prstClr val="black"/>
                  </a:solidFill>
                  <a:latin typeface="Calibri"/>
                </a:endParaRPr>
              </a:p>
            </p:txBody>
          </p:sp>
        </p:grpSp>
        <p:sp>
          <p:nvSpPr>
            <p:cNvPr id="15" name="TextBox 14">
              <a:extLst>
                <a:ext uri="{FF2B5EF4-FFF2-40B4-BE49-F238E27FC236}">
                  <a16:creationId xmlns:a16="http://schemas.microsoft.com/office/drawing/2014/main" id="{979EFF66-33AB-2DD5-7FEE-B99661960D7C}"/>
                </a:ext>
              </a:extLst>
            </p:cNvPr>
            <p:cNvSpPr txBox="1"/>
            <p:nvPr/>
          </p:nvSpPr>
          <p:spPr>
            <a:xfrm>
              <a:off x="1104901" y="1885536"/>
              <a:ext cx="6781801" cy="5166315"/>
            </a:xfrm>
            <a:prstGeom prst="rect">
              <a:avLst/>
            </a:prstGeom>
            <a:noFill/>
          </p:spPr>
          <p:txBody>
            <a:bodyPr wrap="square" rtlCol="0">
              <a:spAutoFit/>
            </a:bodyPr>
            <a:lstStyle/>
            <a:p>
              <a:pPr algn="just" defTabSz="609539"/>
              <a:r>
                <a:rPr lang="en-US" sz="2933" dirty="0" err="1">
                  <a:solidFill>
                    <a:prstClr val="white"/>
                  </a:solidFill>
                  <a:latin typeface="Times New Roman" panose="02020603050405020304" pitchFamily="18" charset="0"/>
                  <a:cs typeface="Times New Roman" panose="02020603050405020304" pitchFamily="18" charset="0"/>
                </a:rPr>
                <a:t>Bản</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chất</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các</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quan</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hệ</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xã</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hội</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thời</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phong</a:t>
              </a:r>
              <a:r>
                <a:rPr lang="en-US" sz="2933" dirty="0">
                  <a:solidFill>
                    <a:prstClr val="white"/>
                  </a:solidFill>
                  <a:latin typeface="Times New Roman" panose="02020603050405020304" pitchFamily="18" charset="0"/>
                  <a:cs typeface="Times New Roman" panose="02020603050405020304" pitchFamily="18" charset="0"/>
                </a:rPr>
                <a:t> </a:t>
              </a:r>
              <a:r>
                <a:rPr lang="en-US" sz="2933" dirty="0" err="1">
                  <a:solidFill>
                    <a:prstClr val="white"/>
                  </a:solidFill>
                  <a:latin typeface="Times New Roman" panose="02020603050405020304" pitchFamily="18" charset="0"/>
                  <a:cs typeface="Times New Roman" panose="02020603050405020304" pitchFamily="18" charset="0"/>
                </a:rPr>
                <a:t>kiến</a:t>
              </a:r>
              <a:endParaRPr lang="en-US" sz="2933" dirty="0">
                <a:solidFill>
                  <a:prstClr val="white"/>
                </a:solidFill>
                <a:latin typeface="Times New Roman" panose="02020603050405020304" pitchFamily="18" charset="0"/>
                <a:cs typeface="Times New Roman" panose="02020603050405020304" pitchFamily="18" charset="0"/>
              </a:endParaRPr>
            </a:p>
          </p:txBody>
        </p:sp>
      </p:grpSp>
      <p:sp>
        <p:nvSpPr>
          <p:cNvPr id="18" name="AutoShape 35">
            <a:extLst>
              <a:ext uri="{FF2B5EF4-FFF2-40B4-BE49-F238E27FC236}">
                <a16:creationId xmlns:a16="http://schemas.microsoft.com/office/drawing/2014/main" id="{64D3BBD6-217A-11C1-4889-365332E72939}"/>
              </a:ext>
            </a:extLst>
          </p:cNvPr>
          <p:cNvSpPr/>
          <p:nvPr/>
        </p:nvSpPr>
        <p:spPr>
          <a:xfrm>
            <a:off x="5231719" y="1336413"/>
            <a:ext cx="50793" cy="3911091"/>
          </a:xfrm>
          <a:prstGeom prst="line">
            <a:avLst/>
          </a:prstGeom>
          <a:ln w="28575" cap="flat">
            <a:solidFill>
              <a:schemeClr val="accent2">
                <a:lumMod val="50000"/>
              </a:schemeClr>
            </a:solidFill>
            <a:prstDash val="lgDash"/>
            <a:headEnd type="none" w="sm" len="sm"/>
            <a:tailEnd type="none" w="sm" len="sm"/>
          </a:ln>
        </p:spPr>
      </p:sp>
      <p:sp>
        <p:nvSpPr>
          <p:cNvPr id="19" name="TextBox 18">
            <a:extLst>
              <a:ext uri="{FF2B5EF4-FFF2-40B4-BE49-F238E27FC236}">
                <a16:creationId xmlns:a16="http://schemas.microsoft.com/office/drawing/2014/main" id="{EB8E4B4D-1A17-24E7-E4C7-2C06ACDF3315}"/>
              </a:ext>
            </a:extLst>
          </p:cNvPr>
          <p:cNvSpPr txBox="1"/>
          <p:nvPr/>
        </p:nvSpPr>
        <p:spPr>
          <a:xfrm>
            <a:off x="5548400" y="1955930"/>
            <a:ext cx="6337252" cy="1897699"/>
          </a:xfrm>
          <a:prstGeom prst="rect">
            <a:avLst/>
          </a:prstGeom>
          <a:noFill/>
        </p:spPr>
        <p:txBody>
          <a:bodyPr wrap="square" rtlCol="0">
            <a:spAutoFit/>
          </a:bodyPr>
          <a:lstStyle/>
          <a:p>
            <a:pPr marL="380962" indent="-380962" algn="just" defTabSz="609539">
              <a:buFont typeface="Wingdings" panose="05000000000000000000" pitchFamily="2" charset="2"/>
              <a:buChar char="à"/>
            </a:pPr>
            <a:r>
              <a:rPr lang="en-US" sz="2933" dirty="0" err="1">
                <a:solidFill>
                  <a:prstClr val="black"/>
                </a:solidFill>
                <a:latin typeface="Times New Roman" panose="02020603050405020304" pitchFamily="18" charset="0"/>
                <a:cs typeface="Times New Roman" panose="02020603050405020304" pitchFamily="18" charset="0"/>
              </a:rPr>
              <a:t>Mọi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hệ</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lụy</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và</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tác</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hại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của</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trò</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chọi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dế</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đối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với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đời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sống</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là</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tất</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yếu</a:t>
            </a:r>
            <a:r>
              <a:rPr lang="en-US" sz="2933" dirty="0">
                <a:solidFill>
                  <a:prstClr val="black"/>
                </a:solidFill>
                <a:latin typeface="Times New Roman" panose="02020603050405020304" pitchFamily="18" charset="0"/>
                <a:cs typeface="Times New Roman" panose="02020603050405020304" pitchFamily="18" charset="0"/>
              </a:rPr>
              <a:t>.</a:t>
            </a:r>
          </a:p>
          <a:p>
            <a:pPr marL="380962" indent="-380962" algn="just" defTabSz="609539">
              <a:buFont typeface="Wingdings" panose="05000000000000000000" pitchFamily="2" charset="2"/>
              <a:buChar char="à"/>
            </a:pPr>
            <a:r>
              <a:rPr lang="en-US" sz="2933" dirty="0" err="1">
                <a:solidFill>
                  <a:prstClr val="black"/>
                </a:solidFill>
                <a:latin typeface="Times New Roman" panose="02020603050405020304" pitchFamily="18" charset="0"/>
                <a:cs typeface="Times New Roman" panose="02020603050405020304" pitchFamily="18" charset="0"/>
              </a:rPr>
              <a:t>Phơi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bày</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bộ</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mặt</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của</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xã</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hội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trong</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một</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thời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kì</a:t>
            </a:r>
            <a:r>
              <a:rPr lang="en-US" sz="2933" dirty="0">
                <a:solidFill>
                  <a:prstClr val="black"/>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77F5CFC3-A752-79B6-F300-B16792F9271B}"/>
              </a:ext>
            </a:extLst>
          </p:cNvPr>
          <p:cNvSpPr txBox="1"/>
          <p:nvPr/>
        </p:nvSpPr>
        <p:spPr>
          <a:xfrm>
            <a:off x="5593233" y="3896885"/>
            <a:ext cx="6247586" cy="1897699"/>
          </a:xfrm>
          <a:prstGeom prst="rect">
            <a:avLst/>
          </a:prstGeom>
          <a:noFill/>
        </p:spPr>
        <p:txBody>
          <a:bodyPr wrap="square" rtlCol="0">
            <a:spAutoFit/>
          </a:bodyPr>
          <a:lstStyle/>
          <a:p>
            <a:pPr marL="380962" indent="-380962" algn="just" defTabSz="609539">
              <a:buFont typeface="Wingdings" panose="05000000000000000000" pitchFamily="2" charset="2"/>
              <a:buChar char="è"/>
            </a:pPr>
            <a:r>
              <a:rPr lang="en-US" sz="2933"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P</a:t>
            </a:r>
            <a:r>
              <a:rPr lang="en-US" sz="2933" b="1" dirty="0" err="1">
                <a:solidFill>
                  <a:prstClr val="black"/>
                </a:solidFill>
                <a:latin typeface="Times New Roman" panose="02020603050405020304" pitchFamily="18" charset="0"/>
                <a:cs typeface="Times New Roman" panose="02020603050405020304" pitchFamily="18" charset="0"/>
              </a:rPr>
              <a:t>hê</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phán</a:t>
            </a:r>
            <a:r>
              <a:rPr lang="en-US" sz="2933" b="1"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nghiêm</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khắc</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hiện</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thực</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xã</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hội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đương</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thời</a:t>
            </a:r>
            <a:r>
              <a:rPr lang="en-US" sz="2933" dirty="0">
                <a:solidFill>
                  <a:prstClr val="black"/>
                </a:solidFill>
                <a:latin typeface="Times New Roman" panose="02020603050405020304" pitchFamily="18" charset="0"/>
                <a:cs typeface="Times New Roman" panose="02020603050405020304" pitchFamily="18" charset="0"/>
              </a:rPr>
              <a:t>.</a:t>
            </a:r>
          </a:p>
          <a:p>
            <a:pPr marL="380962" indent="-380962" algn="just" defTabSz="609539">
              <a:buFont typeface="Wingdings" panose="05000000000000000000" pitchFamily="2" charset="2"/>
              <a:buChar char="è"/>
            </a:pPr>
            <a:r>
              <a:rPr lang="en-US" sz="2933" b="1" dirty="0" err="1">
                <a:solidFill>
                  <a:prstClr val="black"/>
                </a:solidFill>
                <a:latin typeface="Times New Roman" panose="02020603050405020304" pitchFamily="18" charset="0"/>
                <a:cs typeface="Times New Roman" panose="02020603050405020304" pitchFamily="18" charset="0"/>
              </a:rPr>
              <a:t>Châm</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biếm</a:t>
            </a:r>
            <a:r>
              <a:rPr lang="en-US" sz="2933" b="1"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sự</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tồn</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tại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công</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nhiên</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của</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những</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điều</a:t>
            </a:r>
            <a:r>
              <a:rPr lang="en-US" sz="2933" dirty="0">
                <a:solidFill>
                  <a:prstClr val="black"/>
                </a:solidFill>
                <a:latin typeface="Times New Roman" panose="02020603050405020304" pitchFamily="18" charset="0"/>
                <a:cs typeface="Times New Roman" panose="02020603050405020304" pitchFamily="18" charset="0"/>
              </a:rPr>
              <a:t> phi </a:t>
            </a:r>
            <a:r>
              <a:rPr lang="en-US" sz="2933" dirty="0" err="1">
                <a:solidFill>
                  <a:prstClr val="black"/>
                </a:solidFill>
                <a:latin typeface="Times New Roman" panose="02020603050405020304" pitchFamily="18" charset="0"/>
                <a:cs typeface="Times New Roman" panose="02020603050405020304" pitchFamily="18" charset="0"/>
              </a:rPr>
              <a:t>lí</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vô</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lối</a:t>
            </a:r>
            <a:endParaRPr lang="en-US" sz="2933" dirty="0">
              <a:solidFill>
                <a:prstClr val="black"/>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DD60DC3-97A4-51E5-CEDC-364E65F08EAA}"/>
              </a:ext>
            </a:extLst>
          </p:cNvPr>
          <p:cNvSpPr txBox="1"/>
          <p:nvPr/>
        </p:nvSpPr>
        <p:spPr>
          <a:xfrm>
            <a:off x="5638066" y="917658"/>
            <a:ext cx="6411887" cy="995016"/>
          </a:xfrm>
          <a:prstGeom prst="rect">
            <a:avLst/>
          </a:prstGeom>
          <a:noFill/>
        </p:spPr>
        <p:txBody>
          <a:bodyPr wrap="square" rtlCol="0">
            <a:spAutoFit/>
          </a:bodyPr>
          <a:lstStyle/>
          <a:p>
            <a:pPr marL="380962" indent="-380962" algn="just" defTabSz="609539">
              <a:buFont typeface="Wingdings" panose="05000000000000000000" pitchFamily="2" charset="2"/>
              <a:buChar char="à"/>
            </a:pPr>
            <a:r>
              <a:rPr lang="en-US" sz="2933"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Y</a:t>
            </a:r>
            <a:r>
              <a:rPr lang="en-US" sz="2933" dirty="0" err="1">
                <a:solidFill>
                  <a:prstClr val="black"/>
                </a:solidFill>
                <a:latin typeface="Times New Roman" panose="02020603050405020304" pitchFamily="18" charset="0"/>
                <a:cs typeface="Times New Roman" panose="02020603050405020304" pitchFamily="18" charset="0"/>
              </a:rPr>
              <a:t>ếu</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tố</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kì</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ảo</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không</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làm</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suy</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giảm</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giá</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trị</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hiện</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thực</a:t>
            </a:r>
            <a:r>
              <a:rPr lang="en-US" sz="2933"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544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barn(inVertical)">
                                      <p:cBhvr>
                                        <p:cTn id="40" dur="500"/>
                                        <p:tgtEl>
                                          <p:spTgt spid="1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9">
                                            <p:txEl>
                                              <p:pRg st="1" end="1"/>
                                            </p:txEl>
                                          </p:spTgt>
                                        </p:tgtEl>
                                        <p:attrNameLst>
                                          <p:attrName>style.visibility</p:attrName>
                                        </p:attrNameLst>
                                      </p:cBhvr>
                                      <p:to>
                                        <p:strVal val="visible"/>
                                      </p:to>
                                    </p:set>
                                    <p:animEffect transition="in" filter="barn(inVertical)">
                                      <p:cBhvr>
                                        <p:cTn id="45" dur="500"/>
                                        <p:tgtEl>
                                          <p:spTgt spid="19">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0">
                                            <p:txEl>
                                              <p:pRg st="0" end="0"/>
                                            </p:txEl>
                                          </p:spTgt>
                                        </p:tgtEl>
                                        <p:attrNameLst>
                                          <p:attrName>style.visibility</p:attrName>
                                        </p:attrNameLst>
                                      </p:cBhvr>
                                      <p:to>
                                        <p:strVal val="visible"/>
                                      </p:to>
                                    </p:set>
                                    <p:animEffect transition="in" filter="barn(inVertical)">
                                      <p:cBhvr>
                                        <p:cTn id="50" dur="500"/>
                                        <p:tgtEl>
                                          <p:spTgt spid="2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0">
                                            <p:txEl>
                                              <p:pRg st="1" end="1"/>
                                            </p:txEl>
                                          </p:spTgt>
                                        </p:tgtEl>
                                        <p:attrNameLst>
                                          <p:attrName>style.visibility</p:attrName>
                                        </p:attrNameLst>
                                      </p:cBhvr>
                                      <p:to>
                                        <p:strVal val="visible"/>
                                      </p:to>
                                    </p:set>
                                    <p:animEffect transition="in" filter="barn(inVertical)">
                                      <p:cBhvr>
                                        <p:cTn id="55"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0456">
            <a:off x="9245728" y="211259"/>
            <a:ext cx="1806758" cy="1598283"/>
          </a:xfrm>
          <a:prstGeom prst="rect">
            <a:avLst/>
          </a:prstGeom>
        </p:spPr>
      </p:pic>
      <p:sp>
        <p:nvSpPr>
          <p:cNvPr id="2" name="TextBox 1"/>
          <p:cNvSpPr txBox="1"/>
          <p:nvPr/>
        </p:nvSpPr>
        <p:spPr>
          <a:xfrm>
            <a:off x="3293918" y="1392382"/>
            <a:ext cx="5305042" cy="584775"/>
          </a:xfrm>
          <a:prstGeom prst="rect">
            <a:avLst/>
          </a:prstGeom>
          <a:noFill/>
        </p:spPr>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III/ LUYỆN TẬP CỦNG CỐ</a:t>
            </a:r>
            <a:r>
              <a:rPr lang="en-US" dirty="0" smtClean="0"/>
              <a:t>:</a:t>
            </a:r>
            <a:endParaRPr lang="en-US" dirty="0"/>
          </a:p>
        </p:txBody>
      </p:sp>
    </p:spTree>
    <p:extLst>
      <p:ext uri="{BB962C8B-B14F-4D97-AF65-F5344CB8AC3E}">
        <p14:creationId xmlns:p14="http://schemas.microsoft.com/office/powerpoint/2010/main" val="21280394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349245" y="1820118"/>
            <a:ext cx="2580877" cy="4196391"/>
            <a:chOff x="7570622" y="1457460"/>
            <a:chExt cx="2580877" cy="4196391"/>
          </a:xfrm>
          <a:solidFill>
            <a:schemeClr val="bg2">
              <a:lumMod val="25000"/>
            </a:schemeClr>
          </a:solidFill>
        </p:grpSpPr>
        <p:sp>
          <p:nvSpPr>
            <p:cNvPr id="7" name="Freeform 13"/>
            <p:cNvSpPr>
              <a:spLocks noEditPoints="1"/>
            </p:cNvSpPr>
            <p:nvPr/>
          </p:nvSpPr>
          <p:spPr bwMode="auto">
            <a:xfrm>
              <a:off x="7570622" y="1457460"/>
              <a:ext cx="2580877" cy="3051270"/>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grpFill/>
            <a:ln>
              <a:noFill/>
            </a:ln>
          </p:spPr>
          <p:txBody>
            <a:bodyPr vert="horz" wrap="square" lIns="96435" tIns="48218" rIns="96435" bIns="48218"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id-ID" sz="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Freeform 16"/>
            <p:cNvSpPr>
              <a:spLocks noEditPoints="1"/>
            </p:cNvSpPr>
            <p:nvPr/>
          </p:nvSpPr>
          <p:spPr bwMode="auto">
            <a:xfrm>
              <a:off x="8201534" y="4595817"/>
              <a:ext cx="1319053" cy="1058034"/>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grpFill/>
            <a:ln>
              <a:noFill/>
            </a:ln>
          </p:spPr>
          <p:txBody>
            <a:bodyPr vert="horz" wrap="square" lIns="96435" tIns="48218" rIns="96435" bIns="48218"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id-ID" sz="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0" name="Group 12"/>
            <p:cNvGrpSpPr/>
            <p:nvPr/>
          </p:nvGrpSpPr>
          <p:grpSpPr>
            <a:xfrm>
              <a:off x="7794210" y="1659679"/>
              <a:ext cx="2133701" cy="1909762"/>
              <a:chOff x="8169276" y="952501"/>
              <a:chExt cx="3781424" cy="3384550"/>
            </a:xfrm>
            <a:grpFill/>
          </p:grpSpPr>
          <p:sp>
            <p:nvSpPr>
              <p:cNvPr id="14" name="Freeform 10"/>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w="9525">
                <a:noFill/>
                <a:round/>
              </a:ln>
            </p:spPr>
            <p:txBody>
              <a:bodyPr vert="horz" wrap="square" lIns="96435" tIns="48218" rIns="96435" bIns="48218"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id-ID" sz="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Freeform 11"/>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w="9525">
                <a:noFill/>
                <a:round/>
              </a:ln>
            </p:spPr>
            <p:txBody>
              <a:bodyPr vert="horz" wrap="square" lIns="96435" tIns="48218" rIns="96435" bIns="48218" numCol="1" anchor="t" anchorCtr="0" compatLnSpc="1"/>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id-ID" sz="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sp>
        <p:nvSpPr>
          <p:cNvPr id="28" name="TextBox 27">
            <a:extLst>
              <a:ext uri="{FF2B5EF4-FFF2-40B4-BE49-F238E27FC236}">
                <a16:creationId xmlns:a16="http://schemas.microsoft.com/office/drawing/2014/main" id="{B5F9A392-C9EE-91A4-4395-984997C9F30B}"/>
              </a:ext>
            </a:extLst>
          </p:cNvPr>
          <p:cNvSpPr txBox="1"/>
          <p:nvPr/>
        </p:nvSpPr>
        <p:spPr>
          <a:xfrm>
            <a:off x="3453087" y="224119"/>
            <a:ext cx="7699815" cy="543675"/>
          </a:xfrm>
          <a:prstGeom prst="rect">
            <a:avLst/>
          </a:prstGeom>
          <a:noFill/>
        </p:spPr>
        <p:txBody>
          <a:bodyPr wrap="square">
            <a:spAutoFit/>
          </a:bodyPr>
          <a:lstStyle/>
          <a:p>
            <a:pPr algn="just" defTabSz="609539"/>
            <a:r>
              <a:rPr lang="en-US" sz="2933" b="1" dirty="0" smtClean="0">
                <a:solidFill>
                  <a:prstClr val="black"/>
                </a:solidFill>
                <a:latin typeface="Times New Roman" panose="02020603050405020304" pitchFamily="18" charset="0"/>
                <a:cs typeface="Times New Roman" panose="02020603050405020304" pitchFamily="18" charset="0"/>
              </a:rPr>
              <a:t>1. </a:t>
            </a:r>
            <a:r>
              <a:rPr lang="en-US" sz="2933" b="1" dirty="0" err="1" smtClean="0">
                <a:solidFill>
                  <a:prstClr val="black"/>
                </a:solidFill>
                <a:latin typeface="Times New Roman" panose="02020603050405020304" pitchFamily="18" charset="0"/>
                <a:cs typeface="Times New Roman" panose="02020603050405020304" pitchFamily="18" charset="0"/>
              </a:rPr>
              <a:t>Chủ</a:t>
            </a:r>
            <a:r>
              <a:rPr lang="en-US" sz="2933" b="1" dirty="0" smtClean="0">
                <a:solidFill>
                  <a:prstClr val="black"/>
                </a:solidFill>
                <a:latin typeface="Times New Roman" panose="02020603050405020304" pitchFamily="18" charset="0"/>
                <a:cs typeface="Times New Roman" panose="02020603050405020304" pitchFamily="18" charset="0"/>
              </a:rPr>
              <a:t> </a:t>
            </a:r>
            <a:r>
              <a:rPr lang="en-US" sz="2933" b="1" dirty="0" err="1" smtClean="0">
                <a:solidFill>
                  <a:prstClr val="black"/>
                </a:solidFill>
                <a:latin typeface="Times New Roman" panose="02020603050405020304" pitchFamily="18" charset="0"/>
                <a:cs typeface="Times New Roman" panose="02020603050405020304" pitchFamily="18" charset="0"/>
              </a:rPr>
              <a:t>đề</a:t>
            </a:r>
            <a:r>
              <a:rPr lang="en-US" sz="2933" b="1" dirty="0" smtClean="0">
                <a:solidFill>
                  <a:prstClr val="black"/>
                </a:solidFill>
                <a:latin typeface="Times New Roman" panose="02020603050405020304" pitchFamily="18" charset="0"/>
                <a:cs typeface="Times New Roman" panose="02020603050405020304" pitchFamily="18" charset="0"/>
              </a:rPr>
              <a:t> </a:t>
            </a:r>
            <a:r>
              <a:rPr lang="en-US" sz="2933" b="1" dirty="0" err="1" smtClean="0">
                <a:solidFill>
                  <a:prstClr val="black"/>
                </a:solidFill>
                <a:latin typeface="Times New Roman" panose="02020603050405020304" pitchFamily="18" charset="0"/>
                <a:cs typeface="Times New Roman" panose="02020603050405020304" pitchFamily="18" charset="0"/>
              </a:rPr>
              <a:t>của</a:t>
            </a:r>
            <a:r>
              <a:rPr lang="en-US" sz="2933" b="1" dirty="0" smtClean="0">
                <a:solidFill>
                  <a:prstClr val="black"/>
                </a:solidFill>
                <a:latin typeface="Times New Roman" panose="02020603050405020304" pitchFamily="18" charset="0"/>
                <a:cs typeface="Times New Roman" panose="02020603050405020304" pitchFamily="18" charset="0"/>
              </a:rPr>
              <a:t> </a:t>
            </a:r>
            <a:r>
              <a:rPr lang="en-US" sz="2933" b="1" dirty="0" err="1" smtClean="0">
                <a:solidFill>
                  <a:prstClr val="black"/>
                </a:solidFill>
                <a:latin typeface="Times New Roman" panose="02020603050405020304" pitchFamily="18" charset="0"/>
                <a:cs typeface="Times New Roman" panose="02020603050405020304" pitchFamily="18" charset="0"/>
              </a:rPr>
              <a:t>tác</a:t>
            </a:r>
            <a:r>
              <a:rPr lang="en-US" sz="2933" b="1" dirty="0" smtClean="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phẩm</a:t>
            </a:r>
            <a:endParaRPr lang="en-US" sz="2933" b="1" dirty="0">
              <a:solidFill>
                <a:prstClr val="black"/>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1D5F971E-319F-07EB-0AE4-5C3D5BC9D84B}"/>
              </a:ext>
            </a:extLst>
          </p:cNvPr>
          <p:cNvSpPr txBox="1"/>
          <p:nvPr/>
        </p:nvSpPr>
        <p:spPr>
          <a:xfrm>
            <a:off x="5343419" y="2740196"/>
            <a:ext cx="5495212" cy="2267224"/>
          </a:xfrm>
          <a:prstGeom prst="rect">
            <a:avLst/>
          </a:prstGeom>
          <a:noFill/>
        </p:spPr>
        <p:txBody>
          <a:bodyPr wrap="square" rtlCol="0">
            <a:spAutoFit/>
          </a:bodyPr>
          <a:lstStyle/>
          <a:p>
            <a:pPr lvl="0" algn="just" defTabSz="609539"/>
            <a:r>
              <a:rPr lang="en-US" sz="2800" b="1" i="1" dirty="0" err="1" smtClean="0">
                <a:latin typeface="Times New Roman" panose="02020603050405020304" pitchFamily="18" charset="0"/>
                <a:cs typeface="Times New Roman" panose="02020603050405020304" pitchFamily="18" charset="0"/>
              </a:rPr>
              <a:t>Những</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nghịch</a:t>
            </a:r>
            <a:r>
              <a:rPr lang="en-US" sz="2800" b="1" i="1" dirty="0" smtClean="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lí</a:t>
            </a:r>
            <a:r>
              <a:rPr lang="en-US" sz="2800" b="1"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con </a:t>
            </a:r>
            <a:r>
              <a:rPr lang="en-US" sz="2800" dirty="0" err="1" smtClean="0">
                <a:latin typeface="Times New Roman" panose="02020603050405020304" pitchFamily="18" charset="0"/>
                <a:cs typeface="Times New Roman" panose="02020603050405020304" pitchFamily="18" charset="0"/>
              </a:rPr>
              <a:t>dế</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phê</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phán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sâu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sắc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hội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phong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kiến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thời</a:t>
            </a:r>
            <a:r>
              <a:rPr lang="en-US" sz="2800" b="1" i="1" dirty="0">
                <a:latin typeface="Times New Roman" panose="02020603050405020304" pitchFamily="18" charset="0"/>
                <a:cs typeface="Times New Roman" panose="02020603050405020304" pitchFamily="18" charset="0"/>
              </a:rPr>
              <a:t>.</a:t>
            </a:r>
          </a:p>
          <a:p>
            <a:pPr algn="just" defTabSz="609539"/>
            <a:r>
              <a:rPr lang="en-US" sz="2933" b="1" dirty="0" smtClean="0">
                <a:latin typeface="Times New Roman" panose="02020603050405020304" pitchFamily="18" charset="0"/>
                <a:cs typeface="Times New Roman" panose="02020603050405020304" pitchFamily="18" charset="0"/>
              </a:rPr>
              <a:t> </a:t>
            </a:r>
            <a:endParaRPr lang="en-US" sz="2933"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3815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circle(in)">
                                      <p:cBhvr>
                                        <p:cTn id="2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4"/>
          <p:cNvCxnSpPr/>
          <p:nvPr/>
        </p:nvCxnSpPr>
        <p:spPr>
          <a:xfrm>
            <a:off x="6415163" y="2230208"/>
            <a:ext cx="0" cy="342688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6812280" y="1525243"/>
            <a:ext cx="4815839" cy="4344396"/>
            <a:chOff x="3268663" y="1400448"/>
            <a:chExt cx="2527300" cy="2265362"/>
          </a:xfrm>
        </p:grpSpPr>
        <p:grpSp>
          <p:nvGrpSpPr>
            <p:cNvPr id="9" name="组合 8"/>
            <p:cNvGrpSpPr/>
            <p:nvPr/>
          </p:nvGrpSpPr>
          <p:grpSpPr>
            <a:xfrm>
              <a:off x="3268663" y="1400448"/>
              <a:ext cx="2527300" cy="2265362"/>
              <a:chOff x="3268663" y="1400448"/>
              <a:chExt cx="2527300" cy="2265362"/>
            </a:xfrm>
            <a:solidFill>
              <a:srgbClr val="EEECE1">
                <a:lumMod val="50000"/>
              </a:srgbClr>
            </a:solidFill>
          </p:grpSpPr>
          <p:sp>
            <p:nvSpPr>
              <p:cNvPr id="16" name="Isosceles Triangle 1"/>
              <p:cNvSpPr/>
              <p:nvPr/>
            </p:nvSpPr>
            <p:spPr>
              <a:xfrm>
                <a:off x="3995738" y="2121173"/>
                <a:ext cx="1152525" cy="992187"/>
              </a:xfrm>
              <a:prstGeom prst="triangle">
                <a:avLst/>
              </a:prstGeom>
              <a:noFill/>
              <a:ln w="25400" cap="flat" cmpd="sng" algn="ctr">
                <a:solidFill>
                  <a:schemeClr val="bg2">
                    <a:lumMod val="25000"/>
                  </a:scheme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2800" b="0" i="0" u="none" strike="noStrike" kern="0" cap="none" spc="0" normalizeH="0" baseline="0" noProof="0">
                  <a:ln>
                    <a:noFill/>
                  </a:ln>
                  <a:solidFill>
                    <a:srgbClr val="FFFFFF">
                      <a:lumMod val="65000"/>
                    </a:srgbClr>
                  </a:solidFill>
                  <a:effectLst/>
                  <a:uLnTx/>
                  <a:uFillTx/>
                  <a:latin typeface="Calibri" panose="020F0502020204030204"/>
                  <a:ea typeface="宋体" panose="02010600030101010101" pitchFamily="2" charset="-122"/>
                  <a:cs typeface="Arial" panose="020B0604020202020204" pitchFamily="34" charset="0"/>
                </a:endParaRPr>
              </a:p>
            </p:txBody>
          </p:sp>
          <p:sp>
            <p:nvSpPr>
              <p:cNvPr id="17" name="Oval 2"/>
              <p:cNvSpPr/>
              <p:nvPr/>
            </p:nvSpPr>
            <p:spPr>
              <a:xfrm>
                <a:off x="4067175" y="1400448"/>
                <a:ext cx="1009650" cy="1008062"/>
              </a:xfrm>
              <a:prstGeom prst="ellipse">
                <a:avLst/>
              </a:prstGeom>
              <a:solidFill>
                <a:schemeClr val="bg2">
                  <a:lumMod val="25000"/>
                </a:schemeClr>
              </a:solidFill>
              <a:ln w="381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2800" b="0" i="0" u="none" strike="noStrike" kern="0" cap="none" spc="0" normalizeH="0" baseline="0" noProof="0" dirty="0">
                  <a:ln>
                    <a:noFill/>
                  </a:ln>
                  <a:solidFill>
                    <a:srgbClr val="FFFFFF">
                      <a:lumMod val="65000"/>
                    </a:srgbClr>
                  </a:solidFill>
                  <a:effectLst/>
                  <a:uLnTx/>
                  <a:uFillTx/>
                  <a:latin typeface="Calibri" panose="020F0502020204030204"/>
                  <a:ea typeface="宋体" panose="02010600030101010101" pitchFamily="2" charset="-122"/>
                  <a:cs typeface="Arial" panose="020B0604020202020204" pitchFamily="34" charset="0"/>
                </a:endParaRPr>
              </a:p>
            </p:txBody>
          </p:sp>
          <p:sp>
            <p:nvSpPr>
              <p:cNvPr id="18" name="Oval 29"/>
              <p:cNvSpPr/>
              <p:nvPr/>
            </p:nvSpPr>
            <p:spPr>
              <a:xfrm>
                <a:off x="4787900" y="2657748"/>
                <a:ext cx="1008063" cy="1008062"/>
              </a:xfrm>
              <a:prstGeom prst="ellipse">
                <a:avLst/>
              </a:prstGeom>
              <a:solidFill>
                <a:schemeClr val="bg2">
                  <a:lumMod val="25000"/>
                </a:schemeClr>
              </a:solidFill>
              <a:ln w="381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2800" b="0" i="0" u="none" strike="noStrike" kern="0" cap="none" spc="0" normalizeH="0" baseline="0" noProof="0">
                  <a:ln>
                    <a:noFill/>
                  </a:ln>
                  <a:solidFill>
                    <a:srgbClr val="FFFFFF">
                      <a:lumMod val="65000"/>
                    </a:srgbClr>
                  </a:solidFill>
                  <a:effectLst/>
                  <a:uLnTx/>
                  <a:uFillTx/>
                  <a:latin typeface="Calibri" panose="020F0502020204030204"/>
                  <a:ea typeface="宋体" panose="02010600030101010101" pitchFamily="2" charset="-122"/>
                  <a:cs typeface="Arial" panose="020B0604020202020204" pitchFamily="34" charset="0"/>
                </a:endParaRPr>
              </a:p>
            </p:txBody>
          </p:sp>
          <p:sp>
            <p:nvSpPr>
              <p:cNvPr id="19" name="Oval 31"/>
              <p:cNvSpPr/>
              <p:nvPr/>
            </p:nvSpPr>
            <p:spPr>
              <a:xfrm>
                <a:off x="3268663" y="2657748"/>
                <a:ext cx="1008062" cy="1008062"/>
              </a:xfrm>
              <a:prstGeom prst="ellipse">
                <a:avLst/>
              </a:prstGeom>
              <a:solidFill>
                <a:schemeClr val="bg2">
                  <a:lumMod val="25000"/>
                </a:schemeClr>
              </a:solidFill>
              <a:ln w="381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2800" b="0" i="0" u="none" strike="noStrike" kern="0" cap="none" spc="0" normalizeH="0" baseline="0" noProof="0">
                  <a:ln>
                    <a:noFill/>
                  </a:ln>
                  <a:solidFill>
                    <a:srgbClr val="FFFFFF">
                      <a:lumMod val="65000"/>
                    </a:srgbClr>
                  </a:solidFill>
                  <a:effectLst/>
                  <a:uLnTx/>
                  <a:uFillTx/>
                  <a:latin typeface="Calibri" panose="020F0502020204030204"/>
                  <a:ea typeface="宋体" panose="02010600030101010101" pitchFamily="2" charset="-122"/>
                  <a:cs typeface="Arial" panose="020B0604020202020204" pitchFamily="34" charset="0"/>
                </a:endParaRPr>
              </a:p>
            </p:txBody>
          </p:sp>
        </p:grpSp>
        <p:sp>
          <p:nvSpPr>
            <p:cNvPr id="10" name="矩形 9"/>
            <p:cNvSpPr/>
            <p:nvPr/>
          </p:nvSpPr>
          <p:spPr>
            <a:xfrm>
              <a:off x="4294858" y="1591964"/>
              <a:ext cx="669452" cy="62142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err="1" smtClean="0">
                  <a:solidFill>
                    <a:srgbClr val="FFFFFF"/>
                  </a:solidFill>
                  <a:latin typeface="#9Slide03 Bebas Neue Bold" panose="020B0606020202050201" pitchFamily="34" charset="0"/>
                  <a:ea typeface="方正兰亭中黑_GBK" pitchFamily="2" charset="-122"/>
                </a:rPr>
                <a:t>Cốt</a:t>
              </a:r>
              <a:endParaRPr lang="en-US" altLang="zh-CN" sz="2800" dirty="0" smtClean="0">
                <a:solidFill>
                  <a:srgbClr val="FFFFFF"/>
                </a:solidFill>
                <a:latin typeface="#9Slide03 Bebas Neue Bold" panose="020B0606020202050201" pitchFamily="34" charset="0"/>
                <a:ea typeface="方正兰亭中黑_GBK"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err="1" smtClean="0">
                  <a:solidFill>
                    <a:srgbClr val="FFFFFF"/>
                  </a:solidFill>
                  <a:latin typeface="#9Slide03 Bebas Neue Bold" panose="020B0606020202050201" pitchFamily="34" charset="0"/>
                  <a:ea typeface="方正兰亭中黑_GBK" pitchFamily="2" charset="-122"/>
                </a:rPr>
                <a:t>truyện</a:t>
              </a:r>
              <a:endParaRPr kumimoji="0" lang="zh-CN" altLang="en-US" sz="2800" b="0" i="0" u="none" strike="noStrike" kern="1200" cap="none" spc="0" normalizeH="0" baseline="0" noProof="0" dirty="0">
                <a:ln>
                  <a:noFill/>
                </a:ln>
                <a:solidFill>
                  <a:srgbClr val="FFFFFF"/>
                </a:solidFill>
                <a:effectLst/>
                <a:uLnTx/>
                <a:uFillTx/>
                <a:latin typeface="#9Slide03 Bebas Neue Bold" panose="020B0606020202050201" pitchFamily="34" charset="0"/>
                <a:ea typeface="方正兰亭中黑_GBK" pitchFamily="2" charset="-122"/>
              </a:endParaRPr>
            </a:p>
          </p:txBody>
        </p:sp>
        <p:sp>
          <p:nvSpPr>
            <p:cNvPr id="14" name="矩形 13"/>
            <p:cNvSpPr/>
            <p:nvPr/>
          </p:nvSpPr>
          <p:spPr>
            <a:xfrm>
              <a:off x="3567972" y="2851066"/>
              <a:ext cx="486742" cy="62142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err="1" smtClean="0">
                  <a:solidFill>
                    <a:srgbClr val="FFFFFF"/>
                  </a:solidFill>
                  <a:latin typeface="#9Slide03 Bebas Neue Bold" panose="020B0606020202050201" pitchFamily="34" charset="0"/>
                  <a:ea typeface="方正兰亭中黑_GBK" pitchFamily="2" charset="-122"/>
                </a:rPr>
                <a:t>Hiện</a:t>
              </a:r>
              <a:endParaRPr lang="en-US" altLang="zh-CN" sz="2800" dirty="0">
                <a:solidFill>
                  <a:srgbClr val="FFFFFF"/>
                </a:solidFill>
                <a:latin typeface="#9Slide03 Bebas Neue Bold" panose="020B0606020202050201" pitchFamily="34" charset="0"/>
                <a:ea typeface="方正兰亭中黑_GBK"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smtClean="0">
                  <a:ln>
                    <a:noFill/>
                  </a:ln>
                  <a:solidFill>
                    <a:srgbClr val="FFFFFF"/>
                  </a:solidFill>
                  <a:effectLst/>
                  <a:uLnTx/>
                  <a:uFillTx/>
                  <a:latin typeface="#9Slide03 Bebas Neue Bold" panose="020B0606020202050201" pitchFamily="34" charset="0"/>
                  <a:ea typeface="方正兰亭中黑_GBK" pitchFamily="2" charset="-122"/>
                </a:rPr>
                <a:t>Thực</a:t>
              </a:r>
              <a:endParaRPr kumimoji="0" lang="zh-CN" altLang="en-US" sz="2800" b="0" i="0" u="none" strike="noStrike" kern="1200" cap="none" spc="0" normalizeH="0" baseline="0" noProof="0" dirty="0">
                <a:ln>
                  <a:noFill/>
                </a:ln>
                <a:solidFill>
                  <a:srgbClr val="FFFFFF"/>
                </a:solidFill>
                <a:effectLst/>
                <a:uLnTx/>
                <a:uFillTx/>
                <a:latin typeface="#9Slide03 Bebas Neue Bold" panose="020B0606020202050201" pitchFamily="34" charset="0"/>
                <a:ea typeface="方正兰亭中黑_GBK" pitchFamily="2" charset="-122"/>
              </a:endParaRPr>
            </a:p>
          </p:txBody>
        </p:sp>
        <p:sp>
          <p:nvSpPr>
            <p:cNvPr id="15" name="矩形 14"/>
            <p:cNvSpPr/>
            <p:nvPr/>
          </p:nvSpPr>
          <p:spPr>
            <a:xfrm>
              <a:off x="5057915" y="3028873"/>
              <a:ext cx="534769" cy="3407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err="1" smtClean="0">
                  <a:solidFill>
                    <a:srgbClr val="FFFFFF"/>
                  </a:solidFill>
                  <a:latin typeface="#9Slide03 Bebas Neue Bold" panose="020B0606020202050201" pitchFamily="34" charset="0"/>
                  <a:ea typeface="方正兰亭中黑_GBK" pitchFamily="2" charset="-122"/>
                  <a:cs typeface="Times New Roman" panose="02020603050405020304" pitchFamily="18" charset="0"/>
                </a:rPr>
                <a:t>Kỳ</a:t>
              </a:r>
              <a:r>
                <a:rPr lang="en-US" altLang="zh-CN" sz="2800" dirty="0" smtClean="0">
                  <a:solidFill>
                    <a:srgbClr val="FFFFFF"/>
                  </a:solidFill>
                  <a:latin typeface="#9Slide03 Bebas Neue Bold" panose="020B0606020202050201" pitchFamily="34" charset="0"/>
                  <a:ea typeface="方正兰亭中黑_GBK" pitchFamily="2" charset="-122"/>
                  <a:cs typeface="Times New Roman" panose="02020603050405020304" pitchFamily="18" charset="0"/>
                </a:rPr>
                <a:t> </a:t>
              </a:r>
              <a:r>
                <a:rPr lang="en-US" altLang="zh-CN" sz="2800" dirty="0" err="1" smtClean="0">
                  <a:solidFill>
                    <a:srgbClr val="FFFFFF"/>
                  </a:solidFill>
                  <a:latin typeface="#9Slide03 Bebas Neue Bold" panose="020B0606020202050201" pitchFamily="34" charset="0"/>
                  <a:ea typeface="方正兰亭中黑_GBK" pitchFamily="2" charset="-122"/>
                  <a:cs typeface="Times New Roman" panose="02020603050405020304" pitchFamily="18" charset="0"/>
                </a:rPr>
                <a:t>ảo</a:t>
              </a:r>
              <a:endParaRPr kumimoji="0" lang="zh-CN" altLang="en-US" sz="2800" b="0" i="0" u="none" strike="noStrike" kern="1200" cap="none" spc="0" normalizeH="0" baseline="0" noProof="0" dirty="0">
                <a:ln>
                  <a:noFill/>
                </a:ln>
                <a:solidFill>
                  <a:srgbClr val="FFFFFF"/>
                </a:solidFill>
                <a:effectLst/>
                <a:uLnTx/>
                <a:uFillTx/>
                <a:latin typeface="#9Slide03 Bebas Neue Bold" panose="020B0606020202050201" pitchFamily="34" charset="0"/>
                <a:ea typeface="方正兰亭中黑_GBK" pitchFamily="2" charset="-122"/>
                <a:cs typeface="Times New Roman" panose="02020603050405020304" pitchFamily="18" charset="0"/>
              </a:endParaRPr>
            </a:p>
          </p:txBody>
        </p:sp>
      </p:grpSp>
      <p:sp>
        <p:nvSpPr>
          <p:cNvPr id="20" name="椭圆 19"/>
          <p:cNvSpPr/>
          <p:nvPr/>
        </p:nvSpPr>
        <p:spPr>
          <a:xfrm>
            <a:off x="1559534" y="2427245"/>
            <a:ext cx="576622" cy="576785"/>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Impact MT Std" pitchFamily="34" charset="0"/>
                <a:ea typeface="微软雅黑" panose="020B0503020204020204" pitchFamily="34" charset="-122"/>
                <a:cs typeface="+mn-cs"/>
              </a:rPr>
              <a:t>1</a:t>
            </a:r>
            <a:endParaRPr kumimoji="0" lang="zh-CN" altLang="en-US" sz="1800" b="0" i="0" u="none" strike="noStrike" kern="1200" cap="none" spc="0" normalizeH="0" baseline="0" noProof="0" dirty="0">
              <a:ln>
                <a:noFill/>
              </a:ln>
              <a:solidFill>
                <a:srgbClr val="FFFFFF"/>
              </a:solidFill>
              <a:effectLst/>
              <a:uLnTx/>
              <a:uFillTx/>
              <a:latin typeface="Impact MT Std" pitchFamily="34" charset="0"/>
              <a:ea typeface="微软雅黑" panose="020B0503020204020204" pitchFamily="34" charset="-122"/>
              <a:cs typeface="+mn-cs"/>
            </a:endParaRPr>
          </a:p>
        </p:txBody>
      </p:sp>
      <p:cxnSp>
        <p:nvCxnSpPr>
          <p:cNvPr id="21" name="直接连接符 20"/>
          <p:cNvCxnSpPr/>
          <p:nvPr/>
        </p:nvCxnSpPr>
        <p:spPr>
          <a:xfrm>
            <a:off x="2123972" y="2693977"/>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2" name="标题 11"/>
          <p:cNvSpPr txBox="1"/>
          <p:nvPr/>
        </p:nvSpPr>
        <p:spPr>
          <a:xfrm>
            <a:off x="3153513" y="2473389"/>
            <a:ext cx="3374030"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2400" dirty="0" err="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Cốt</a:t>
            </a:r>
            <a:r>
              <a:rPr lang="en-US" altLang="zh-CN" sz="2400"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truyện</a:t>
            </a:r>
            <a:r>
              <a:rPr lang="en-US" altLang="zh-CN" sz="2400"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tổ</a:t>
            </a:r>
            <a:r>
              <a:rPr lang="en-US" altLang="zh-CN" sz="2400"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chức</a:t>
            </a:r>
            <a:r>
              <a:rPr lang="en-US" altLang="zh-CN" sz="2400"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theo</a:t>
            </a:r>
            <a:r>
              <a:rPr lang="en-US" altLang="zh-CN" sz="2400"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trật</a:t>
            </a:r>
            <a:r>
              <a:rPr lang="en-US" altLang="zh-CN" sz="2400"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tự</a:t>
            </a:r>
            <a:r>
              <a:rPr lang="en-US" altLang="zh-CN" sz="2400"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tuyến</a:t>
            </a:r>
            <a:r>
              <a:rPr lang="en-US" altLang="zh-CN" sz="2400"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tính</a:t>
            </a:r>
            <a:endParaRPr kumimoji="0" lang="zh-CN" alt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椭圆 22"/>
          <p:cNvSpPr/>
          <p:nvPr/>
        </p:nvSpPr>
        <p:spPr>
          <a:xfrm>
            <a:off x="1559535" y="3651297"/>
            <a:ext cx="576622" cy="576785"/>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Impact MT Std" pitchFamily="34" charset="0"/>
                <a:ea typeface="微软雅黑" panose="020B0503020204020204" pitchFamily="34" charset="-122"/>
                <a:cs typeface="+mn-cs"/>
              </a:rPr>
              <a:t>2</a:t>
            </a:r>
            <a:endParaRPr kumimoji="0" lang="zh-CN" altLang="en-US" sz="1800" b="0" i="0" u="none" strike="noStrike" kern="1200" cap="none" spc="0" normalizeH="0" baseline="0" noProof="0" dirty="0">
              <a:ln>
                <a:noFill/>
              </a:ln>
              <a:solidFill>
                <a:srgbClr val="FFFFFF"/>
              </a:solidFill>
              <a:effectLst/>
              <a:uLnTx/>
              <a:uFillTx/>
              <a:latin typeface="Impact MT Std" pitchFamily="34" charset="0"/>
              <a:ea typeface="微软雅黑" panose="020B0503020204020204" pitchFamily="34" charset="-122"/>
              <a:cs typeface="+mn-cs"/>
            </a:endParaRPr>
          </a:p>
        </p:txBody>
      </p:sp>
      <p:cxnSp>
        <p:nvCxnSpPr>
          <p:cNvPr id="24" name="直接连接符 23"/>
          <p:cNvCxnSpPr/>
          <p:nvPr/>
        </p:nvCxnSpPr>
        <p:spPr>
          <a:xfrm>
            <a:off x="2123973" y="3918029"/>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5" name="标题 11"/>
          <p:cNvSpPr txBox="1"/>
          <p:nvPr/>
        </p:nvSpPr>
        <p:spPr>
          <a:xfrm>
            <a:off x="3153514" y="3697441"/>
            <a:ext cx="33740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2400" dirty="0" err="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Yếu</a:t>
            </a:r>
            <a:r>
              <a:rPr lang="en-US" altLang="zh-CN" sz="2400"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tố</a:t>
            </a:r>
            <a:r>
              <a:rPr lang="en-US" altLang="zh-CN" sz="2400"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hiện</a:t>
            </a:r>
            <a:r>
              <a:rPr lang="en-US" altLang="zh-CN" sz="2400"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thực</a:t>
            </a:r>
            <a:endParaRPr kumimoji="0" lang="zh-CN" alt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j-cs"/>
            </a:endParaRPr>
          </a:p>
        </p:txBody>
      </p:sp>
      <p:sp>
        <p:nvSpPr>
          <p:cNvPr id="26" name="椭圆 25"/>
          <p:cNvSpPr/>
          <p:nvPr/>
        </p:nvSpPr>
        <p:spPr>
          <a:xfrm>
            <a:off x="1559535" y="4947595"/>
            <a:ext cx="576622" cy="576785"/>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Impact MT Std" pitchFamily="34" charset="0"/>
                <a:ea typeface="微软雅黑" panose="020B0503020204020204" pitchFamily="34" charset="-122"/>
                <a:cs typeface="+mn-cs"/>
              </a:rPr>
              <a:t>3</a:t>
            </a:r>
            <a:endParaRPr kumimoji="0" lang="zh-CN" altLang="en-US" sz="1800" b="0" i="0" u="none" strike="noStrike" kern="1200" cap="none" spc="0" normalizeH="0" baseline="0" noProof="0" dirty="0">
              <a:ln>
                <a:noFill/>
              </a:ln>
              <a:solidFill>
                <a:srgbClr val="FFFFFF"/>
              </a:solidFill>
              <a:effectLst/>
              <a:uLnTx/>
              <a:uFillTx/>
              <a:latin typeface="Impact MT Std" pitchFamily="34" charset="0"/>
              <a:ea typeface="微软雅黑" panose="020B0503020204020204" pitchFamily="34" charset="-122"/>
              <a:cs typeface="+mn-cs"/>
            </a:endParaRPr>
          </a:p>
        </p:txBody>
      </p:sp>
      <p:cxnSp>
        <p:nvCxnSpPr>
          <p:cNvPr id="27" name="直接连接符 26"/>
          <p:cNvCxnSpPr/>
          <p:nvPr/>
        </p:nvCxnSpPr>
        <p:spPr>
          <a:xfrm>
            <a:off x="2123973" y="5214327"/>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8" name="标题 11"/>
          <p:cNvSpPr txBox="1"/>
          <p:nvPr/>
        </p:nvSpPr>
        <p:spPr>
          <a:xfrm>
            <a:off x="3153514" y="4993739"/>
            <a:ext cx="33740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2400" dirty="0" err="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Yếu</a:t>
            </a:r>
            <a:r>
              <a:rPr lang="en-US" altLang="zh-CN" sz="2400"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tố</a:t>
            </a:r>
            <a:r>
              <a:rPr lang="en-US" altLang="zh-CN" sz="2400"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kỳ</a:t>
            </a:r>
            <a:r>
              <a:rPr lang="en-US" altLang="zh-CN" sz="2400"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err="1"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ảo</a:t>
            </a:r>
            <a:r>
              <a:rPr lang="en-US" altLang="zh-CN" sz="2400"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j-cs"/>
            </a:endParaRPr>
          </a:p>
        </p:txBody>
      </p:sp>
      <p:sp>
        <p:nvSpPr>
          <p:cNvPr id="29" name="TextBox 28">
            <a:extLst>
              <a:ext uri="{FF2B5EF4-FFF2-40B4-BE49-F238E27FC236}">
                <a16:creationId xmlns:a16="http://schemas.microsoft.com/office/drawing/2014/main" id="{B5F9A392-C9EE-91A4-4395-984997C9F30B}"/>
              </a:ext>
            </a:extLst>
          </p:cNvPr>
          <p:cNvSpPr txBox="1"/>
          <p:nvPr/>
        </p:nvSpPr>
        <p:spPr>
          <a:xfrm>
            <a:off x="2245298" y="367550"/>
            <a:ext cx="7699815" cy="543675"/>
          </a:xfrm>
          <a:prstGeom prst="rect">
            <a:avLst/>
          </a:prstGeom>
          <a:noFill/>
        </p:spPr>
        <p:txBody>
          <a:bodyPr wrap="square">
            <a:spAutoFit/>
          </a:bodyPr>
          <a:lstStyle/>
          <a:p>
            <a:pPr algn="just" defTabSz="609539"/>
            <a:r>
              <a:rPr lang="en-US" sz="2933" b="1" dirty="0" smtClean="0">
                <a:solidFill>
                  <a:prstClr val="black"/>
                </a:solidFill>
                <a:latin typeface="Times New Roman" panose="02020603050405020304" pitchFamily="18" charset="0"/>
                <a:cs typeface="Times New Roman" panose="02020603050405020304" pitchFamily="18" charset="0"/>
              </a:rPr>
              <a:t>2. </a:t>
            </a:r>
            <a:r>
              <a:rPr lang="en-US" sz="2933" b="1" dirty="0" err="1" smtClean="0">
                <a:solidFill>
                  <a:prstClr val="black"/>
                </a:solidFill>
                <a:latin typeface="Times New Roman" panose="02020603050405020304" pitchFamily="18" charset="0"/>
                <a:cs typeface="Times New Roman" panose="02020603050405020304" pitchFamily="18" charset="0"/>
              </a:rPr>
              <a:t>Đặc</a:t>
            </a:r>
            <a:r>
              <a:rPr lang="en-US" sz="2933" b="1" dirty="0" smtClean="0">
                <a:solidFill>
                  <a:prstClr val="black"/>
                </a:solidFill>
                <a:latin typeface="Times New Roman" panose="02020603050405020304" pitchFamily="18" charset="0"/>
                <a:cs typeface="Times New Roman" panose="02020603050405020304" pitchFamily="18" charset="0"/>
              </a:rPr>
              <a:t> </a:t>
            </a:r>
            <a:r>
              <a:rPr lang="en-US" sz="2933" b="1" dirty="0" err="1" smtClean="0">
                <a:solidFill>
                  <a:prstClr val="black"/>
                </a:solidFill>
                <a:latin typeface="Times New Roman" panose="02020603050405020304" pitchFamily="18" charset="0"/>
                <a:cs typeface="Times New Roman" panose="02020603050405020304" pitchFamily="18" charset="0"/>
              </a:rPr>
              <a:t>điểm</a:t>
            </a:r>
            <a:r>
              <a:rPr lang="en-US" sz="2933" b="1" dirty="0" smtClean="0">
                <a:solidFill>
                  <a:prstClr val="black"/>
                </a:solidFill>
                <a:latin typeface="Times New Roman" panose="02020603050405020304" pitchFamily="18" charset="0"/>
                <a:cs typeface="Times New Roman" panose="02020603050405020304" pitchFamily="18" charset="0"/>
              </a:rPr>
              <a:t> </a:t>
            </a:r>
            <a:r>
              <a:rPr lang="en-US" sz="2933" b="1" dirty="0" err="1" smtClean="0">
                <a:solidFill>
                  <a:prstClr val="black"/>
                </a:solidFill>
                <a:latin typeface="Times New Roman" panose="02020603050405020304" pitchFamily="18" charset="0"/>
                <a:cs typeface="Times New Roman" panose="02020603050405020304" pitchFamily="18" charset="0"/>
              </a:rPr>
              <a:t>của</a:t>
            </a:r>
            <a:r>
              <a:rPr lang="en-US" sz="2933" b="1" dirty="0" smtClean="0">
                <a:solidFill>
                  <a:prstClr val="black"/>
                </a:solidFill>
                <a:latin typeface="Times New Roman" panose="02020603050405020304" pitchFamily="18" charset="0"/>
                <a:cs typeface="Times New Roman" panose="02020603050405020304" pitchFamily="18" charset="0"/>
              </a:rPr>
              <a:t> </a:t>
            </a:r>
            <a:r>
              <a:rPr lang="en-US" sz="2933" b="1" dirty="0" err="1" smtClean="0">
                <a:solidFill>
                  <a:prstClr val="black"/>
                </a:solidFill>
                <a:latin typeface="Times New Roman" panose="02020603050405020304" pitchFamily="18" charset="0"/>
                <a:cs typeface="Times New Roman" panose="02020603050405020304" pitchFamily="18" charset="0"/>
              </a:rPr>
              <a:t>truyện</a:t>
            </a:r>
            <a:r>
              <a:rPr lang="en-US" sz="2933" b="1" dirty="0" smtClean="0">
                <a:solidFill>
                  <a:prstClr val="black"/>
                </a:solidFill>
                <a:latin typeface="Times New Roman" panose="02020603050405020304" pitchFamily="18" charset="0"/>
                <a:cs typeface="Times New Roman" panose="02020603050405020304" pitchFamily="18" charset="0"/>
              </a:rPr>
              <a:t> </a:t>
            </a:r>
            <a:r>
              <a:rPr lang="en-US" sz="2933" b="1" dirty="0" err="1" smtClean="0">
                <a:solidFill>
                  <a:prstClr val="black"/>
                </a:solidFill>
                <a:latin typeface="Times New Roman" panose="02020603050405020304" pitchFamily="18" charset="0"/>
                <a:cs typeface="Times New Roman" panose="02020603050405020304" pitchFamily="18" charset="0"/>
              </a:rPr>
              <a:t>truyền</a:t>
            </a:r>
            <a:r>
              <a:rPr lang="en-US" sz="2933" b="1" dirty="0" smtClean="0">
                <a:solidFill>
                  <a:prstClr val="black"/>
                </a:solidFill>
                <a:latin typeface="Times New Roman" panose="02020603050405020304" pitchFamily="18" charset="0"/>
                <a:cs typeface="Times New Roman" panose="02020603050405020304" pitchFamily="18" charset="0"/>
              </a:rPr>
              <a:t> </a:t>
            </a:r>
            <a:r>
              <a:rPr lang="en-US" sz="2933" b="1" dirty="0" err="1" smtClean="0">
                <a:solidFill>
                  <a:prstClr val="black"/>
                </a:solidFill>
                <a:latin typeface="Times New Roman" panose="02020603050405020304" pitchFamily="18" charset="0"/>
                <a:cs typeface="Times New Roman" panose="02020603050405020304" pitchFamily="18" charset="0"/>
              </a:rPr>
              <a:t>kì</a:t>
            </a:r>
            <a:endParaRPr lang="en-US" sz="2933"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0293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250" fill="hold"/>
                                        <p:tgtEl>
                                          <p:spTgt spid="7"/>
                                        </p:tgtEl>
                                        <p:attrNameLst>
                                          <p:attrName>ppt_x</p:attrName>
                                        </p:attrNameLst>
                                      </p:cBhvr>
                                      <p:tavLst>
                                        <p:tav tm="0">
                                          <p:val>
                                            <p:strVal val="#ppt_x"/>
                                          </p:val>
                                        </p:tav>
                                        <p:tav tm="100000">
                                          <p:val>
                                            <p:strVal val="#ppt_x"/>
                                          </p:val>
                                        </p:tav>
                                      </p:tavLst>
                                    </p:anim>
                                    <p:anim calcmode="lin" valueType="num">
                                      <p:cBhvr additive="base">
                                        <p:cTn id="14" dur="1250" fill="hold"/>
                                        <p:tgtEl>
                                          <p:spTgt spid="7"/>
                                        </p:tgtEl>
                                        <p:attrNameLst>
                                          <p:attrName>ppt_y</p:attrName>
                                        </p:attrNameLst>
                                      </p:cBhvr>
                                      <p:tavLst>
                                        <p:tav tm="0">
                                          <p:val>
                                            <p:strVal val="0-#ppt_h/2"/>
                                          </p:val>
                                        </p:tav>
                                        <p:tav tm="100000">
                                          <p:val>
                                            <p:strVal val="#ppt_y"/>
                                          </p:val>
                                        </p:tav>
                                      </p:tavLst>
                                    </p:anim>
                                  </p:childTnLst>
                                </p:cTn>
                              </p:par>
                            </p:childTnLst>
                          </p:cTn>
                        </p:par>
                        <p:par>
                          <p:cTn id="15" fill="hold">
                            <p:stCondLst>
                              <p:cond delay="225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250"/>
                                        <p:tgtEl>
                                          <p:spTgt spid="20"/>
                                        </p:tgtEl>
                                      </p:cBhvr>
                                    </p:animEffect>
                                  </p:childTnLst>
                                </p:cTn>
                              </p:par>
                            </p:childTnLst>
                          </p:cTn>
                        </p:par>
                        <p:par>
                          <p:cTn id="19" fill="hold">
                            <p:stCondLst>
                              <p:cond delay="25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250"/>
                                        <p:tgtEl>
                                          <p:spTgt spid="2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250" fill="hold"/>
                                        <p:tgtEl>
                                          <p:spTgt spid="22"/>
                                        </p:tgtEl>
                                        <p:attrNameLst>
                                          <p:attrName>ppt_w</p:attrName>
                                        </p:attrNameLst>
                                      </p:cBhvr>
                                      <p:tavLst>
                                        <p:tav tm="0">
                                          <p:val>
                                            <p:fltVal val="0"/>
                                          </p:val>
                                        </p:tav>
                                        <p:tav tm="100000">
                                          <p:val>
                                            <p:strVal val="#ppt_w"/>
                                          </p:val>
                                        </p:tav>
                                      </p:tavLst>
                                    </p:anim>
                                    <p:anim calcmode="lin" valueType="num">
                                      <p:cBhvr>
                                        <p:cTn id="27" dur="250" fill="hold"/>
                                        <p:tgtEl>
                                          <p:spTgt spid="22"/>
                                        </p:tgtEl>
                                        <p:attrNameLst>
                                          <p:attrName>ppt_h</p:attrName>
                                        </p:attrNameLst>
                                      </p:cBhvr>
                                      <p:tavLst>
                                        <p:tav tm="0">
                                          <p:val>
                                            <p:fltVal val="0"/>
                                          </p:val>
                                        </p:tav>
                                        <p:tav tm="100000">
                                          <p:val>
                                            <p:strVal val="#ppt_h"/>
                                          </p:val>
                                        </p:tav>
                                      </p:tavLst>
                                    </p:anim>
                                    <p:animEffect transition="in" filter="fade">
                                      <p:cBhvr>
                                        <p:cTn id="28" dur="250"/>
                                        <p:tgtEl>
                                          <p:spTgt spid="22"/>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250"/>
                                        <p:tgtEl>
                                          <p:spTgt spid="23"/>
                                        </p:tgtEl>
                                      </p:cBhvr>
                                    </p:animEffect>
                                  </p:childTnLst>
                                </p:cTn>
                              </p:par>
                            </p:childTnLst>
                          </p:cTn>
                        </p:par>
                        <p:par>
                          <p:cTn id="33" fill="hold">
                            <p:stCondLst>
                              <p:cond delay="3250"/>
                            </p:stCondLst>
                            <p:childTnLst>
                              <p:par>
                                <p:cTn id="34" presetID="22" presetClass="entr" presetSubtype="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250"/>
                                        <p:tgtEl>
                                          <p:spTgt spid="24"/>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250" fill="hold"/>
                                        <p:tgtEl>
                                          <p:spTgt spid="25"/>
                                        </p:tgtEl>
                                        <p:attrNameLst>
                                          <p:attrName>ppt_w</p:attrName>
                                        </p:attrNameLst>
                                      </p:cBhvr>
                                      <p:tavLst>
                                        <p:tav tm="0">
                                          <p:val>
                                            <p:fltVal val="0"/>
                                          </p:val>
                                        </p:tav>
                                        <p:tav tm="100000">
                                          <p:val>
                                            <p:strVal val="#ppt_w"/>
                                          </p:val>
                                        </p:tav>
                                      </p:tavLst>
                                    </p:anim>
                                    <p:anim calcmode="lin" valueType="num">
                                      <p:cBhvr>
                                        <p:cTn id="41" dur="250" fill="hold"/>
                                        <p:tgtEl>
                                          <p:spTgt spid="25"/>
                                        </p:tgtEl>
                                        <p:attrNameLst>
                                          <p:attrName>ppt_h</p:attrName>
                                        </p:attrNameLst>
                                      </p:cBhvr>
                                      <p:tavLst>
                                        <p:tav tm="0">
                                          <p:val>
                                            <p:fltVal val="0"/>
                                          </p:val>
                                        </p:tav>
                                        <p:tav tm="100000">
                                          <p:val>
                                            <p:strVal val="#ppt_h"/>
                                          </p:val>
                                        </p:tav>
                                      </p:tavLst>
                                    </p:anim>
                                    <p:animEffect transition="in" filter="fade">
                                      <p:cBhvr>
                                        <p:cTn id="42" dur="250"/>
                                        <p:tgtEl>
                                          <p:spTgt spid="25"/>
                                        </p:tgtEl>
                                      </p:cBhvr>
                                    </p:animEffect>
                                  </p:childTnLst>
                                </p:cTn>
                              </p:par>
                            </p:childTnLst>
                          </p:cTn>
                        </p:par>
                        <p:par>
                          <p:cTn id="43" fill="hold">
                            <p:stCondLst>
                              <p:cond delay="3750"/>
                            </p:stCondLst>
                            <p:childTnLst>
                              <p:par>
                                <p:cTn id="44" presetID="10"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250"/>
                                        <p:tgtEl>
                                          <p:spTgt spid="26"/>
                                        </p:tgtEl>
                                      </p:cBhvr>
                                    </p:animEffect>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250"/>
                                        <p:tgtEl>
                                          <p:spTgt spid="27"/>
                                        </p:tgtEl>
                                      </p:cBhvr>
                                    </p:animEffect>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250" fill="hold"/>
                                        <p:tgtEl>
                                          <p:spTgt spid="28"/>
                                        </p:tgtEl>
                                        <p:attrNameLst>
                                          <p:attrName>ppt_w</p:attrName>
                                        </p:attrNameLst>
                                      </p:cBhvr>
                                      <p:tavLst>
                                        <p:tav tm="0">
                                          <p:val>
                                            <p:fltVal val="0"/>
                                          </p:val>
                                        </p:tav>
                                        <p:tav tm="100000">
                                          <p:val>
                                            <p:strVal val="#ppt_w"/>
                                          </p:val>
                                        </p:tav>
                                      </p:tavLst>
                                    </p:anim>
                                    <p:anim calcmode="lin" valueType="num">
                                      <p:cBhvr>
                                        <p:cTn id="55" dur="250" fill="hold"/>
                                        <p:tgtEl>
                                          <p:spTgt spid="28"/>
                                        </p:tgtEl>
                                        <p:attrNameLst>
                                          <p:attrName>ppt_h</p:attrName>
                                        </p:attrNameLst>
                                      </p:cBhvr>
                                      <p:tavLst>
                                        <p:tav tm="0">
                                          <p:val>
                                            <p:fltVal val="0"/>
                                          </p:val>
                                        </p:tav>
                                        <p:tav tm="100000">
                                          <p:val>
                                            <p:strVal val="#ppt_h"/>
                                          </p:val>
                                        </p:tav>
                                      </p:tavLst>
                                    </p:anim>
                                    <p:animEffect transition="in" filter="fade">
                                      <p:cBhvr>
                                        <p:cTn id="56" dur="25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00"/>
                                        <p:tgtEl>
                                          <p:spTgt spid="29"/>
                                        </p:tgtEl>
                                      </p:cBhvr>
                                    </p:animEffect>
                                    <p:anim calcmode="lin" valueType="num">
                                      <p:cBhvr>
                                        <p:cTn id="62" dur="1000" fill="hold"/>
                                        <p:tgtEl>
                                          <p:spTgt spid="29"/>
                                        </p:tgtEl>
                                        <p:attrNameLst>
                                          <p:attrName>ppt_x</p:attrName>
                                        </p:attrNameLst>
                                      </p:cBhvr>
                                      <p:tavLst>
                                        <p:tav tm="0">
                                          <p:val>
                                            <p:strVal val="#ppt_x"/>
                                          </p:val>
                                        </p:tav>
                                        <p:tav tm="100000">
                                          <p:val>
                                            <p:strVal val="#ppt_x"/>
                                          </p:val>
                                        </p:tav>
                                      </p:tavLst>
                                    </p:anim>
                                    <p:anim calcmode="lin" valueType="num">
                                      <p:cBhvr>
                                        <p:cTn id="6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animBg="1"/>
      <p:bldP spid="25" grpId="0"/>
      <p:bldP spid="26" grpId="0" animBg="1"/>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0E2C38-19AE-9E3E-00A9-D40CC9795EC8}"/>
              </a:ext>
            </a:extLst>
          </p:cNvPr>
          <p:cNvSpPr txBox="1"/>
          <p:nvPr/>
        </p:nvSpPr>
        <p:spPr>
          <a:xfrm>
            <a:off x="1260070" y="651326"/>
            <a:ext cx="9038899" cy="954107"/>
          </a:xfrm>
          <a:prstGeom prst="rect">
            <a:avLst/>
          </a:prstGeom>
          <a:noFill/>
        </p:spPr>
        <p:txBody>
          <a:bodyPr wrap="square" rtlCol="0">
            <a:spAutoFit/>
          </a:bodyPr>
          <a:lstStyle/>
          <a:p>
            <a:pPr algn="just"/>
            <a:r>
              <a:rPr lang="en-US" sz="2800" b="1" dirty="0" err="1">
                <a:solidFill>
                  <a:prstClr val="black"/>
                </a:solidFill>
                <a:latin typeface="Times New Roman" panose="02020603050405020304" pitchFamily="18" charset="0"/>
                <a:cs typeface="Times New Roman" panose="02020603050405020304" pitchFamily="18" charset="0"/>
              </a:rPr>
              <a:t>Viết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đoạn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văn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khoảng</a:t>
            </a:r>
            <a:r>
              <a:rPr lang="en-US" sz="2800" b="1" dirty="0">
                <a:solidFill>
                  <a:prstClr val="black"/>
                </a:solidFill>
                <a:latin typeface="Times New Roman" panose="02020603050405020304" pitchFamily="18" charset="0"/>
                <a:cs typeface="Times New Roman" panose="02020603050405020304" pitchFamily="18" charset="0"/>
              </a:rPr>
              <a:t> 7 – 9 </a:t>
            </a:r>
            <a:r>
              <a:rPr lang="en-US" sz="2800" b="1" dirty="0" err="1">
                <a:solidFill>
                  <a:prstClr val="black"/>
                </a:solidFill>
                <a:latin typeface="Times New Roman" panose="02020603050405020304" pitchFamily="18" charset="0"/>
                <a:cs typeface="Times New Roman" panose="02020603050405020304" pitchFamily="18" charset="0"/>
              </a:rPr>
              <a:t>câu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nêu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nhận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xét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em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tính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chất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kì</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ảo</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truyện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Dế</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chọi</a:t>
            </a:r>
            <a:r>
              <a:rPr lang="en-US" sz="2800" b="1" dirty="0">
                <a:solidFill>
                  <a:prstClr val="black"/>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65D1F20B-706D-FD6E-2CD0-8F54D8B56AC3}"/>
              </a:ext>
            </a:extLst>
          </p:cNvPr>
          <p:cNvSpPr txBox="1"/>
          <p:nvPr/>
        </p:nvSpPr>
        <p:spPr>
          <a:xfrm>
            <a:off x="810345" y="2031634"/>
            <a:ext cx="10436775" cy="3539430"/>
          </a:xfrm>
          <a:prstGeom prst="rect">
            <a:avLst/>
          </a:prstGeom>
          <a:noFill/>
        </p:spPr>
        <p:txBody>
          <a:bodyPr wrap="square" rtlCol="0">
            <a:spAutoFit/>
          </a:bodyPr>
          <a:lstStyle/>
          <a:p>
            <a:pPr algn="just"/>
            <a:r>
              <a:rPr lang="en-US" sz="2800" b="1" dirty="0" err="1">
                <a:solidFill>
                  <a:schemeClr val="tx2"/>
                </a:solidFill>
                <a:latin typeface="Times New Roman" panose="02020603050405020304" pitchFamily="18" charset="0"/>
                <a:cs typeface="Times New Roman" panose="02020603050405020304" pitchFamily="18" charset="0"/>
              </a:rPr>
              <a:t>Gợi</a:t>
            </a:r>
            <a:r>
              <a:rPr lang="en-US" sz="2800" b="1" dirty="0">
                <a:solidFill>
                  <a:schemeClr val="tx2"/>
                </a:solidFill>
                <a:latin typeface="Times New Roman" panose="02020603050405020304" pitchFamily="18" charset="0"/>
                <a:cs typeface="Times New Roman" panose="02020603050405020304" pitchFamily="18" charset="0"/>
              </a:rPr>
              <a:t> ý: </a:t>
            </a:r>
            <a:endParaRPr lang="en-US" sz="2800" b="1" dirty="0" smtClean="0">
              <a:solidFill>
                <a:schemeClr val="tx2"/>
              </a:solidFill>
              <a:latin typeface="Times New Roman" panose="02020603050405020304" pitchFamily="18" charset="0"/>
              <a:cs typeface="Times New Roman" panose="02020603050405020304" pitchFamily="18" charset="0"/>
            </a:endParaRPr>
          </a:p>
          <a:p>
            <a:pPr marL="457200" indent="-457200" algn="just">
              <a:buFontTx/>
              <a:buChar char="-"/>
            </a:pPr>
            <a:r>
              <a:rPr lang="en-US" sz="2800" b="1" dirty="0" err="1" smtClean="0">
                <a:solidFill>
                  <a:schemeClr val="tx2"/>
                </a:solidFill>
                <a:latin typeface="Times New Roman" panose="02020603050405020304" pitchFamily="18" charset="0"/>
                <a:cs typeface="Times New Roman" panose="02020603050405020304" pitchFamily="18" charset="0"/>
              </a:rPr>
              <a:t>Hình</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thức</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Đoạn</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văn</a:t>
            </a:r>
            <a:r>
              <a:rPr lang="en-US" sz="2800" b="1" dirty="0" smtClean="0">
                <a:solidFill>
                  <a:schemeClr val="tx2"/>
                </a:solidFill>
                <a:latin typeface="Times New Roman" panose="02020603050405020304" pitchFamily="18" charset="0"/>
                <a:cs typeface="Times New Roman" panose="02020603050405020304" pitchFamily="18" charset="0"/>
              </a:rPr>
              <a:t> , dung </a:t>
            </a:r>
            <a:r>
              <a:rPr lang="en-US" sz="2800" b="1" dirty="0" err="1" smtClean="0">
                <a:solidFill>
                  <a:schemeClr val="tx2"/>
                </a:solidFill>
                <a:latin typeface="Times New Roman" panose="02020603050405020304" pitchFamily="18" charset="0"/>
                <a:cs typeface="Times New Roman" panose="02020603050405020304" pitchFamily="18" charset="0"/>
              </a:rPr>
              <a:t>lượng</a:t>
            </a:r>
            <a:r>
              <a:rPr lang="en-US" sz="2800" b="1" dirty="0" smtClean="0">
                <a:solidFill>
                  <a:schemeClr val="tx2"/>
                </a:solidFill>
                <a:latin typeface="Times New Roman" panose="02020603050405020304" pitchFamily="18" charset="0"/>
                <a:cs typeface="Times New Roman" panose="02020603050405020304" pitchFamily="18" charset="0"/>
              </a:rPr>
              <a:t> 7 – 9 </a:t>
            </a:r>
            <a:r>
              <a:rPr lang="en-US" sz="2800" b="1" dirty="0" err="1" smtClean="0">
                <a:solidFill>
                  <a:schemeClr val="tx2"/>
                </a:solidFill>
                <a:latin typeface="Times New Roman" panose="02020603050405020304" pitchFamily="18" charset="0"/>
                <a:cs typeface="Times New Roman" panose="02020603050405020304" pitchFamily="18" charset="0"/>
              </a:rPr>
              <a:t>câu</a:t>
            </a:r>
            <a:endParaRPr lang="en-US" sz="2800" b="1" dirty="0" smtClean="0">
              <a:solidFill>
                <a:schemeClr val="tx2"/>
              </a:solidFill>
              <a:latin typeface="Times New Roman" panose="02020603050405020304" pitchFamily="18" charset="0"/>
              <a:cs typeface="Times New Roman" panose="02020603050405020304" pitchFamily="18" charset="0"/>
            </a:endParaRPr>
          </a:p>
          <a:p>
            <a:pPr marL="457200" indent="-457200" algn="just">
              <a:buFontTx/>
              <a:buChar char="-"/>
            </a:pPr>
            <a:r>
              <a:rPr lang="en-US" sz="2800" b="1" dirty="0" err="1" smtClean="0">
                <a:solidFill>
                  <a:schemeClr val="tx2"/>
                </a:solidFill>
                <a:latin typeface="Times New Roman" panose="02020603050405020304" pitchFamily="18" charset="0"/>
                <a:cs typeface="Times New Roman" panose="02020603050405020304" pitchFamily="18" charset="0"/>
              </a:rPr>
              <a:t>Nội</a:t>
            </a:r>
            <a:r>
              <a:rPr lang="en-US" sz="2800" b="1" dirty="0" smtClean="0">
                <a:solidFill>
                  <a:schemeClr val="tx2"/>
                </a:solidFill>
                <a:latin typeface="Times New Roman" panose="02020603050405020304" pitchFamily="18" charset="0"/>
                <a:cs typeface="Times New Roman" panose="02020603050405020304" pitchFamily="18" charset="0"/>
              </a:rPr>
              <a:t> dung:</a:t>
            </a:r>
            <a:endParaRPr lang="en-US" sz="2800" b="1" dirty="0">
              <a:solidFill>
                <a:schemeClr val="tx2"/>
              </a:solidFill>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Truyện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Nó</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807614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1271" y="1179179"/>
            <a:ext cx="8244840" cy="978729"/>
          </a:xfrm>
          <a:prstGeom prst="rect">
            <a:avLst/>
          </a:prstGeom>
        </p:spPr>
        <p:txBody>
          <a:bodyPr wrap="square">
            <a:spAutoFit/>
          </a:bodyPr>
          <a:lstStyle/>
          <a:p>
            <a:pPr marR="0" lvl="0" algn="just">
              <a:lnSpc>
                <a:spcPct val="120000"/>
              </a:lnSpc>
              <a:spcBef>
                <a:spcPts val="0"/>
              </a:spcBef>
              <a:spcAft>
                <a:spcPts val="0"/>
              </a:spcAft>
              <a:buClr>
                <a:srgbClr val="231F20"/>
              </a:buClr>
              <a:buSzPts val="1200"/>
              <a:tabLst>
                <a:tab pos="115570" algn="l"/>
              </a:tabLst>
            </a:pPr>
            <a:r>
              <a:rPr lang="en-US" sz="2400" b="1" kern="1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b="1" kern="1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400" b="1" kern="1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1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gỡ</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Dế</a:t>
            </a:r>
            <a:r>
              <a:rPr lang="en-US" sz="2400" i="1"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chọi</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kern="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4810572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949"/>
            <a:ext cx="12190413" cy="6857107"/>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0456">
            <a:off x="9245728" y="211259"/>
            <a:ext cx="1806758" cy="1598283"/>
          </a:xfrm>
          <a:prstGeom prst="rect">
            <a:avLst/>
          </a:prstGeom>
        </p:spPr>
      </p:pic>
      <p:pic>
        <p:nvPicPr>
          <p:cNvPr id="16" name="Picture 2" descr="G:\公司\茶\印章.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38000"/>
                    </a14:imgEffect>
                  </a14:imgLayer>
                </a14:imgProps>
              </a:ext>
              <a:ext uri="{28A0092B-C50C-407E-A947-70E740481C1C}">
                <a14:useLocalDpi xmlns:a14="http://schemas.microsoft.com/office/drawing/2010/main" val="0"/>
              </a:ext>
            </a:extLst>
          </a:blip>
          <a:srcRect/>
          <a:stretch>
            <a:fillRect/>
          </a:stretch>
        </p:blipFill>
        <p:spPr bwMode="auto">
          <a:xfrm>
            <a:off x="5924270" y="1639796"/>
            <a:ext cx="503238" cy="1074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8761" y="4289232"/>
            <a:ext cx="1254125" cy="6477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椭圆 18"/>
          <p:cNvSpPr/>
          <p:nvPr/>
        </p:nvSpPr>
        <p:spPr>
          <a:xfrm>
            <a:off x="3284776" y="475619"/>
            <a:ext cx="5782227" cy="5782225"/>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p:cNvPicPr>
            <a:picLocks noChangeAspect="1"/>
          </p:cNvPicPr>
          <p:nvPr/>
        </p:nvPicPr>
        <p:blipFill>
          <a:blip r:embed="rId8"/>
          <a:stretch>
            <a:fillRect/>
          </a:stretch>
        </p:blipFill>
        <p:spPr>
          <a:xfrm>
            <a:off x="3524525" y="2603567"/>
            <a:ext cx="5809992"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750" fill="hold"/>
                                        <p:tgtEl>
                                          <p:spTgt spid="19"/>
                                        </p:tgtEl>
                                        <p:attrNameLst>
                                          <p:attrName>ppt_w</p:attrName>
                                        </p:attrNameLst>
                                      </p:cBhvr>
                                      <p:tavLst>
                                        <p:tav tm="0">
                                          <p:val>
                                            <p:fltVal val="0"/>
                                          </p:val>
                                        </p:tav>
                                        <p:tav tm="100000">
                                          <p:val>
                                            <p:strVal val="#ppt_w"/>
                                          </p:val>
                                        </p:tav>
                                      </p:tavLst>
                                    </p:anim>
                                    <p:anim calcmode="lin" valueType="num">
                                      <p:cBhvr>
                                        <p:cTn id="18" dur="750" fill="hold"/>
                                        <p:tgtEl>
                                          <p:spTgt spid="19"/>
                                        </p:tgtEl>
                                        <p:attrNameLst>
                                          <p:attrName>ppt_h</p:attrName>
                                        </p:attrNameLst>
                                      </p:cBhvr>
                                      <p:tavLst>
                                        <p:tav tm="0">
                                          <p:val>
                                            <p:fltVal val="0"/>
                                          </p:val>
                                        </p:tav>
                                        <p:tav tm="100000">
                                          <p:val>
                                            <p:strVal val="#ppt_h"/>
                                          </p:val>
                                        </p:tav>
                                      </p:tavLst>
                                    </p:anim>
                                    <p:animEffect transition="in" filter="fade">
                                      <p:cBhvr>
                                        <p:cTn id="19" dur="750"/>
                                        <p:tgtEl>
                                          <p:spTgt spid="19"/>
                                        </p:tgtEl>
                                      </p:cBhvr>
                                    </p:animEffect>
                                  </p:childTnLst>
                                </p:cTn>
                              </p:par>
                            </p:childTnLst>
                          </p:cTn>
                        </p:par>
                        <p:par>
                          <p:cTn id="20" fill="hold">
                            <p:stCondLst>
                              <p:cond delay="2750"/>
                            </p:stCondLst>
                            <p:childTnLst>
                              <p:par>
                                <p:cTn id="21" presetID="2" presetClass="entr" presetSubtype="1"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750" fill="hold"/>
                                        <p:tgtEl>
                                          <p:spTgt spid="16"/>
                                        </p:tgtEl>
                                        <p:attrNameLst>
                                          <p:attrName>ppt_x</p:attrName>
                                        </p:attrNameLst>
                                      </p:cBhvr>
                                      <p:tavLst>
                                        <p:tav tm="0">
                                          <p:val>
                                            <p:strVal val="#ppt_x"/>
                                          </p:val>
                                        </p:tav>
                                        <p:tav tm="100000">
                                          <p:val>
                                            <p:strVal val="#ppt_x"/>
                                          </p:val>
                                        </p:tav>
                                      </p:tavLst>
                                    </p:anim>
                                    <p:anim calcmode="lin" valueType="num">
                                      <p:cBhvr additive="base">
                                        <p:cTn id="24" dur="75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3500"/>
                            </p:stCondLst>
                            <p:childTnLst>
                              <p:par>
                                <p:cTn id="26" presetID="2" presetClass="entr" presetSubtype="1"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ppt_x"/>
                                          </p:val>
                                        </p:tav>
                                        <p:tav tm="100000">
                                          <p:val>
                                            <p:strVal val="#ppt_x"/>
                                          </p:val>
                                        </p:tav>
                                      </p:tavLst>
                                    </p:anim>
                                    <p:anim calcmode="lin" valueType="num">
                                      <p:cBhvr additive="base">
                                        <p:cTn id="29" dur="75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50"/>
            <a:ext cx="12190413" cy="6857107"/>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0456">
            <a:off x="9245728" y="211259"/>
            <a:ext cx="1806758" cy="1598283"/>
          </a:xfrm>
          <a:prstGeom prst="rect">
            <a:avLst/>
          </a:prstGeom>
        </p:spPr>
      </p:pic>
      <p:pic>
        <p:nvPicPr>
          <p:cNvPr id="8" name="Picture 7"/>
          <p:cNvPicPr>
            <a:picLocks noChangeAspect="1"/>
          </p:cNvPicPr>
          <p:nvPr/>
        </p:nvPicPr>
        <p:blipFill>
          <a:blip r:embed="rId5"/>
          <a:stretch>
            <a:fillRect/>
          </a:stretch>
        </p:blipFill>
        <p:spPr>
          <a:xfrm>
            <a:off x="7881859" y="5316551"/>
            <a:ext cx="4062557" cy="1650146"/>
          </a:xfrm>
          <a:prstGeom prst="rect">
            <a:avLst/>
          </a:prstGeom>
        </p:spPr>
      </p:pic>
      <p:sp>
        <p:nvSpPr>
          <p:cNvPr id="4" name="TextBox 3"/>
          <p:cNvSpPr txBox="1"/>
          <p:nvPr/>
        </p:nvSpPr>
        <p:spPr>
          <a:xfrm>
            <a:off x="3325091" y="1163782"/>
            <a:ext cx="6202019" cy="646331"/>
          </a:xfrm>
          <a:prstGeom prst="rect">
            <a:avLst/>
          </a:prstGeom>
          <a:noFill/>
        </p:spPr>
        <p:txBody>
          <a:bodyPr wrap="non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I/ ĐỌC – TÌM HIỂU CHUNG</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00" y="1768115"/>
            <a:ext cx="4231141" cy="3666989"/>
          </a:xfrm>
          <a:prstGeom prst="rect">
            <a:avLst/>
          </a:prstGeom>
        </p:spPr>
      </p:pic>
      <p:pic>
        <p:nvPicPr>
          <p:cNvPr id="4" name="Picture 3"/>
          <p:cNvPicPr>
            <a:picLocks noChangeAspect="1"/>
          </p:cNvPicPr>
          <p:nvPr/>
        </p:nvPicPr>
        <p:blipFill>
          <a:blip r:embed="rId4"/>
          <a:stretch>
            <a:fillRect/>
          </a:stretch>
        </p:blipFill>
        <p:spPr>
          <a:xfrm>
            <a:off x="1747711" y="68116"/>
            <a:ext cx="5567489" cy="1176630"/>
          </a:xfrm>
          <a:prstGeom prst="rect">
            <a:avLst/>
          </a:prstGeom>
        </p:spPr>
      </p:pic>
      <p:sp>
        <p:nvSpPr>
          <p:cNvPr id="2" name="Rectangle 1"/>
          <p:cNvSpPr/>
          <p:nvPr/>
        </p:nvSpPr>
        <p:spPr>
          <a:xfrm>
            <a:off x="5417128" y="1533528"/>
            <a:ext cx="6092825" cy="3539430"/>
          </a:xfrm>
          <a:prstGeom prst="rect">
            <a:avLst/>
          </a:prstGeom>
        </p:spPr>
        <p:txBody>
          <a:bodyPr>
            <a:spAutoFit/>
          </a:bodyPr>
          <a:lstStyle/>
          <a:p>
            <a:r>
              <a:rPr lang="en-US" sz="28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2800" dirty="0">
                <a:latin typeface="Times New Roman" panose="02020603050405020304" pitchFamily="18" charset="0"/>
                <a:ea typeface="Cambria" panose="02040503050406030204" pitchFamily="18" charset="0"/>
                <a:cs typeface="Times New Roman" panose="02020603050405020304" pitchFamily="18" charset="0"/>
              </a:rPr>
              <a:t> to, </a:t>
            </a:r>
            <a:r>
              <a:rPr lang="en-US" sz="2800" dirty="0" err="1">
                <a:latin typeface="Times New Roman" panose="02020603050405020304" pitchFamily="18" charset="0"/>
                <a:ea typeface="Cambria" panose="02040503050406030204" pitchFamily="18" charset="0"/>
                <a:cs typeface="Times New Roman" panose="02020603050405020304" pitchFamily="18" charset="0"/>
              </a:rPr>
              <a:t>rõ</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ràng</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diễn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cảm</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dõi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ban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54002" y="2504228"/>
            <a:ext cx="3520667" cy="2741399"/>
            <a:chOff x="4888577" y="2837195"/>
            <a:chExt cx="2422911" cy="1886621"/>
          </a:xfrm>
        </p:grpSpPr>
        <p:sp>
          <p:nvSpPr>
            <p:cNvPr id="20" name="等腰三角形 19"/>
            <p:cNvSpPr/>
            <p:nvPr/>
          </p:nvSpPr>
          <p:spPr>
            <a:xfrm rot="17914383">
              <a:off x="4845616" y="2941153"/>
              <a:ext cx="347058" cy="261136"/>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endParaRPr>
            </a:p>
          </p:txBody>
        </p:sp>
        <p:sp>
          <p:nvSpPr>
            <p:cNvPr id="21" name="等腰三角形 20"/>
            <p:cNvSpPr/>
            <p:nvPr/>
          </p:nvSpPr>
          <p:spPr>
            <a:xfrm rot="13984778">
              <a:off x="4909105" y="4419721"/>
              <a:ext cx="347056" cy="261134"/>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endParaRPr>
            </a:p>
          </p:txBody>
        </p:sp>
        <p:grpSp>
          <p:nvGrpSpPr>
            <p:cNvPr id="22" name="组合 21"/>
            <p:cNvGrpSpPr/>
            <p:nvPr/>
          </p:nvGrpSpPr>
          <p:grpSpPr>
            <a:xfrm flipH="1">
              <a:off x="6967262" y="2837195"/>
              <a:ext cx="344226" cy="1767518"/>
              <a:chOff x="6307448" y="2757854"/>
              <a:chExt cx="324358" cy="1665499"/>
            </a:xfrm>
            <a:solidFill>
              <a:schemeClr val="accent1">
                <a:lumMod val="75000"/>
              </a:schemeClr>
            </a:solidFill>
          </p:grpSpPr>
          <p:sp>
            <p:nvSpPr>
              <p:cNvPr id="23" name="等腰三角形 22"/>
              <p:cNvSpPr/>
              <p:nvPr/>
            </p:nvSpPr>
            <p:spPr>
              <a:xfrm rot="18554086">
                <a:off x="6345839" y="2797855"/>
                <a:ext cx="325968" cy="245966"/>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endParaRPr>
              </a:p>
            </p:txBody>
          </p:sp>
          <p:sp>
            <p:nvSpPr>
              <p:cNvPr id="24" name="等腰三角形 23"/>
              <p:cNvSpPr/>
              <p:nvPr/>
            </p:nvSpPr>
            <p:spPr>
              <a:xfrm rot="14033490">
                <a:off x="6267447" y="4137386"/>
                <a:ext cx="325968" cy="245966"/>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50000"/>
                      <a:lumOff val="50000"/>
                    </a:schemeClr>
                  </a:solidFill>
                </a:endParaRPr>
              </a:p>
            </p:txBody>
          </p:sp>
        </p:grpSp>
      </p:grpSp>
      <p:pic>
        <p:nvPicPr>
          <p:cNvPr id="2" name="Picture 1"/>
          <p:cNvPicPr>
            <a:picLocks noChangeAspect="1"/>
          </p:cNvPicPr>
          <p:nvPr/>
        </p:nvPicPr>
        <p:blipFill>
          <a:blip r:embed="rId3"/>
          <a:stretch>
            <a:fillRect/>
          </a:stretch>
        </p:blipFill>
        <p:spPr>
          <a:xfrm>
            <a:off x="2854117" y="98161"/>
            <a:ext cx="5597236" cy="1157141"/>
          </a:xfrm>
          <a:prstGeom prst="rect">
            <a:avLst/>
          </a:prstGeom>
        </p:spPr>
      </p:pic>
      <p:pic>
        <p:nvPicPr>
          <p:cNvPr id="3" name="Picture 2"/>
          <p:cNvPicPr>
            <a:picLocks noChangeAspect="1"/>
          </p:cNvPicPr>
          <p:nvPr/>
        </p:nvPicPr>
        <p:blipFill>
          <a:blip r:embed="rId4"/>
          <a:stretch>
            <a:fillRect/>
          </a:stretch>
        </p:blipFill>
        <p:spPr>
          <a:xfrm>
            <a:off x="464718" y="923838"/>
            <a:ext cx="2867789" cy="954436"/>
          </a:xfrm>
          <a:prstGeom prst="rect">
            <a:avLst/>
          </a:prstGeom>
        </p:spPr>
      </p:pic>
      <p:pic>
        <p:nvPicPr>
          <p:cNvPr id="4" name="Picture 3"/>
          <p:cNvPicPr>
            <a:picLocks noChangeAspect="1"/>
          </p:cNvPicPr>
          <p:nvPr/>
        </p:nvPicPr>
        <p:blipFill>
          <a:blip r:embed="rId5"/>
          <a:stretch>
            <a:fillRect/>
          </a:stretch>
        </p:blipFill>
        <p:spPr>
          <a:xfrm>
            <a:off x="4653430" y="2375955"/>
            <a:ext cx="2950129" cy="28851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6"/>
          <a:stretch>
            <a:fillRect/>
          </a:stretch>
        </p:blipFill>
        <p:spPr>
          <a:xfrm>
            <a:off x="2873190" y="5376284"/>
            <a:ext cx="6444031" cy="1012024"/>
          </a:xfrm>
          <a:prstGeom prst="rect">
            <a:avLst/>
          </a:prstGeom>
        </p:spPr>
      </p:pic>
      <p:sp>
        <p:nvSpPr>
          <p:cNvPr id="29" name="TextBox 28">
            <a:extLst>
              <a:ext uri="{FF2B5EF4-FFF2-40B4-BE49-F238E27FC236}">
                <a16:creationId xmlns:a16="http://schemas.microsoft.com/office/drawing/2014/main" id="{966CB4F0-A0C4-4968-2AE2-4667959D5CC3}"/>
              </a:ext>
            </a:extLst>
          </p:cNvPr>
          <p:cNvSpPr txBox="1"/>
          <p:nvPr/>
        </p:nvSpPr>
        <p:spPr>
          <a:xfrm>
            <a:off x="649999" y="1794892"/>
            <a:ext cx="3254017" cy="1754326"/>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t>
            </a:r>
            <a:r>
              <a:rPr lang="en-US" sz="2800" dirty="0" err="1" smtClean="0">
                <a:latin typeface="Times New Roman" panose="02020603050405020304" pitchFamily="18" charset="0"/>
                <a:cs typeface="Times New Roman" panose="02020603050405020304" pitchFamily="18" charset="0"/>
              </a:rPr>
              <a:t>hà</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Trung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Thanh. </a:t>
            </a:r>
          </a:p>
          <a:p>
            <a:pPr algn="just"/>
            <a:endParaRPr lang="en-US" sz="24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966CB4F0-A0C4-4968-2AE2-4667959D5CC3}"/>
              </a:ext>
            </a:extLst>
          </p:cNvPr>
          <p:cNvSpPr txBox="1"/>
          <p:nvPr/>
        </p:nvSpPr>
        <p:spPr>
          <a:xfrm>
            <a:off x="464718" y="3432420"/>
            <a:ext cx="3923434" cy="1754326"/>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966CB4F0-A0C4-4968-2AE2-4667959D5CC3}"/>
              </a:ext>
            </a:extLst>
          </p:cNvPr>
          <p:cNvSpPr txBox="1"/>
          <p:nvPr/>
        </p:nvSpPr>
        <p:spPr>
          <a:xfrm>
            <a:off x="7900479" y="3582124"/>
            <a:ext cx="4059457" cy="1815882"/>
          </a:xfrm>
          <a:prstGeom prst="rect">
            <a:avLst/>
          </a:prstGeom>
          <a:noFill/>
        </p:spPr>
        <p:txBody>
          <a:bodyPr wrap="square" rtlCol="0">
            <a:spAutoFit/>
          </a:bodyPr>
          <a:lstStyle/>
          <a:p>
            <a:pPr algn="just"/>
            <a:r>
              <a:rPr lang="en-US" sz="2800" dirty="0" err="1" smtClean="0">
                <a:latin typeface="Times New Roman" panose="02020603050405020304" pitchFamily="18" charset="0"/>
                <a:cs typeface="Times New Roman" panose="02020603050405020304" pitchFamily="18" charset="0"/>
              </a:rPr>
              <a:t>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66CB4F0-A0C4-4968-2AE2-4667959D5CC3}"/>
              </a:ext>
            </a:extLst>
          </p:cNvPr>
          <p:cNvSpPr txBox="1"/>
          <p:nvPr/>
        </p:nvSpPr>
        <p:spPr>
          <a:xfrm>
            <a:off x="7829527" y="1650513"/>
            <a:ext cx="3923434" cy="1323439"/>
          </a:xfrm>
          <a:prstGeom prst="rect">
            <a:avLst/>
          </a:prstGeom>
          <a:noFill/>
        </p:spPr>
        <p:txBody>
          <a:bodyPr wrap="square" rtlCol="0">
            <a:spAutoFit/>
          </a:bodyPr>
          <a:lstStyle/>
          <a:p>
            <a:pPr algn="just"/>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sưu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tầm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circle(in)">
                                      <p:cBhvr>
                                        <p:cTn id="7" dur="20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barn(inVertical)">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barn(inVertical)">
                                      <p:cBhvr>
                                        <p:cTn id="17" dur="500"/>
                                        <p:tgtEl>
                                          <p:spTgt spid="3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circle(in)">
                                      <p:cBhvr>
                                        <p:cTn id="22" dur="20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barn(inVertical)">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xEl>
                                              <p:pRg st="1" end="1"/>
                                            </p:txEl>
                                          </p:spTgt>
                                        </p:tgtEl>
                                        <p:attrNameLst>
                                          <p:attrName>style.visibility</p:attrName>
                                        </p:attrNameLst>
                                      </p:cBhvr>
                                      <p:to>
                                        <p:strVal val="visible"/>
                                      </p:to>
                                    </p:set>
                                    <p:animEffect transition="in" filter="barn(inVertical)">
                                      <p:cBhvr>
                                        <p:cTn id="3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3628" y="1208314"/>
            <a:ext cx="1990225" cy="584775"/>
          </a:xfrm>
          <a:prstGeom prst="rect">
            <a:avLst/>
          </a:prstGeom>
          <a:noFill/>
        </p:spPr>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a. </a:t>
            </a:r>
            <a:r>
              <a:rPr lang="en-US" sz="3200" b="1" dirty="0" err="1" smtClean="0">
                <a:solidFill>
                  <a:srgbClr val="FF0000"/>
                </a:solidFill>
                <a:latin typeface="Times New Roman" panose="02020603050405020304" pitchFamily="18" charset="0"/>
                <a:cs typeface="Times New Roman" panose="02020603050405020304" pitchFamily="18" charset="0"/>
              </a:rPr>
              <a:t>Tác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giả</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1273628" y="2101334"/>
            <a:ext cx="8512628" cy="584775"/>
          </a:xfrm>
          <a:prstGeom prst="rect">
            <a:avLst/>
          </a:prstGeom>
        </p:spPr>
        <p:txBody>
          <a:bodyPr wrap="square">
            <a:spAutoFit/>
          </a:bodyPr>
          <a:lstStyle/>
          <a:p>
            <a:pPr algn="just"/>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Nhà</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văn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nổi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tiếng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Trung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Quốc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thời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Thanh</a:t>
            </a:r>
            <a:r>
              <a:rPr lang="en-US" sz="3200" dirty="0">
                <a:solidFill>
                  <a:srgbClr val="0070C0"/>
                </a:solidFill>
                <a:latin typeface="Times New Roman" panose="02020603050405020304" pitchFamily="18" charset="0"/>
                <a:cs typeface="Times New Roman" panose="02020603050405020304" pitchFamily="18" charset="0"/>
              </a:rPr>
              <a:t>. </a:t>
            </a:r>
          </a:p>
        </p:txBody>
      </p:sp>
      <p:sp>
        <p:nvSpPr>
          <p:cNvPr id="4" name="Rectangle 3"/>
          <p:cNvSpPr/>
          <p:nvPr/>
        </p:nvSpPr>
        <p:spPr>
          <a:xfrm>
            <a:off x="1371600" y="2811920"/>
            <a:ext cx="9165771" cy="1077218"/>
          </a:xfrm>
          <a:prstGeom prst="rect">
            <a:avLst/>
          </a:prstGeom>
        </p:spPr>
        <p:txBody>
          <a:bodyPr wrap="square">
            <a:spAutoFit/>
          </a:bodyPr>
          <a:lstStyle/>
          <a:p>
            <a:pPr algn="just"/>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Xuất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thân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trong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gia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đình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thương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nhân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Cả</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đời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sống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bằng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nghề</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dạy</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học</a:t>
            </a:r>
            <a:r>
              <a:rPr lang="en-US" sz="3200" dirty="0">
                <a:solidFill>
                  <a:srgbClr val="0070C0"/>
                </a:solidFill>
                <a:latin typeface="Times New Roman" panose="02020603050405020304" pitchFamily="18" charset="0"/>
                <a:cs typeface="Times New Roman" panose="02020603050405020304" pitchFamily="18" charset="0"/>
              </a:rPr>
              <a:t>.</a:t>
            </a:r>
          </a:p>
        </p:txBody>
      </p:sp>
      <p:sp>
        <p:nvSpPr>
          <p:cNvPr id="5" name="Rectangle 4"/>
          <p:cNvSpPr/>
          <p:nvPr/>
        </p:nvSpPr>
        <p:spPr>
          <a:xfrm>
            <a:off x="1458686" y="3889138"/>
            <a:ext cx="9514114" cy="1077218"/>
          </a:xfrm>
          <a:prstGeom prst="rect">
            <a:avLst/>
          </a:prstGeom>
        </p:spPr>
        <p:txBody>
          <a:bodyPr wrap="square">
            <a:spAutoFit/>
          </a:bodyPr>
          <a:lstStyle/>
          <a:p>
            <a:pPr algn="just"/>
            <a:r>
              <a:rPr lang="en-US"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Ông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để</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lại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một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khối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lượng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lớn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phẩm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thuộc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nhiều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thể</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loại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trong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tiêu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biểu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nhất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Liêu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Trai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chí</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dị</a:t>
            </a:r>
            <a:r>
              <a:rPr lang="en-US" sz="32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024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2579"/>
          <p:cNvSpPr/>
          <p:nvPr/>
        </p:nvSpPr>
        <p:spPr>
          <a:xfrm>
            <a:off x="1015497" y="5960961"/>
            <a:ext cx="224018" cy="197020"/>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chemeClr val="bg1">
                  <a:lumMod val="65000"/>
                </a:schemeClr>
              </a:solidFill>
            </a:endParaRPr>
          </a:p>
        </p:txBody>
      </p:sp>
      <p:sp>
        <p:nvSpPr>
          <p:cNvPr id="15" name="Shape 2633"/>
          <p:cNvSpPr/>
          <p:nvPr/>
        </p:nvSpPr>
        <p:spPr>
          <a:xfrm>
            <a:off x="848178" y="407402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chemeClr val="bg1">
                  <a:lumMod val="65000"/>
                </a:schemeClr>
              </a:solidFill>
            </a:endParaRPr>
          </a:p>
        </p:txBody>
      </p:sp>
      <p:pic>
        <p:nvPicPr>
          <p:cNvPr id="2" name="Picture 1"/>
          <p:cNvPicPr>
            <a:picLocks noChangeAspect="1"/>
          </p:cNvPicPr>
          <p:nvPr/>
        </p:nvPicPr>
        <p:blipFill>
          <a:blip r:embed="rId3"/>
          <a:stretch>
            <a:fillRect/>
          </a:stretch>
        </p:blipFill>
        <p:spPr>
          <a:xfrm>
            <a:off x="3005953" y="0"/>
            <a:ext cx="5596613" cy="1158340"/>
          </a:xfrm>
          <a:prstGeom prst="rect">
            <a:avLst/>
          </a:prstGeom>
        </p:spPr>
      </p:pic>
      <p:pic>
        <p:nvPicPr>
          <p:cNvPr id="3" name="Picture 2"/>
          <p:cNvPicPr>
            <a:picLocks noChangeAspect="1"/>
          </p:cNvPicPr>
          <p:nvPr/>
        </p:nvPicPr>
        <p:blipFill>
          <a:blip r:embed="rId4"/>
          <a:stretch>
            <a:fillRect/>
          </a:stretch>
        </p:blipFill>
        <p:spPr>
          <a:xfrm>
            <a:off x="1267170" y="1122284"/>
            <a:ext cx="2523116" cy="855770"/>
          </a:xfrm>
          <a:prstGeom prst="rect">
            <a:avLst/>
          </a:prstGeom>
        </p:spPr>
      </p:pic>
      <p:pic>
        <p:nvPicPr>
          <p:cNvPr id="4" name="Picture 3"/>
          <p:cNvPicPr>
            <a:picLocks noChangeAspect="1"/>
          </p:cNvPicPr>
          <p:nvPr/>
        </p:nvPicPr>
        <p:blipFill>
          <a:blip r:embed="rId5"/>
          <a:stretch>
            <a:fillRect/>
          </a:stretch>
        </p:blipFill>
        <p:spPr>
          <a:xfrm>
            <a:off x="8392029" y="1316109"/>
            <a:ext cx="3231934" cy="49639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3" name="TextBox 22">
            <a:extLst>
              <a:ext uri="{FF2B5EF4-FFF2-40B4-BE49-F238E27FC236}">
                <a16:creationId xmlns:a16="http://schemas.microsoft.com/office/drawing/2014/main" id="{AB6BE4F1-52C5-2FBC-4D8E-FD8305D2C312}"/>
              </a:ext>
            </a:extLst>
          </p:cNvPr>
          <p:cNvSpPr txBox="1"/>
          <p:nvPr/>
        </p:nvSpPr>
        <p:spPr>
          <a:xfrm>
            <a:off x="1409322" y="2695101"/>
            <a:ext cx="4671438" cy="523220"/>
          </a:xfrm>
          <a:prstGeom prst="rect">
            <a:avLst/>
          </a:prstGeom>
          <a:noFill/>
        </p:spPr>
        <p:txBody>
          <a:bodyPr wrap="square" rtlCol="0">
            <a:spAutoFit/>
          </a:bodyPr>
          <a:lstStyle/>
          <a:p>
            <a:pPr algn="just"/>
            <a:r>
              <a:rPr lang="en-US" sz="2800" b="1" dirty="0" smtClean="0">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Thể</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loại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Truyện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truyền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kì</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AB6BE4F1-52C5-2FBC-4D8E-FD8305D2C312}"/>
              </a:ext>
            </a:extLst>
          </p:cNvPr>
          <p:cNvSpPr txBox="1"/>
          <p:nvPr/>
        </p:nvSpPr>
        <p:spPr>
          <a:xfrm>
            <a:off x="1409322" y="1953004"/>
            <a:ext cx="5570597" cy="523220"/>
          </a:xfrm>
          <a:prstGeom prst="rect">
            <a:avLst/>
          </a:prstGeom>
          <a:noFill/>
        </p:spPr>
        <p:txBody>
          <a:bodyPr wrap="square" rtlCol="0">
            <a:spAutoFit/>
          </a:bodyPr>
          <a:lstStyle/>
          <a:p>
            <a:pPr algn="just"/>
            <a:r>
              <a:rPr lang="en-US" sz="2800" b="1" dirty="0" smtClean="0">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Xuất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xứ</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Trích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Liêu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trai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chí</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dị</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7" name="Shape 2633"/>
          <p:cNvSpPr/>
          <p:nvPr/>
        </p:nvSpPr>
        <p:spPr>
          <a:xfrm>
            <a:off x="838667" y="21968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chemeClr val="bg1">
                  <a:lumMod val="65000"/>
                </a:schemeClr>
              </a:solidFill>
            </a:endParaRPr>
          </a:p>
        </p:txBody>
      </p:sp>
      <p:sp>
        <p:nvSpPr>
          <p:cNvPr id="29" name="Shape 2633"/>
          <p:cNvSpPr/>
          <p:nvPr/>
        </p:nvSpPr>
        <p:spPr>
          <a:xfrm>
            <a:off x="987842" y="582129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250" fill="hold"/>
                                        <p:tgtEl>
                                          <p:spTgt spid="15"/>
                                        </p:tgtEl>
                                        <p:attrNameLst>
                                          <p:attrName>ppt_x</p:attrName>
                                        </p:attrNameLst>
                                      </p:cBhvr>
                                      <p:tavLst>
                                        <p:tav tm="0">
                                          <p:val>
                                            <p:strVal val="#ppt_x"/>
                                          </p:val>
                                        </p:tav>
                                        <p:tav tm="100000">
                                          <p:val>
                                            <p:strVal val="#ppt_x"/>
                                          </p:val>
                                        </p:tav>
                                      </p:tavLst>
                                    </p:anim>
                                    <p:anim calcmode="lin" valueType="num">
                                      <p:cBhvr additive="base">
                                        <p:cTn id="13"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250" fill="hold"/>
                                        <p:tgtEl>
                                          <p:spTgt spid="27"/>
                                        </p:tgtEl>
                                        <p:attrNameLst>
                                          <p:attrName>ppt_x</p:attrName>
                                        </p:attrNameLst>
                                      </p:cBhvr>
                                      <p:tavLst>
                                        <p:tav tm="0">
                                          <p:val>
                                            <p:strVal val="#ppt_x"/>
                                          </p:val>
                                        </p:tav>
                                        <p:tav tm="100000">
                                          <p:val>
                                            <p:strVal val="#ppt_x"/>
                                          </p:val>
                                        </p:tav>
                                      </p:tavLst>
                                    </p:anim>
                                    <p:anim calcmode="lin" valueType="num">
                                      <p:cBhvr additive="base">
                                        <p:cTn id="28" dur="25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750"/>
                            </p:stCondLst>
                            <p:childTnLst>
                              <p:par>
                                <p:cTn id="30" presetID="2" presetClass="entr" presetSubtype="4"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250" fill="hold"/>
                                        <p:tgtEl>
                                          <p:spTgt spid="29"/>
                                        </p:tgtEl>
                                        <p:attrNameLst>
                                          <p:attrName>ppt_x</p:attrName>
                                        </p:attrNameLst>
                                      </p:cBhvr>
                                      <p:tavLst>
                                        <p:tav tm="0">
                                          <p:val>
                                            <p:strVal val="#ppt_x"/>
                                          </p:val>
                                        </p:tav>
                                        <p:tav tm="100000">
                                          <p:val>
                                            <p:strVal val="#ppt_x"/>
                                          </p:val>
                                        </p:tav>
                                      </p:tavLst>
                                    </p:anim>
                                    <p:anim calcmode="lin" valueType="num">
                                      <p:cBhvr additive="base">
                                        <p:cTn id="33" dur="2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23" grpId="0"/>
      <p:bldP spid="25" grpId="0"/>
      <p:bldP spid="27"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A2C82137-5B20-0DDD-9B1E-B7C55EE3D0D3}"/>
              </a:ext>
            </a:extLst>
          </p:cNvPr>
          <p:cNvSpPr/>
          <p:nvPr/>
        </p:nvSpPr>
        <p:spPr>
          <a:xfrm>
            <a:off x="-203173" y="1093299"/>
            <a:ext cx="4144802" cy="4144802"/>
          </a:xfrm>
          <a:custGeom>
            <a:avLst/>
            <a:gdLst/>
            <a:ahLst/>
            <a:cxnLst/>
            <a:rect l="l" t="t" r="r" b="b"/>
            <a:pathLst>
              <a:path w="6218013" h="6218013">
                <a:moveTo>
                  <a:pt x="0" y="0"/>
                </a:moveTo>
                <a:lnTo>
                  <a:pt x="6218013" y="0"/>
                </a:lnTo>
                <a:lnTo>
                  <a:pt x="6218013" y="6218013"/>
                </a:lnTo>
                <a:lnTo>
                  <a:pt x="0" y="6218013"/>
                </a:lnTo>
                <a:lnTo>
                  <a:pt x="0" y="0"/>
                </a:lnTo>
                <a:close/>
              </a:path>
            </a:pathLst>
          </a:custGeom>
          <a:blipFill>
            <a:blip r:embed="rId3"/>
            <a:stretch>
              <a:fillRect/>
            </a:stretch>
          </a:blipFill>
        </p:spPr>
      </p:sp>
      <p:sp>
        <p:nvSpPr>
          <p:cNvPr id="3" name="TextBox 2">
            <a:extLst>
              <a:ext uri="{FF2B5EF4-FFF2-40B4-BE49-F238E27FC236}">
                <a16:creationId xmlns:a16="http://schemas.microsoft.com/office/drawing/2014/main" id="{E50D4620-480B-553A-B157-FCAF342C29AF}"/>
              </a:ext>
            </a:extLst>
          </p:cNvPr>
          <p:cNvSpPr txBox="1"/>
          <p:nvPr/>
        </p:nvSpPr>
        <p:spPr>
          <a:xfrm>
            <a:off x="3941629" y="534571"/>
            <a:ext cx="7690057" cy="5734262"/>
          </a:xfrm>
          <a:prstGeom prst="rect">
            <a:avLst/>
          </a:prstGeom>
          <a:noFill/>
        </p:spPr>
        <p:txBody>
          <a:bodyPr wrap="square" rtlCol="0">
            <a:spAutoFit/>
          </a:bodyPr>
          <a:lstStyle/>
          <a:p>
            <a:pPr algn="just" defTabSz="609539">
              <a:lnSpc>
                <a:spcPct val="125000"/>
              </a:lnSpc>
            </a:pP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Là</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tập</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sách</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gồm</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gần</a:t>
            </a:r>
            <a:r>
              <a:rPr lang="en-US" sz="2933" dirty="0">
                <a:solidFill>
                  <a:prstClr val="black"/>
                </a:solidFill>
                <a:latin typeface="Times New Roman" panose="02020603050405020304" pitchFamily="18" charset="0"/>
                <a:cs typeface="Times New Roman" panose="02020603050405020304" pitchFamily="18" charset="0"/>
              </a:rPr>
              <a:t> 500 </a:t>
            </a:r>
            <a:r>
              <a:rPr lang="en-US" sz="2933" dirty="0" err="1">
                <a:solidFill>
                  <a:prstClr val="black"/>
                </a:solidFill>
                <a:latin typeface="Times New Roman" panose="02020603050405020304" pitchFamily="18" charset="0"/>
                <a:cs typeface="Times New Roman" panose="02020603050405020304" pitchFamily="18" charset="0"/>
              </a:rPr>
              <a:t>truyện</a:t>
            </a:r>
            <a:r>
              <a:rPr lang="en-US" sz="2933" dirty="0">
                <a:solidFill>
                  <a:prstClr val="black"/>
                </a:solidFill>
                <a:latin typeface="Times New Roman" panose="02020603050405020304" pitchFamily="18" charset="0"/>
                <a:cs typeface="Times New Roman" panose="02020603050405020304" pitchFamily="18" charset="0"/>
              </a:rPr>
              <a:t>.</a:t>
            </a:r>
          </a:p>
          <a:p>
            <a:pPr algn="just" defTabSz="609539">
              <a:lnSpc>
                <a:spcPct val="125000"/>
              </a:lnSpc>
            </a:pP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Khai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thác</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cốt</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truyện</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từ</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nhiều</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truyện</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dân</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gian</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và</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từ</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những</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truyện</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kì</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lạ</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hoang</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đường</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của</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một</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số</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tác</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giả</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thời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trước</a:t>
            </a:r>
            <a:r>
              <a:rPr lang="en-US" sz="2933" dirty="0">
                <a:solidFill>
                  <a:prstClr val="black"/>
                </a:solidFill>
                <a:latin typeface="Times New Roman" panose="02020603050405020304" pitchFamily="18" charset="0"/>
                <a:cs typeface="Times New Roman" panose="02020603050405020304" pitchFamily="18" charset="0"/>
              </a:rPr>
              <a:t>. </a:t>
            </a:r>
          </a:p>
          <a:p>
            <a:pPr algn="just" defTabSz="609539">
              <a:lnSpc>
                <a:spcPct val="125000"/>
              </a:lnSpc>
            </a:pP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Mượn</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chuyện</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thần</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tiên</a:t>
            </a:r>
            <a:r>
              <a:rPr lang="en-US" sz="2933" dirty="0">
                <a:solidFill>
                  <a:prstClr val="black"/>
                </a:solidFill>
                <a:latin typeface="Times New Roman" panose="02020603050405020304" pitchFamily="18" charset="0"/>
                <a:cs typeface="Times New Roman" panose="02020603050405020304" pitchFamily="18" charset="0"/>
              </a:rPr>
              <a:t>, ma </a:t>
            </a:r>
            <a:r>
              <a:rPr lang="en-US" sz="2933" dirty="0" err="1">
                <a:solidFill>
                  <a:prstClr val="black"/>
                </a:solidFill>
                <a:latin typeface="Times New Roman" panose="02020603050405020304" pitchFamily="18" charset="0"/>
                <a:cs typeface="Times New Roman" panose="02020603050405020304" pitchFamily="18" charset="0"/>
              </a:rPr>
              <a:t>quái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loài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vật</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để</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phê</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phán</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mạnh</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mẽ</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nền</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chính</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trị</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và</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những</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thói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hư</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tật</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xấu</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của</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xã</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hội</a:t>
            </a:r>
            <a:r>
              <a:rPr lang="en-US" sz="2933" dirty="0">
                <a:solidFill>
                  <a:prstClr val="black"/>
                </a:solidFill>
                <a:latin typeface="Times New Roman" panose="02020603050405020304" pitchFamily="18" charset="0"/>
                <a:cs typeface="Times New Roman" panose="02020603050405020304" pitchFamily="18" charset="0"/>
              </a:rPr>
              <a:t> Trung </a:t>
            </a:r>
            <a:r>
              <a:rPr lang="en-US" sz="2933" dirty="0" err="1">
                <a:solidFill>
                  <a:prstClr val="black"/>
                </a:solidFill>
                <a:latin typeface="Times New Roman" panose="02020603050405020304" pitchFamily="18" charset="0"/>
                <a:cs typeface="Times New Roman" panose="02020603050405020304" pitchFamily="18" charset="0"/>
              </a:rPr>
              <a:t>Quốc</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thời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bấy</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giờ</a:t>
            </a:r>
            <a:r>
              <a:rPr lang="en-US" sz="2933" dirty="0">
                <a:solidFill>
                  <a:prstClr val="black"/>
                </a:solidFill>
                <a:latin typeface="Times New Roman" panose="02020603050405020304" pitchFamily="18" charset="0"/>
                <a:cs typeface="Times New Roman" panose="02020603050405020304" pitchFamily="18" charset="0"/>
              </a:rPr>
              <a:t>. </a:t>
            </a:r>
          </a:p>
          <a:p>
            <a:pPr algn="just" defTabSz="609539">
              <a:lnSpc>
                <a:spcPct val="125000"/>
              </a:lnSpc>
            </a:pP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Được</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dịch</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ra</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nhiều</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thứ</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tiếng</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trên</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thế</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giới</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Phổ</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biến</a:t>
            </a:r>
            <a:r>
              <a:rPr lang="en-US" sz="2933" dirty="0">
                <a:solidFill>
                  <a:prstClr val="black"/>
                </a:solidFill>
                <a:latin typeface="Times New Roman" panose="02020603050405020304" pitchFamily="18" charset="0"/>
                <a:cs typeface="Times New Roman" panose="02020603050405020304" pitchFamily="18" charset="0"/>
              </a:rPr>
              <a:t> ở </a:t>
            </a:r>
            <a:r>
              <a:rPr lang="en-US" sz="2933" dirty="0" err="1">
                <a:solidFill>
                  <a:prstClr val="black"/>
                </a:solidFill>
                <a:latin typeface="Times New Roman" panose="02020603050405020304" pitchFamily="18" charset="0"/>
                <a:cs typeface="Times New Roman" panose="02020603050405020304" pitchFamily="18" charset="0"/>
              </a:rPr>
              <a:t>Việt</a:t>
            </a:r>
            <a:r>
              <a:rPr lang="en-US" sz="2933" dirty="0">
                <a:solidFill>
                  <a:prstClr val="black"/>
                </a:solidFill>
                <a:latin typeface="Times New Roman" panose="02020603050405020304" pitchFamily="18" charset="0"/>
                <a:cs typeface="Times New Roman" panose="02020603050405020304" pitchFamily="18" charset="0"/>
              </a:rPr>
              <a:t> Nam </a:t>
            </a:r>
            <a:r>
              <a:rPr lang="en-US" sz="2933" dirty="0" err="1">
                <a:solidFill>
                  <a:prstClr val="black"/>
                </a:solidFill>
                <a:latin typeface="Times New Roman" panose="02020603050405020304" pitchFamily="18" charset="0"/>
                <a:cs typeface="Times New Roman" panose="02020603050405020304" pitchFamily="18" charset="0"/>
              </a:rPr>
              <a:t>từ</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thế</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kỉ</a:t>
            </a:r>
            <a:r>
              <a:rPr lang="en-US" sz="2933" dirty="0">
                <a:solidFill>
                  <a:prstClr val="black"/>
                </a:solidFill>
                <a:latin typeface="Times New Roman" panose="02020603050405020304" pitchFamily="18" charset="0"/>
                <a:cs typeface="Times New Roman" panose="02020603050405020304" pitchFamily="18" charset="0"/>
              </a:rPr>
              <a:t> XIX </a:t>
            </a:r>
            <a:r>
              <a:rPr lang="en-US" sz="2933" dirty="0" err="1">
                <a:solidFill>
                  <a:prstClr val="black"/>
                </a:solidFill>
                <a:latin typeface="Times New Roman" panose="02020603050405020304" pitchFamily="18" charset="0"/>
                <a:cs typeface="Times New Roman" panose="02020603050405020304" pitchFamily="18" charset="0"/>
              </a:rPr>
              <a:t>và</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cho</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đến</a:t>
            </a:r>
            <a:r>
              <a:rPr lang="en-US" sz="2933" dirty="0">
                <a:solidFill>
                  <a:prstClr val="black"/>
                </a:solidFill>
                <a:latin typeface="Times New Roman" panose="02020603050405020304" pitchFamily="18" charset="0"/>
                <a:cs typeface="Times New Roman" panose="02020603050405020304" pitchFamily="18" charset="0"/>
              </a:rPr>
              <a:t> nay </a:t>
            </a:r>
            <a:r>
              <a:rPr lang="en-US" sz="2933" dirty="0" err="1">
                <a:solidFill>
                  <a:prstClr val="black"/>
                </a:solidFill>
                <a:latin typeface="Times New Roman" panose="02020603050405020304" pitchFamily="18" charset="0"/>
                <a:cs typeface="Times New Roman" panose="02020603050405020304" pitchFamily="18" charset="0"/>
              </a:rPr>
              <a:t>đã</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có</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nhiều</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bản</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dịch</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khác</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nhau</a:t>
            </a:r>
            <a:r>
              <a:rPr lang="en-US" sz="2933" dirty="0">
                <a:solidFill>
                  <a:prstClr val="black"/>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AB6BE4F1-52C5-2FBC-4D8E-FD8305D2C312}"/>
              </a:ext>
            </a:extLst>
          </p:cNvPr>
          <p:cNvSpPr txBox="1"/>
          <p:nvPr/>
        </p:nvSpPr>
        <p:spPr>
          <a:xfrm>
            <a:off x="1138585" y="534571"/>
            <a:ext cx="2803043" cy="646331"/>
          </a:xfrm>
          <a:prstGeom prst="rect">
            <a:avLst/>
          </a:prstGeom>
          <a:noFill/>
        </p:spPr>
        <p:txBody>
          <a:bodyPr wrap="square" rtlCol="0">
            <a:spAutoFit/>
          </a:bodyPr>
          <a:lstStyle/>
          <a:p>
            <a:pPr algn="just"/>
            <a:r>
              <a:rPr lang="en-US" sz="28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Nội</a:t>
            </a:r>
            <a:r>
              <a:rPr lang="en-US" sz="3600" b="1" dirty="0" smtClean="0">
                <a:latin typeface="Times New Roman" panose="02020603050405020304" pitchFamily="18" charset="0"/>
                <a:cs typeface="Times New Roman" panose="02020603050405020304" pitchFamily="18" charset="0"/>
              </a:rPr>
              <a:t> dung: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388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0456">
            <a:off x="9245728" y="211259"/>
            <a:ext cx="1806758" cy="1598283"/>
          </a:xfrm>
          <a:prstGeom prst="rect">
            <a:avLst/>
          </a:prstGeom>
        </p:spPr>
      </p:pic>
      <p:sp>
        <p:nvSpPr>
          <p:cNvPr id="8" name="TextBox 1"/>
          <p:cNvSpPr txBox="1">
            <a:spLocks noChangeArrowheads="1"/>
          </p:cNvSpPr>
          <p:nvPr/>
        </p:nvSpPr>
        <p:spPr bwMode="auto">
          <a:xfrm>
            <a:off x="2791103" y="518762"/>
            <a:ext cx="57536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smtClean="0">
                <a:solidFill>
                  <a:srgbClr val="FF0000"/>
                </a:solidFill>
                <a:latin typeface="Times New Roman" panose="02020603050405020304" pitchFamily="18" charset="0"/>
                <a:ea typeface="叶根友刀锋黑草" pitchFamily="2" charset="-122"/>
                <a:cs typeface="Times New Roman" panose="02020603050405020304" pitchFamily="18" charset="0"/>
              </a:rPr>
              <a:t>II/ KHÁM PHÁ VĂN BẢN</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叶根友刀锋黑草" pitchFamily="2" charset="-122"/>
              <a:cs typeface="Times New Roman" panose="02020603050405020304" pitchFamily="18" charset="0"/>
            </a:endParaRPr>
          </a:p>
        </p:txBody>
      </p:sp>
    </p:spTree>
    <p:extLst>
      <p:ext uri="{BB962C8B-B14F-4D97-AF65-F5344CB8AC3E}">
        <p14:creationId xmlns:p14="http://schemas.microsoft.com/office/powerpoint/2010/main" val="24767175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https://www.freeppt7.com-Best PowerPoint templates for free downloa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1779</Words>
  <Application>Microsoft Office PowerPoint</Application>
  <PresentationFormat>Custom</PresentationFormat>
  <Paragraphs>170</Paragraphs>
  <Slides>27</Slides>
  <Notes>24</Notes>
  <HiddenSlides>0</HiddenSlides>
  <MMClips>0</MMClips>
  <ScaleCrop>false</ScaleCrop>
  <HeadingPairs>
    <vt:vector size="6" baseType="variant">
      <vt:variant>
        <vt:lpstr>Fonts Used</vt:lpstr>
      </vt:variant>
      <vt:variant>
        <vt:i4>22</vt:i4>
      </vt:variant>
      <vt:variant>
        <vt:lpstr>Theme</vt:lpstr>
      </vt:variant>
      <vt:variant>
        <vt:i4>15</vt:i4>
      </vt:variant>
      <vt:variant>
        <vt:lpstr>Slide Titles</vt:lpstr>
      </vt:variant>
      <vt:variant>
        <vt:i4>27</vt:i4>
      </vt:variant>
    </vt:vector>
  </HeadingPairs>
  <TitlesOfParts>
    <vt:vector size="64" baseType="lpstr">
      <vt:lpstr>微软雅黑</vt:lpstr>
      <vt:lpstr>宋体</vt:lpstr>
      <vt:lpstr>游ゴシック</vt:lpstr>
      <vt:lpstr>#9Slide03 Bebas Neue Bold</vt:lpstr>
      <vt:lpstr>#9Slide04 Spectral SemiBold</vt:lpstr>
      <vt:lpstr>Arial</vt:lpstr>
      <vt:lpstr>Calibri</vt:lpstr>
      <vt:lpstr>Cambria</vt:lpstr>
      <vt:lpstr>等线</vt:lpstr>
      <vt:lpstr>等线 Light</vt:lpstr>
      <vt:lpstr>Gill Sans</vt:lpstr>
      <vt:lpstr>Impact</vt:lpstr>
      <vt:lpstr>Impact MT Std</vt:lpstr>
      <vt:lpstr>ITC Avant Garde Std Bk</vt:lpstr>
      <vt:lpstr>LiHei Pro</vt:lpstr>
      <vt:lpstr>Open Sans Extrabold</vt:lpstr>
      <vt:lpstr>Signika</vt:lpstr>
      <vt:lpstr>Times New Roman</vt:lpstr>
      <vt:lpstr>Wingdings</vt:lpstr>
      <vt:lpstr>叶根友刀锋黑草</vt:lpstr>
      <vt:lpstr>方正兰亭中黑_GBK</vt:lpstr>
      <vt:lpstr>迷你简汉真广标</vt:lpstr>
      <vt:lpstr>https://www.freeppt7.com-Best PowerPoint templates for free download</vt:lpstr>
      <vt:lpstr>1_Office Theme</vt:lpstr>
      <vt:lpstr>2_Office Theme</vt:lpstr>
      <vt:lpstr>3_Office Theme</vt:lpstr>
      <vt:lpstr>4_Office Theme</vt:lpstr>
      <vt:lpstr>5_Office Theme</vt:lpstr>
      <vt:lpstr>6_Office Theme</vt:lpstr>
      <vt:lpstr>7_Office Theme</vt:lpstr>
      <vt:lpstr>8_Office Theme</vt:lpstr>
      <vt:lpstr>Office Theme</vt:lpstr>
      <vt:lpstr>10_Office Theme</vt:lpstr>
      <vt:lpstr>11_Office Theme</vt:lpstr>
      <vt:lpstr>12_Office Theme</vt:lpstr>
      <vt:lpstr>13_Office Theme</vt:lpstr>
      <vt:lpstr>14_Office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中国风古风类</dc:title>
  <dc:subject>RP</dc:subject>
  <dc:creator/>
  <cp:keywords>RP</cp:keywords>
  <dc:description>RP</dc:description>
  <cp:lastModifiedBy>DELL</cp:lastModifiedBy>
  <cp:revision>3264</cp:revision>
  <dcterms:created xsi:type="dcterms:W3CDTF">2015-12-01T09:06:00Z</dcterms:created>
  <dcterms:modified xsi:type="dcterms:W3CDTF">2024-09-17T13:28:23Z</dcterms:modified>
  <cp:category>RP</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